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9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c4fb0380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c4fb0380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3c4fb038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13c4fb038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aac6b3280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aac6b3280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aac6b3280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aac6b3280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aac6b3280b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aac6b3280b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ac6b3280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ac6b3280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ac6b3280b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ac6b3280b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EB1B364-7643-0849-EB86-50A3BDE12B36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9C7E8-7B3B-53C9-FB73-6A072D88588A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903D75-2DB2-3AE8-5BBD-7B317D0750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4862EF-32E3-5577-BC98-7262FCEAF4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>
              <a:solidFill>
                <a:srgbClr val="216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1 - Monomers and Polymers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Condensation and Hydrolysis Reactions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Evolution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3.1.1 - Monomers and polymers.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variety of life on Earth is </a:t>
            </a:r>
            <a:r>
              <a:rPr lang="en" b="1">
                <a:solidFill>
                  <a:srgbClr val="CCCCCC"/>
                </a:solidFill>
              </a:rPr>
              <a:t>extensive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All living things share a </a:t>
            </a:r>
            <a:r>
              <a:rPr lang="en" b="1">
                <a:solidFill>
                  <a:srgbClr val="CCCCCC"/>
                </a:solidFill>
              </a:rPr>
              <a:t>similar biochemistry</a:t>
            </a:r>
            <a:r>
              <a:rPr lang="en">
                <a:solidFill>
                  <a:srgbClr val="CCCCCC"/>
                </a:solidFill>
              </a:rPr>
              <a:t>: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All life uses </a:t>
            </a:r>
            <a:r>
              <a:rPr lang="en" b="1">
                <a:solidFill>
                  <a:srgbClr val="CCCCCC"/>
                </a:solidFill>
              </a:rPr>
              <a:t>nucleic acid </a:t>
            </a:r>
            <a:r>
              <a:rPr lang="en">
                <a:solidFill>
                  <a:srgbClr val="CCCCCC"/>
                </a:solidFill>
              </a:rPr>
              <a:t>(DNA or RNA) as genetic material.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All life uses </a:t>
            </a:r>
            <a:r>
              <a:rPr lang="en" b="1">
                <a:solidFill>
                  <a:srgbClr val="CCCCCC"/>
                </a:solidFill>
              </a:rPr>
              <a:t>amino acids </a:t>
            </a:r>
            <a:r>
              <a:rPr lang="en">
                <a:solidFill>
                  <a:srgbClr val="CCCCCC"/>
                </a:solidFill>
              </a:rPr>
              <a:t>to build proteins.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These empirical facts supports the </a:t>
            </a:r>
            <a:r>
              <a:rPr lang="en" b="1">
                <a:solidFill>
                  <a:srgbClr val="CCCCCC"/>
                </a:solidFill>
              </a:rPr>
              <a:t>theory of evolution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theory of evolution suggests </a:t>
            </a:r>
            <a:r>
              <a:rPr lang="en" b="1">
                <a:solidFill>
                  <a:srgbClr val="CCCCCC"/>
                </a:solidFill>
              </a:rPr>
              <a:t>all </a:t>
            </a:r>
            <a:r>
              <a:rPr lang="en">
                <a:solidFill>
                  <a:srgbClr val="CCCCCC"/>
                </a:solidFill>
              </a:rPr>
              <a:t>organisms are descended from a </a:t>
            </a:r>
            <a:r>
              <a:rPr lang="en" b="1">
                <a:solidFill>
                  <a:srgbClr val="CCCCCC"/>
                </a:solidFill>
              </a:rPr>
              <a:t>common ancestor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5193875" y="2178647"/>
            <a:ext cx="30858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All forms of life on Earth uses the same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twenty amino acids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to build proteins.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5" name="Google Shape;115;p27"/>
          <p:cNvGrpSpPr/>
          <p:nvPr/>
        </p:nvGrpSpPr>
        <p:grpSpPr>
          <a:xfrm>
            <a:off x="-50" y="-25"/>
            <a:ext cx="4352432" cy="5143315"/>
            <a:chOff x="1890594" y="531195"/>
            <a:chExt cx="3915114" cy="4746069"/>
          </a:xfrm>
        </p:grpSpPr>
        <p:sp>
          <p:nvSpPr>
            <p:cNvPr id="116" name="Google Shape;116;p27"/>
            <p:cNvSpPr/>
            <p:nvPr/>
          </p:nvSpPr>
          <p:spPr>
            <a:xfrm>
              <a:off x="1890594" y="531195"/>
              <a:ext cx="3915070" cy="1646125"/>
            </a:xfrm>
            <a:custGeom>
              <a:avLst/>
              <a:gdLst/>
              <a:ahLst/>
              <a:cxnLst/>
              <a:rect l="l" t="t" r="r" b="b"/>
              <a:pathLst>
                <a:path w="153487" h="65845" extrusionOk="0">
                  <a:moveTo>
                    <a:pt x="1" y="1"/>
                  </a:moveTo>
                  <a:lnTo>
                    <a:pt x="1" y="65844"/>
                  </a:lnTo>
                  <a:lnTo>
                    <a:pt x="153487" y="65844"/>
                  </a:lnTo>
                  <a:lnTo>
                    <a:pt x="153487" y="1"/>
                  </a:lnTo>
                  <a:close/>
                </a:path>
              </a:pathLst>
            </a:custGeom>
            <a:solidFill>
              <a:srgbClr val="D6D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4007217" y="2194732"/>
              <a:ext cx="1798491" cy="1369925"/>
            </a:xfrm>
            <a:custGeom>
              <a:avLst/>
              <a:gdLst/>
              <a:ahLst/>
              <a:cxnLst/>
              <a:rect l="l" t="t" r="r" b="b"/>
              <a:pathLst>
                <a:path w="68822" h="54797" extrusionOk="0">
                  <a:moveTo>
                    <a:pt x="0" y="0"/>
                  </a:moveTo>
                  <a:lnTo>
                    <a:pt x="0" y="54796"/>
                  </a:lnTo>
                  <a:lnTo>
                    <a:pt x="68822" y="54796"/>
                  </a:lnTo>
                  <a:lnTo>
                    <a:pt x="68822" y="0"/>
                  </a:lnTo>
                  <a:close/>
                </a:path>
              </a:pathLst>
            </a:custGeom>
            <a:solidFill>
              <a:srgbClr val="F8F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1890600" y="2194725"/>
              <a:ext cx="2087600" cy="1369925"/>
            </a:xfrm>
            <a:custGeom>
              <a:avLst/>
              <a:gdLst/>
              <a:ahLst/>
              <a:cxnLst/>
              <a:rect l="l" t="t" r="r" b="b"/>
              <a:pathLst>
                <a:path w="83504" h="54797" extrusionOk="0">
                  <a:moveTo>
                    <a:pt x="1" y="0"/>
                  </a:moveTo>
                  <a:lnTo>
                    <a:pt x="1" y="54796"/>
                  </a:lnTo>
                  <a:lnTo>
                    <a:pt x="83503" y="54796"/>
                  </a:lnTo>
                  <a:lnTo>
                    <a:pt x="83503" y="0"/>
                  </a:lnTo>
                  <a:close/>
                </a:path>
              </a:pathLst>
            </a:custGeom>
            <a:solidFill>
              <a:srgbClr val="CDC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1890594" y="3584139"/>
              <a:ext cx="3915070" cy="1693125"/>
            </a:xfrm>
            <a:custGeom>
              <a:avLst/>
              <a:gdLst/>
              <a:ahLst/>
              <a:cxnLst/>
              <a:rect l="l" t="t" r="r" b="b"/>
              <a:pathLst>
                <a:path w="153487" h="67725" extrusionOk="0">
                  <a:moveTo>
                    <a:pt x="1" y="1"/>
                  </a:moveTo>
                  <a:lnTo>
                    <a:pt x="1" y="67724"/>
                  </a:lnTo>
                  <a:lnTo>
                    <a:pt x="153487" y="67724"/>
                  </a:lnTo>
                  <a:lnTo>
                    <a:pt x="153487" y="1"/>
                  </a:lnTo>
                  <a:close/>
                </a:path>
              </a:pathLst>
            </a:custGeom>
            <a:solidFill>
              <a:srgbClr val="BE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2004675" y="576100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7" y="317"/>
                  </a:moveTo>
                  <a:lnTo>
                    <a:pt x="1014" y="1057"/>
                  </a:lnTo>
                  <a:lnTo>
                    <a:pt x="571" y="1057"/>
                  </a:lnTo>
                  <a:lnTo>
                    <a:pt x="867" y="317"/>
                  </a:lnTo>
                  <a:close/>
                  <a:moveTo>
                    <a:pt x="803" y="0"/>
                  </a:moveTo>
                  <a:lnTo>
                    <a:pt x="1" y="1817"/>
                  </a:lnTo>
                  <a:lnTo>
                    <a:pt x="254" y="1817"/>
                  </a:lnTo>
                  <a:lnTo>
                    <a:pt x="486" y="1247"/>
                  </a:lnTo>
                  <a:lnTo>
                    <a:pt x="1057" y="1247"/>
                  </a:lnTo>
                  <a:lnTo>
                    <a:pt x="1162" y="1817"/>
                  </a:lnTo>
                  <a:lnTo>
                    <a:pt x="1374" y="1817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2042700" y="614650"/>
              <a:ext cx="7425" cy="7950"/>
            </a:xfrm>
            <a:custGeom>
              <a:avLst/>
              <a:gdLst/>
              <a:ahLst/>
              <a:cxnLst/>
              <a:rect l="l" t="t" r="r" b="b"/>
              <a:pathLst>
                <a:path w="297" h="318" extrusionOk="0">
                  <a:moveTo>
                    <a:pt x="148" y="0"/>
                  </a:moveTo>
                  <a:cubicBezTo>
                    <a:pt x="106" y="0"/>
                    <a:pt x="64" y="22"/>
                    <a:pt x="43" y="43"/>
                  </a:cubicBezTo>
                  <a:cubicBezTo>
                    <a:pt x="0" y="85"/>
                    <a:pt x="0" y="106"/>
                    <a:pt x="0" y="148"/>
                  </a:cubicBezTo>
                  <a:cubicBezTo>
                    <a:pt x="0" y="191"/>
                    <a:pt x="0" y="233"/>
                    <a:pt x="43" y="254"/>
                  </a:cubicBezTo>
                  <a:cubicBezTo>
                    <a:pt x="64" y="296"/>
                    <a:pt x="106" y="317"/>
                    <a:pt x="148" y="317"/>
                  </a:cubicBezTo>
                  <a:cubicBezTo>
                    <a:pt x="191" y="317"/>
                    <a:pt x="233" y="296"/>
                    <a:pt x="254" y="254"/>
                  </a:cubicBezTo>
                  <a:cubicBezTo>
                    <a:pt x="275" y="233"/>
                    <a:pt x="296" y="191"/>
                    <a:pt x="296" y="148"/>
                  </a:cubicBezTo>
                  <a:cubicBezTo>
                    <a:pt x="296" y="106"/>
                    <a:pt x="275" y="85"/>
                    <a:pt x="254" y="43"/>
                  </a:cubicBezTo>
                  <a:cubicBezTo>
                    <a:pt x="233" y="22"/>
                    <a:pt x="191" y="0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2131950" y="576100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6" y="317"/>
                  </a:moveTo>
                  <a:lnTo>
                    <a:pt x="1014" y="1057"/>
                  </a:lnTo>
                  <a:lnTo>
                    <a:pt x="571" y="1057"/>
                  </a:lnTo>
                  <a:lnTo>
                    <a:pt x="866" y="317"/>
                  </a:lnTo>
                  <a:close/>
                  <a:moveTo>
                    <a:pt x="803" y="0"/>
                  </a:moveTo>
                  <a:lnTo>
                    <a:pt x="0" y="1817"/>
                  </a:lnTo>
                  <a:lnTo>
                    <a:pt x="254" y="1817"/>
                  </a:lnTo>
                  <a:lnTo>
                    <a:pt x="486" y="1247"/>
                  </a:lnTo>
                  <a:lnTo>
                    <a:pt x="1057" y="1247"/>
                  </a:lnTo>
                  <a:lnTo>
                    <a:pt x="1162" y="1817"/>
                  </a:lnTo>
                  <a:lnTo>
                    <a:pt x="1373" y="181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2169975" y="591400"/>
              <a:ext cx="44375" cy="30150"/>
            </a:xfrm>
            <a:custGeom>
              <a:avLst/>
              <a:gdLst/>
              <a:ahLst/>
              <a:cxnLst/>
              <a:rect l="l" t="t" r="r" b="b"/>
              <a:pathLst>
                <a:path w="1775" h="1206" extrusionOk="0">
                  <a:moveTo>
                    <a:pt x="782" y="1"/>
                  </a:moveTo>
                  <a:cubicBezTo>
                    <a:pt x="655" y="1"/>
                    <a:pt x="507" y="64"/>
                    <a:pt x="381" y="212"/>
                  </a:cubicBezTo>
                  <a:lnTo>
                    <a:pt x="402" y="22"/>
                  </a:lnTo>
                  <a:lnTo>
                    <a:pt x="169" y="22"/>
                  </a:lnTo>
                  <a:lnTo>
                    <a:pt x="0" y="1205"/>
                  </a:lnTo>
                  <a:lnTo>
                    <a:pt x="233" y="1205"/>
                  </a:lnTo>
                  <a:lnTo>
                    <a:pt x="338" y="445"/>
                  </a:lnTo>
                  <a:cubicBezTo>
                    <a:pt x="338" y="423"/>
                    <a:pt x="381" y="381"/>
                    <a:pt x="465" y="297"/>
                  </a:cubicBezTo>
                  <a:cubicBezTo>
                    <a:pt x="571" y="212"/>
                    <a:pt x="634" y="170"/>
                    <a:pt x="697" y="170"/>
                  </a:cubicBezTo>
                  <a:cubicBezTo>
                    <a:pt x="782" y="170"/>
                    <a:pt x="845" y="233"/>
                    <a:pt x="845" y="360"/>
                  </a:cubicBezTo>
                  <a:cubicBezTo>
                    <a:pt x="845" y="381"/>
                    <a:pt x="824" y="402"/>
                    <a:pt x="824" y="445"/>
                  </a:cubicBezTo>
                  <a:lnTo>
                    <a:pt x="719" y="1205"/>
                  </a:lnTo>
                  <a:lnTo>
                    <a:pt x="951" y="1205"/>
                  </a:lnTo>
                  <a:lnTo>
                    <a:pt x="1057" y="445"/>
                  </a:lnTo>
                  <a:cubicBezTo>
                    <a:pt x="1057" y="423"/>
                    <a:pt x="1078" y="402"/>
                    <a:pt x="1141" y="339"/>
                  </a:cubicBezTo>
                  <a:cubicBezTo>
                    <a:pt x="1204" y="297"/>
                    <a:pt x="1247" y="254"/>
                    <a:pt x="1268" y="233"/>
                  </a:cubicBezTo>
                  <a:cubicBezTo>
                    <a:pt x="1310" y="212"/>
                    <a:pt x="1331" y="191"/>
                    <a:pt x="1352" y="191"/>
                  </a:cubicBezTo>
                  <a:cubicBezTo>
                    <a:pt x="1373" y="170"/>
                    <a:pt x="1416" y="170"/>
                    <a:pt x="1437" y="170"/>
                  </a:cubicBezTo>
                  <a:cubicBezTo>
                    <a:pt x="1521" y="170"/>
                    <a:pt x="1563" y="233"/>
                    <a:pt x="1563" y="339"/>
                  </a:cubicBezTo>
                  <a:cubicBezTo>
                    <a:pt x="1563" y="360"/>
                    <a:pt x="1542" y="402"/>
                    <a:pt x="1542" y="423"/>
                  </a:cubicBezTo>
                  <a:lnTo>
                    <a:pt x="1437" y="1205"/>
                  </a:lnTo>
                  <a:lnTo>
                    <a:pt x="1669" y="1205"/>
                  </a:lnTo>
                  <a:lnTo>
                    <a:pt x="1775" y="423"/>
                  </a:lnTo>
                  <a:cubicBezTo>
                    <a:pt x="1775" y="402"/>
                    <a:pt x="1775" y="360"/>
                    <a:pt x="1775" y="318"/>
                  </a:cubicBezTo>
                  <a:cubicBezTo>
                    <a:pt x="1775" y="212"/>
                    <a:pt x="1754" y="149"/>
                    <a:pt x="1690" y="85"/>
                  </a:cubicBezTo>
                  <a:cubicBezTo>
                    <a:pt x="1648" y="22"/>
                    <a:pt x="1585" y="1"/>
                    <a:pt x="1500" y="1"/>
                  </a:cubicBezTo>
                  <a:cubicBezTo>
                    <a:pt x="1352" y="1"/>
                    <a:pt x="1204" y="85"/>
                    <a:pt x="1057" y="254"/>
                  </a:cubicBezTo>
                  <a:cubicBezTo>
                    <a:pt x="1035" y="85"/>
                    <a:pt x="930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2219075" y="5792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8" y="0"/>
                  </a:moveTo>
                  <a:cubicBezTo>
                    <a:pt x="297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54"/>
                    <a:pt x="297" y="254"/>
                    <a:pt x="318" y="254"/>
                  </a:cubicBezTo>
                  <a:cubicBezTo>
                    <a:pt x="360" y="254"/>
                    <a:pt x="381" y="254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2231750" y="591400"/>
              <a:ext cx="26425" cy="30150"/>
            </a:xfrm>
            <a:custGeom>
              <a:avLst/>
              <a:gdLst/>
              <a:ahLst/>
              <a:cxnLst/>
              <a:rect l="l" t="t" r="r" b="b"/>
              <a:pathLst>
                <a:path w="1057" h="1206" extrusionOk="0">
                  <a:moveTo>
                    <a:pt x="761" y="1"/>
                  </a:moveTo>
                  <a:cubicBezTo>
                    <a:pt x="635" y="1"/>
                    <a:pt x="508" y="64"/>
                    <a:pt x="381" y="233"/>
                  </a:cubicBezTo>
                  <a:lnTo>
                    <a:pt x="402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33" y="1205"/>
                  </a:lnTo>
                  <a:lnTo>
                    <a:pt x="339" y="445"/>
                  </a:lnTo>
                  <a:cubicBezTo>
                    <a:pt x="339" y="423"/>
                    <a:pt x="360" y="402"/>
                    <a:pt x="402" y="360"/>
                  </a:cubicBezTo>
                  <a:cubicBezTo>
                    <a:pt x="466" y="297"/>
                    <a:pt x="508" y="276"/>
                    <a:pt x="529" y="254"/>
                  </a:cubicBezTo>
                  <a:cubicBezTo>
                    <a:pt x="571" y="233"/>
                    <a:pt x="592" y="212"/>
                    <a:pt x="613" y="191"/>
                  </a:cubicBezTo>
                  <a:cubicBezTo>
                    <a:pt x="656" y="191"/>
                    <a:pt x="677" y="170"/>
                    <a:pt x="698" y="170"/>
                  </a:cubicBezTo>
                  <a:cubicBezTo>
                    <a:pt x="740" y="170"/>
                    <a:pt x="761" y="191"/>
                    <a:pt x="804" y="233"/>
                  </a:cubicBezTo>
                  <a:cubicBezTo>
                    <a:pt x="825" y="254"/>
                    <a:pt x="825" y="318"/>
                    <a:pt x="825" y="381"/>
                  </a:cubicBezTo>
                  <a:cubicBezTo>
                    <a:pt x="825" y="402"/>
                    <a:pt x="825" y="423"/>
                    <a:pt x="825" y="445"/>
                  </a:cubicBezTo>
                  <a:lnTo>
                    <a:pt x="719" y="1205"/>
                  </a:lnTo>
                  <a:lnTo>
                    <a:pt x="930" y="1205"/>
                  </a:lnTo>
                  <a:lnTo>
                    <a:pt x="1057" y="445"/>
                  </a:lnTo>
                  <a:cubicBezTo>
                    <a:pt x="1057" y="423"/>
                    <a:pt x="1057" y="381"/>
                    <a:pt x="1057" y="360"/>
                  </a:cubicBezTo>
                  <a:cubicBezTo>
                    <a:pt x="1057" y="254"/>
                    <a:pt x="1036" y="170"/>
                    <a:pt x="994" y="107"/>
                  </a:cubicBezTo>
                  <a:cubicBezTo>
                    <a:pt x="930" y="22"/>
                    <a:pt x="867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2263450" y="590875"/>
              <a:ext cx="25375" cy="31725"/>
            </a:xfrm>
            <a:custGeom>
              <a:avLst/>
              <a:gdLst/>
              <a:ahLst/>
              <a:cxnLst/>
              <a:rect l="l" t="t" r="r" b="b"/>
              <a:pathLst>
                <a:path w="1015" h="1269" extrusionOk="0">
                  <a:moveTo>
                    <a:pt x="571" y="170"/>
                  </a:moveTo>
                  <a:cubicBezTo>
                    <a:pt x="634" y="170"/>
                    <a:pt x="676" y="212"/>
                    <a:pt x="718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40" y="804"/>
                    <a:pt x="676" y="909"/>
                  </a:cubicBezTo>
                  <a:cubicBezTo>
                    <a:pt x="613" y="1015"/>
                    <a:pt x="528" y="1057"/>
                    <a:pt x="444" y="1057"/>
                  </a:cubicBezTo>
                  <a:cubicBezTo>
                    <a:pt x="380" y="1057"/>
                    <a:pt x="317" y="1036"/>
                    <a:pt x="296" y="973"/>
                  </a:cubicBezTo>
                  <a:cubicBezTo>
                    <a:pt x="254" y="909"/>
                    <a:pt x="233" y="846"/>
                    <a:pt x="233" y="740"/>
                  </a:cubicBezTo>
                  <a:cubicBezTo>
                    <a:pt x="233" y="592"/>
                    <a:pt x="254" y="466"/>
                    <a:pt x="317" y="339"/>
                  </a:cubicBezTo>
                  <a:cubicBezTo>
                    <a:pt x="402" y="233"/>
                    <a:pt x="465" y="170"/>
                    <a:pt x="571" y="170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212"/>
                  </a:cubicBezTo>
                  <a:cubicBezTo>
                    <a:pt x="42" y="339"/>
                    <a:pt x="0" y="529"/>
                    <a:pt x="0" y="719"/>
                  </a:cubicBezTo>
                  <a:cubicBezTo>
                    <a:pt x="0" y="888"/>
                    <a:pt x="42" y="1015"/>
                    <a:pt x="106" y="1120"/>
                  </a:cubicBezTo>
                  <a:cubicBezTo>
                    <a:pt x="190" y="1205"/>
                    <a:pt x="296" y="1268"/>
                    <a:pt x="444" y="1268"/>
                  </a:cubicBezTo>
                  <a:cubicBezTo>
                    <a:pt x="592" y="1268"/>
                    <a:pt x="740" y="1184"/>
                    <a:pt x="845" y="1057"/>
                  </a:cubicBezTo>
                  <a:cubicBezTo>
                    <a:pt x="951" y="909"/>
                    <a:pt x="1014" y="740"/>
                    <a:pt x="1014" y="508"/>
                  </a:cubicBezTo>
                  <a:cubicBezTo>
                    <a:pt x="1014" y="360"/>
                    <a:pt x="972" y="233"/>
                    <a:pt x="887" y="149"/>
                  </a:cubicBezTo>
                  <a:cubicBezTo>
                    <a:pt x="803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301475" y="576100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6" y="317"/>
                  </a:moveTo>
                  <a:lnTo>
                    <a:pt x="993" y="1057"/>
                  </a:lnTo>
                  <a:lnTo>
                    <a:pt x="549" y="1057"/>
                  </a:lnTo>
                  <a:lnTo>
                    <a:pt x="866" y="317"/>
                  </a:lnTo>
                  <a:close/>
                  <a:moveTo>
                    <a:pt x="782" y="0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465" y="1247"/>
                  </a:lnTo>
                  <a:lnTo>
                    <a:pt x="1035" y="1247"/>
                  </a:lnTo>
                  <a:lnTo>
                    <a:pt x="1141" y="1817"/>
                  </a:lnTo>
                  <a:lnTo>
                    <a:pt x="1373" y="1817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2339500" y="590875"/>
              <a:ext cx="24300" cy="31725"/>
            </a:xfrm>
            <a:custGeom>
              <a:avLst/>
              <a:gdLst/>
              <a:ahLst/>
              <a:cxnLst/>
              <a:rect l="l" t="t" r="r" b="b"/>
              <a:pathLst>
                <a:path w="972" h="1269" extrusionOk="0">
                  <a:moveTo>
                    <a:pt x="782" y="1"/>
                  </a:moveTo>
                  <a:cubicBezTo>
                    <a:pt x="549" y="1"/>
                    <a:pt x="359" y="64"/>
                    <a:pt x="211" y="212"/>
                  </a:cubicBezTo>
                  <a:cubicBezTo>
                    <a:pt x="85" y="339"/>
                    <a:pt x="0" y="508"/>
                    <a:pt x="0" y="719"/>
                  </a:cubicBezTo>
                  <a:cubicBezTo>
                    <a:pt x="0" y="867"/>
                    <a:pt x="42" y="1015"/>
                    <a:pt x="148" y="1099"/>
                  </a:cubicBezTo>
                  <a:cubicBezTo>
                    <a:pt x="232" y="1205"/>
                    <a:pt x="359" y="1268"/>
                    <a:pt x="528" y="1268"/>
                  </a:cubicBezTo>
                  <a:cubicBezTo>
                    <a:pt x="655" y="1268"/>
                    <a:pt x="761" y="1226"/>
                    <a:pt x="866" y="1163"/>
                  </a:cubicBezTo>
                  <a:lnTo>
                    <a:pt x="887" y="951"/>
                  </a:lnTo>
                  <a:lnTo>
                    <a:pt x="887" y="951"/>
                  </a:lnTo>
                  <a:cubicBezTo>
                    <a:pt x="782" y="1015"/>
                    <a:pt x="655" y="1057"/>
                    <a:pt x="549" y="1057"/>
                  </a:cubicBezTo>
                  <a:cubicBezTo>
                    <a:pt x="465" y="1057"/>
                    <a:pt x="380" y="1015"/>
                    <a:pt x="317" y="951"/>
                  </a:cubicBezTo>
                  <a:cubicBezTo>
                    <a:pt x="254" y="888"/>
                    <a:pt x="232" y="804"/>
                    <a:pt x="232" y="698"/>
                  </a:cubicBezTo>
                  <a:cubicBezTo>
                    <a:pt x="232" y="571"/>
                    <a:pt x="275" y="444"/>
                    <a:pt x="380" y="339"/>
                  </a:cubicBezTo>
                  <a:cubicBezTo>
                    <a:pt x="486" y="254"/>
                    <a:pt x="613" y="191"/>
                    <a:pt x="782" y="191"/>
                  </a:cubicBezTo>
                  <a:cubicBezTo>
                    <a:pt x="824" y="191"/>
                    <a:pt x="887" y="212"/>
                    <a:pt x="951" y="212"/>
                  </a:cubicBezTo>
                  <a:lnTo>
                    <a:pt x="972" y="22"/>
                  </a:lnTo>
                  <a:cubicBezTo>
                    <a:pt x="887" y="1"/>
                    <a:pt x="824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2364850" y="579275"/>
              <a:ext cx="11100" cy="42275"/>
            </a:xfrm>
            <a:custGeom>
              <a:avLst/>
              <a:gdLst/>
              <a:ahLst/>
              <a:cxnLst/>
              <a:rect l="l" t="t" r="r" b="b"/>
              <a:pathLst>
                <a:path w="444" h="1691" extrusionOk="0">
                  <a:moveTo>
                    <a:pt x="317" y="0"/>
                  </a:moveTo>
                  <a:cubicBezTo>
                    <a:pt x="296" y="0"/>
                    <a:pt x="254" y="0"/>
                    <a:pt x="232" y="42"/>
                  </a:cubicBezTo>
                  <a:cubicBezTo>
                    <a:pt x="211" y="63"/>
                    <a:pt x="190" y="85"/>
                    <a:pt x="190" y="127"/>
                  </a:cubicBezTo>
                  <a:cubicBezTo>
                    <a:pt x="190" y="169"/>
                    <a:pt x="211" y="190"/>
                    <a:pt x="232" y="211"/>
                  </a:cubicBezTo>
                  <a:cubicBezTo>
                    <a:pt x="254" y="254"/>
                    <a:pt x="296" y="254"/>
                    <a:pt x="317" y="254"/>
                  </a:cubicBezTo>
                  <a:cubicBezTo>
                    <a:pt x="359" y="254"/>
                    <a:pt x="380" y="254"/>
                    <a:pt x="423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23" y="42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2" y="1690"/>
                  </a:lnTo>
                  <a:lnTo>
                    <a:pt x="40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2378050" y="5761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183" y="0"/>
                  </a:moveTo>
                  <a:lnTo>
                    <a:pt x="1180" y="21"/>
                  </a:lnTo>
                  <a:lnTo>
                    <a:pt x="1183" y="21"/>
                  </a:lnTo>
                  <a:lnTo>
                    <a:pt x="1183" y="0"/>
                  </a:lnTo>
                  <a:close/>
                  <a:moveTo>
                    <a:pt x="845" y="782"/>
                  </a:moveTo>
                  <a:lnTo>
                    <a:pt x="718" y="1648"/>
                  </a:lnTo>
                  <a:cubicBezTo>
                    <a:pt x="697" y="1669"/>
                    <a:pt x="655" y="1669"/>
                    <a:pt x="613" y="1669"/>
                  </a:cubicBezTo>
                  <a:cubicBezTo>
                    <a:pt x="486" y="1669"/>
                    <a:pt x="401" y="1627"/>
                    <a:pt x="317" y="1564"/>
                  </a:cubicBezTo>
                  <a:cubicBezTo>
                    <a:pt x="254" y="1500"/>
                    <a:pt x="232" y="1416"/>
                    <a:pt x="232" y="1289"/>
                  </a:cubicBezTo>
                  <a:cubicBezTo>
                    <a:pt x="232" y="1162"/>
                    <a:pt x="275" y="1035"/>
                    <a:pt x="380" y="930"/>
                  </a:cubicBezTo>
                  <a:cubicBezTo>
                    <a:pt x="486" y="824"/>
                    <a:pt x="613" y="782"/>
                    <a:pt x="782" y="782"/>
                  </a:cubicBezTo>
                  <a:close/>
                  <a:moveTo>
                    <a:pt x="951" y="21"/>
                  </a:moveTo>
                  <a:lnTo>
                    <a:pt x="866" y="592"/>
                  </a:lnTo>
                  <a:lnTo>
                    <a:pt x="782" y="592"/>
                  </a:lnTo>
                  <a:cubicBezTo>
                    <a:pt x="528" y="592"/>
                    <a:pt x="338" y="655"/>
                    <a:pt x="211" y="824"/>
                  </a:cubicBezTo>
                  <a:cubicBezTo>
                    <a:pt x="63" y="972"/>
                    <a:pt x="0" y="1120"/>
                    <a:pt x="0" y="1310"/>
                  </a:cubicBezTo>
                  <a:cubicBezTo>
                    <a:pt x="0" y="1479"/>
                    <a:pt x="42" y="1606"/>
                    <a:pt x="148" y="1711"/>
                  </a:cubicBezTo>
                  <a:cubicBezTo>
                    <a:pt x="254" y="1796"/>
                    <a:pt x="423" y="1859"/>
                    <a:pt x="613" y="1859"/>
                  </a:cubicBezTo>
                  <a:cubicBezTo>
                    <a:pt x="739" y="1859"/>
                    <a:pt x="824" y="1838"/>
                    <a:pt x="930" y="1817"/>
                  </a:cubicBezTo>
                  <a:lnTo>
                    <a:pt x="1180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2407625" y="590875"/>
              <a:ext cx="20600" cy="31725"/>
            </a:xfrm>
            <a:custGeom>
              <a:avLst/>
              <a:gdLst/>
              <a:ahLst/>
              <a:cxnLst/>
              <a:rect l="l" t="t" r="r" b="b"/>
              <a:pathLst>
                <a:path w="824" h="1269" extrusionOk="0">
                  <a:moveTo>
                    <a:pt x="465" y="1"/>
                  </a:moveTo>
                  <a:cubicBezTo>
                    <a:pt x="338" y="1"/>
                    <a:pt x="254" y="22"/>
                    <a:pt x="190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27" y="508"/>
                  </a:cubicBezTo>
                  <a:cubicBezTo>
                    <a:pt x="169" y="550"/>
                    <a:pt x="232" y="613"/>
                    <a:pt x="338" y="698"/>
                  </a:cubicBezTo>
                  <a:cubicBezTo>
                    <a:pt x="444" y="761"/>
                    <a:pt x="507" y="804"/>
                    <a:pt x="528" y="846"/>
                  </a:cubicBezTo>
                  <a:cubicBezTo>
                    <a:pt x="549" y="867"/>
                    <a:pt x="549" y="909"/>
                    <a:pt x="549" y="930"/>
                  </a:cubicBezTo>
                  <a:cubicBezTo>
                    <a:pt x="549" y="973"/>
                    <a:pt x="549" y="994"/>
                    <a:pt x="507" y="1015"/>
                  </a:cubicBezTo>
                  <a:cubicBezTo>
                    <a:pt x="486" y="1057"/>
                    <a:pt x="444" y="1057"/>
                    <a:pt x="401" y="1057"/>
                  </a:cubicBezTo>
                  <a:cubicBezTo>
                    <a:pt x="296" y="1057"/>
                    <a:pt x="190" y="994"/>
                    <a:pt x="42" y="888"/>
                  </a:cubicBezTo>
                  <a:lnTo>
                    <a:pt x="0" y="1099"/>
                  </a:lnTo>
                  <a:cubicBezTo>
                    <a:pt x="148" y="1205"/>
                    <a:pt x="275" y="1268"/>
                    <a:pt x="401" y="1268"/>
                  </a:cubicBezTo>
                  <a:cubicBezTo>
                    <a:pt x="507" y="1268"/>
                    <a:pt x="613" y="1226"/>
                    <a:pt x="676" y="1163"/>
                  </a:cubicBezTo>
                  <a:cubicBezTo>
                    <a:pt x="739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8" y="719"/>
                  </a:cubicBezTo>
                  <a:cubicBezTo>
                    <a:pt x="676" y="677"/>
                    <a:pt x="613" y="613"/>
                    <a:pt x="507" y="529"/>
                  </a:cubicBezTo>
                  <a:cubicBezTo>
                    <a:pt x="401" y="466"/>
                    <a:pt x="359" y="423"/>
                    <a:pt x="338" y="402"/>
                  </a:cubicBezTo>
                  <a:cubicBezTo>
                    <a:pt x="317" y="381"/>
                    <a:pt x="296" y="339"/>
                    <a:pt x="296" y="318"/>
                  </a:cubicBezTo>
                  <a:cubicBezTo>
                    <a:pt x="296" y="297"/>
                    <a:pt x="317" y="254"/>
                    <a:pt x="359" y="233"/>
                  </a:cubicBezTo>
                  <a:cubicBezTo>
                    <a:pt x="380" y="212"/>
                    <a:pt x="423" y="191"/>
                    <a:pt x="465" y="191"/>
                  </a:cubicBezTo>
                  <a:cubicBezTo>
                    <a:pt x="570" y="191"/>
                    <a:pt x="676" y="254"/>
                    <a:pt x="824" y="360"/>
                  </a:cubicBezTo>
                  <a:lnTo>
                    <a:pt x="824" y="128"/>
                  </a:lnTo>
                  <a:cubicBezTo>
                    <a:pt x="697" y="43"/>
                    <a:pt x="570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2450400" y="591950"/>
              <a:ext cx="40675" cy="30125"/>
            </a:xfrm>
            <a:custGeom>
              <a:avLst/>
              <a:gdLst/>
              <a:ahLst/>
              <a:cxnLst/>
              <a:rect l="l" t="t" r="r" b="b"/>
              <a:pathLst>
                <a:path w="1627" h="1205" extrusionOk="0">
                  <a:moveTo>
                    <a:pt x="0" y="0"/>
                  </a:moveTo>
                  <a:lnTo>
                    <a:pt x="254" y="1204"/>
                  </a:lnTo>
                  <a:lnTo>
                    <a:pt x="359" y="1204"/>
                  </a:lnTo>
                  <a:lnTo>
                    <a:pt x="761" y="423"/>
                  </a:lnTo>
                  <a:lnTo>
                    <a:pt x="930" y="1204"/>
                  </a:lnTo>
                  <a:lnTo>
                    <a:pt x="1014" y="1204"/>
                  </a:lnTo>
                  <a:lnTo>
                    <a:pt x="1627" y="0"/>
                  </a:lnTo>
                  <a:lnTo>
                    <a:pt x="1415" y="0"/>
                  </a:lnTo>
                  <a:lnTo>
                    <a:pt x="1014" y="782"/>
                  </a:lnTo>
                  <a:lnTo>
                    <a:pt x="866" y="0"/>
                  </a:lnTo>
                  <a:lnTo>
                    <a:pt x="761" y="0"/>
                  </a:lnTo>
                  <a:lnTo>
                    <a:pt x="380" y="78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2490525" y="5792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96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54"/>
                    <a:pt x="296" y="254"/>
                    <a:pt x="317" y="254"/>
                  </a:cubicBezTo>
                  <a:cubicBezTo>
                    <a:pt x="360" y="254"/>
                    <a:pt x="381" y="254"/>
                    <a:pt x="423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23" y="42"/>
                  </a:cubicBezTo>
                  <a:cubicBezTo>
                    <a:pt x="381" y="0"/>
                    <a:pt x="360" y="0"/>
                    <a:pt x="317" y="0"/>
                  </a:cubicBezTo>
                  <a:close/>
                  <a:moveTo>
                    <a:pt x="169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2503200" y="585600"/>
              <a:ext cx="16925" cy="37000"/>
            </a:xfrm>
            <a:custGeom>
              <a:avLst/>
              <a:gdLst/>
              <a:ahLst/>
              <a:cxnLst/>
              <a:rect l="l" t="t" r="r" b="b"/>
              <a:pathLst>
                <a:path w="677" h="1480" extrusionOk="0">
                  <a:moveTo>
                    <a:pt x="275" y="1"/>
                  </a:moveTo>
                  <a:lnTo>
                    <a:pt x="233" y="254"/>
                  </a:lnTo>
                  <a:lnTo>
                    <a:pt x="22" y="254"/>
                  </a:lnTo>
                  <a:lnTo>
                    <a:pt x="0" y="423"/>
                  </a:lnTo>
                  <a:lnTo>
                    <a:pt x="191" y="423"/>
                  </a:lnTo>
                  <a:lnTo>
                    <a:pt x="85" y="1141"/>
                  </a:lnTo>
                  <a:cubicBezTo>
                    <a:pt x="64" y="1162"/>
                    <a:pt x="64" y="1184"/>
                    <a:pt x="64" y="1205"/>
                  </a:cubicBezTo>
                  <a:cubicBezTo>
                    <a:pt x="64" y="1289"/>
                    <a:pt x="106" y="1353"/>
                    <a:pt x="148" y="1395"/>
                  </a:cubicBezTo>
                  <a:cubicBezTo>
                    <a:pt x="212" y="1437"/>
                    <a:pt x="296" y="1479"/>
                    <a:pt x="381" y="1479"/>
                  </a:cubicBezTo>
                  <a:cubicBezTo>
                    <a:pt x="465" y="1479"/>
                    <a:pt x="550" y="1458"/>
                    <a:pt x="634" y="1416"/>
                  </a:cubicBezTo>
                  <a:lnTo>
                    <a:pt x="634" y="1205"/>
                  </a:lnTo>
                  <a:cubicBezTo>
                    <a:pt x="571" y="1247"/>
                    <a:pt x="486" y="1268"/>
                    <a:pt x="423" y="1268"/>
                  </a:cubicBezTo>
                  <a:cubicBezTo>
                    <a:pt x="338" y="1268"/>
                    <a:pt x="296" y="1226"/>
                    <a:pt x="296" y="1162"/>
                  </a:cubicBezTo>
                  <a:cubicBezTo>
                    <a:pt x="296" y="1120"/>
                    <a:pt x="296" y="1099"/>
                    <a:pt x="317" y="1078"/>
                  </a:cubicBezTo>
                  <a:lnTo>
                    <a:pt x="423" y="423"/>
                  </a:lnTo>
                  <a:lnTo>
                    <a:pt x="655" y="423"/>
                  </a:lnTo>
                  <a:lnTo>
                    <a:pt x="676" y="254"/>
                  </a:lnTo>
                  <a:lnTo>
                    <a:pt x="465" y="25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2521675" y="576100"/>
              <a:ext cx="26450" cy="45450"/>
            </a:xfrm>
            <a:custGeom>
              <a:avLst/>
              <a:gdLst/>
              <a:ahLst/>
              <a:cxnLst/>
              <a:rect l="l" t="t" r="r" b="b"/>
              <a:pathLst>
                <a:path w="1058" h="1818" extrusionOk="0">
                  <a:moveTo>
                    <a:pt x="466" y="0"/>
                  </a:moveTo>
                  <a:lnTo>
                    <a:pt x="463" y="21"/>
                  </a:lnTo>
                  <a:lnTo>
                    <a:pt x="466" y="21"/>
                  </a:lnTo>
                  <a:lnTo>
                    <a:pt x="466" y="0"/>
                  </a:lnTo>
                  <a:close/>
                  <a:moveTo>
                    <a:pt x="254" y="21"/>
                  </a:moveTo>
                  <a:lnTo>
                    <a:pt x="1" y="1817"/>
                  </a:lnTo>
                  <a:lnTo>
                    <a:pt x="212" y="1817"/>
                  </a:lnTo>
                  <a:lnTo>
                    <a:pt x="318" y="1035"/>
                  </a:lnTo>
                  <a:cubicBezTo>
                    <a:pt x="318" y="1035"/>
                    <a:pt x="381" y="972"/>
                    <a:pt x="466" y="888"/>
                  </a:cubicBezTo>
                  <a:cubicBezTo>
                    <a:pt x="550" y="803"/>
                    <a:pt x="613" y="761"/>
                    <a:pt x="677" y="761"/>
                  </a:cubicBezTo>
                  <a:cubicBezTo>
                    <a:pt x="782" y="761"/>
                    <a:pt x="825" y="824"/>
                    <a:pt x="825" y="930"/>
                  </a:cubicBezTo>
                  <a:cubicBezTo>
                    <a:pt x="825" y="951"/>
                    <a:pt x="825" y="972"/>
                    <a:pt x="825" y="993"/>
                  </a:cubicBezTo>
                  <a:lnTo>
                    <a:pt x="698" y="1817"/>
                  </a:lnTo>
                  <a:lnTo>
                    <a:pt x="930" y="1817"/>
                  </a:lnTo>
                  <a:lnTo>
                    <a:pt x="1036" y="993"/>
                  </a:lnTo>
                  <a:cubicBezTo>
                    <a:pt x="1036" y="972"/>
                    <a:pt x="1057" y="951"/>
                    <a:pt x="1057" y="909"/>
                  </a:cubicBezTo>
                  <a:cubicBezTo>
                    <a:pt x="1057" y="824"/>
                    <a:pt x="1015" y="740"/>
                    <a:pt x="973" y="676"/>
                  </a:cubicBezTo>
                  <a:cubicBezTo>
                    <a:pt x="930" y="613"/>
                    <a:pt x="867" y="592"/>
                    <a:pt x="782" y="592"/>
                  </a:cubicBezTo>
                  <a:cubicBezTo>
                    <a:pt x="635" y="592"/>
                    <a:pt x="487" y="676"/>
                    <a:pt x="360" y="824"/>
                  </a:cubicBezTo>
                  <a:lnTo>
                    <a:pt x="463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2571850" y="576100"/>
              <a:ext cx="30650" cy="45450"/>
            </a:xfrm>
            <a:custGeom>
              <a:avLst/>
              <a:gdLst/>
              <a:ahLst/>
              <a:cxnLst/>
              <a:rect l="l" t="t" r="r" b="b"/>
              <a:pathLst>
                <a:path w="1226" h="1818" extrusionOk="0">
                  <a:moveTo>
                    <a:pt x="1226" y="0"/>
                  </a:moveTo>
                  <a:lnTo>
                    <a:pt x="1222" y="21"/>
                  </a:lnTo>
                  <a:lnTo>
                    <a:pt x="1226" y="21"/>
                  </a:lnTo>
                  <a:lnTo>
                    <a:pt x="1226" y="0"/>
                  </a:lnTo>
                  <a:close/>
                  <a:moveTo>
                    <a:pt x="254" y="21"/>
                  </a:moveTo>
                  <a:lnTo>
                    <a:pt x="1" y="1817"/>
                  </a:lnTo>
                  <a:lnTo>
                    <a:pt x="1184" y="1817"/>
                  </a:lnTo>
                  <a:lnTo>
                    <a:pt x="1226" y="1606"/>
                  </a:lnTo>
                  <a:lnTo>
                    <a:pt x="275" y="1606"/>
                  </a:lnTo>
                  <a:lnTo>
                    <a:pt x="360" y="1014"/>
                  </a:lnTo>
                  <a:lnTo>
                    <a:pt x="993" y="1014"/>
                  </a:lnTo>
                  <a:lnTo>
                    <a:pt x="1015" y="782"/>
                  </a:lnTo>
                  <a:lnTo>
                    <a:pt x="381" y="782"/>
                  </a:lnTo>
                  <a:lnTo>
                    <a:pt x="465" y="233"/>
                  </a:lnTo>
                  <a:lnTo>
                    <a:pt x="1184" y="233"/>
                  </a:lnTo>
                  <a:lnTo>
                    <a:pt x="1222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2604600" y="576100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54" y="0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2617800" y="590875"/>
              <a:ext cx="24850" cy="31725"/>
            </a:xfrm>
            <a:custGeom>
              <a:avLst/>
              <a:gdLst/>
              <a:ahLst/>
              <a:cxnLst/>
              <a:rect l="l" t="t" r="r" b="b"/>
              <a:pathLst>
                <a:path w="994" h="1269" extrusionOk="0">
                  <a:moveTo>
                    <a:pt x="550" y="191"/>
                  </a:moveTo>
                  <a:cubicBezTo>
                    <a:pt x="634" y="191"/>
                    <a:pt x="676" y="212"/>
                    <a:pt x="719" y="254"/>
                  </a:cubicBezTo>
                  <a:cubicBezTo>
                    <a:pt x="761" y="297"/>
                    <a:pt x="782" y="360"/>
                    <a:pt x="782" y="444"/>
                  </a:cubicBezTo>
                  <a:lnTo>
                    <a:pt x="275" y="444"/>
                  </a:lnTo>
                  <a:cubicBezTo>
                    <a:pt x="338" y="275"/>
                    <a:pt x="423" y="191"/>
                    <a:pt x="550" y="191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191"/>
                  </a:cubicBezTo>
                  <a:cubicBezTo>
                    <a:pt x="64" y="339"/>
                    <a:pt x="0" y="487"/>
                    <a:pt x="0" y="677"/>
                  </a:cubicBezTo>
                  <a:cubicBezTo>
                    <a:pt x="0" y="867"/>
                    <a:pt x="43" y="994"/>
                    <a:pt x="148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55" y="1268"/>
                    <a:pt x="782" y="1205"/>
                    <a:pt x="909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5" y="1078"/>
                    <a:pt x="550" y="1078"/>
                  </a:cubicBezTo>
                  <a:cubicBezTo>
                    <a:pt x="465" y="1078"/>
                    <a:pt x="381" y="1036"/>
                    <a:pt x="317" y="973"/>
                  </a:cubicBezTo>
                  <a:cubicBezTo>
                    <a:pt x="254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33" y="613"/>
                  </a:cubicBezTo>
                  <a:lnTo>
                    <a:pt x="972" y="613"/>
                  </a:lnTo>
                  <a:cubicBezTo>
                    <a:pt x="993" y="571"/>
                    <a:pt x="993" y="529"/>
                    <a:pt x="993" y="487"/>
                  </a:cubicBezTo>
                  <a:cubicBezTo>
                    <a:pt x="993" y="339"/>
                    <a:pt x="951" y="233"/>
                    <a:pt x="866" y="128"/>
                  </a:cubicBezTo>
                  <a:cubicBezTo>
                    <a:pt x="782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2645775" y="59087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783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85" y="339"/>
                    <a:pt x="1" y="508"/>
                    <a:pt x="1" y="719"/>
                  </a:cubicBezTo>
                  <a:cubicBezTo>
                    <a:pt x="1" y="867"/>
                    <a:pt x="64" y="1015"/>
                    <a:pt x="149" y="1099"/>
                  </a:cubicBezTo>
                  <a:cubicBezTo>
                    <a:pt x="254" y="1205"/>
                    <a:pt x="381" y="1268"/>
                    <a:pt x="529" y="1268"/>
                  </a:cubicBezTo>
                  <a:cubicBezTo>
                    <a:pt x="656" y="1268"/>
                    <a:pt x="761" y="1226"/>
                    <a:pt x="867" y="1163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83" y="1015"/>
                    <a:pt x="677" y="1057"/>
                    <a:pt x="571" y="1057"/>
                  </a:cubicBezTo>
                  <a:cubicBezTo>
                    <a:pt x="466" y="1057"/>
                    <a:pt x="381" y="1015"/>
                    <a:pt x="318" y="951"/>
                  </a:cubicBezTo>
                  <a:cubicBezTo>
                    <a:pt x="276" y="888"/>
                    <a:pt x="233" y="804"/>
                    <a:pt x="233" y="698"/>
                  </a:cubicBezTo>
                  <a:cubicBezTo>
                    <a:pt x="233" y="571"/>
                    <a:pt x="297" y="444"/>
                    <a:pt x="381" y="339"/>
                  </a:cubicBezTo>
                  <a:cubicBezTo>
                    <a:pt x="487" y="254"/>
                    <a:pt x="614" y="191"/>
                    <a:pt x="783" y="191"/>
                  </a:cubicBezTo>
                  <a:cubicBezTo>
                    <a:pt x="846" y="191"/>
                    <a:pt x="888" y="212"/>
                    <a:pt x="952" y="212"/>
                  </a:cubicBezTo>
                  <a:lnTo>
                    <a:pt x="973" y="22"/>
                  </a:lnTo>
                  <a:cubicBezTo>
                    <a:pt x="909" y="1"/>
                    <a:pt x="825" y="1"/>
                    <a:pt x="78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671125" y="585600"/>
              <a:ext cx="17450" cy="37000"/>
            </a:xfrm>
            <a:custGeom>
              <a:avLst/>
              <a:gdLst/>
              <a:ahLst/>
              <a:cxnLst/>
              <a:rect l="l" t="t" r="r" b="b"/>
              <a:pathLst>
                <a:path w="698" h="1480" extrusionOk="0">
                  <a:moveTo>
                    <a:pt x="297" y="1"/>
                  </a:moveTo>
                  <a:lnTo>
                    <a:pt x="254" y="254"/>
                  </a:lnTo>
                  <a:lnTo>
                    <a:pt x="22" y="254"/>
                  </a:lnTo>
                  <a:lnTo>
                    <a:pt x="1" y="423"/>
                  </a:lnTo>
                  <a:lnTo>
                    <a:pt x="212" y="423"/>
                  </a:lnTo>
                  <a:lnTo>
                    <a:pt x="85" y="1141"/>
                  </a:lnTo>
                  <a:cubicBezTo>
                    <a:pt x="85" y="1162"/>
                    <a:pt x="85" y="1184"/>
                    <a:pt x="85" y="1205"/>
                  </a:cubicBezTo>
                  <a:cubicBezTo>
                    <a:pt x="85" y="1289"/>
                    <a:pt x="106" y="1353"/>
                    <a:pt x="170" y="1395"/>
                  </a:cubicBezTo>
                  <a:cubicBezTo>
                    <a:pt x="212" y="1437"/>
                    <a:pt x="297" y="1479"/>
                    <a:pt x="402" y="1479"/>
                  </a:cubicBezTo>
                  <a:cubicBezTo>
                    <a:pt x="487" y="1479"/>
                    <a:pt x="550" y="1458"/>
                    <a:pt x="635" y="1416"/>
                  </a:cubicBezTo>
                  <a:lnTo>
                    <a:pt x="656" y="1205"/>
                  </a:lnTo>
                  <a:lnTo>
                    <a:pt x="656" y="1205"/>
                  </a:lnTo>
                  <a:cubicBezTo>
                    <a:pt x="571" y="1247"/>
                    <a:pt x="508" y="1268"/>
                    <a:pt x="444" y="1268"/>
                  </a:cubicBezTo>
                  <a:cubicBezTo>
                    <a:pt x="360" y="1268"/>
                    <a:pt x="318" y="1226"/>
                    <a:pt x="318" y="1162"/>
                  </a:cubicBezTo>
                  <a:cubicBezTo>
                    <a:pt x="318" y="1120"/>
                    <a:pt x="318" y="1099"/>
                    <a:pt x="318" y="1078"/>
                  </a:cubicBezTo>
                  <a:lnTo>
                    <a:pt x="444" y="423"/>
                  </a:lnTo>
                  <a:lnTo>
                    <a:pt x="677" y="423"/>
                  </a:lnTo>
                  <a:lnTo>
                    <a:pt x="698" y="254"/>
                  </a:lnTo>
                  <a:lnTo>
                    <a:pt x="466" y="254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2690675" y="591400"/>
              <a:ext cx="19575" cy="30150"/>
            </a:xfrm>
            <a:custGeom>
              <a:avLst/>
              <a:gdLst/>
              <a:ahLst/>
              <a:cxnLst/>
              <a:rect l="l" t="t" r="r" b="b"/>
              <a:pathLst>
                <a:path w="783" h="1206" extrusionOk="0">
                  <a:moveTo>
                    <a:pt x="676" y="1"/>
                  </a:moveTo>
                  <a:cubicBezTo>
                    <a:pt x="613" y="1"/>
                    <a:pt x="571" y="22"/>
                    <a:pt x="529" y="43"/>
                  </a:cubicBezTo>
                  <a:cubicBezTo>
                    <a:pt x="486" y="85"/>
                    <a:pt x="444" y="149"/>
                    <a:pt x="360" y="254"/>
                  </a:cubicBezTo>
                  <a:lnTo>
                    <a:pt x="360" y="233"/>
                  </a:lnTo>
                  <a:lnTo>
                    <a:pt x="402" y="22"/>
                  </a:lnTo>
                  <a:lnTo>
                    <a:pt x="169" y="22"/>
                  </a:lnTo>
                  <a:lnTo>
                    <a:pt x="0" y="1205"/>
                  </a:lnTo>
                  <a:lnTo>
                    <a:pt x="233" y="1205"/>
                  </a:lnTo>
                  <a:lnTo>
                    <a:pt x="317" y="529"/>
                  </a:lnTo>
                  <a:cubicBezTo>
                    <a:pt x="317" y="508"/>
                    <a:pt x="338" y="466"/>
                    <a:pt x="402" y="402"/>
                  </a:cubicBezTo>
                  <a:cubicBezTo>
                    <a:pt x="444" y="339"/>
                    <a:pt x="486" y="276"/>
                    <a:pt x="529" y="254"/>
                  </a:cubicBezTo>
                  <a:cubicBezTo>
                    <a:pt x="550" y="233"/>
                    <a:pt x="592" y="233"/>
                    <a:pt x="634" y="233"/>
                  </a:cubicBezTo>
                  <a:cubicBezTo>
                    <a:pt x="676" y="233"/>
                    <a:pt x="740" y="233"/>
                    <a:pt x="782" y="276"/>
                  </a:cubicBezTo>
                  <a:lnTo>
                    <a:pt x="782" y="22"/>
                  </a:lnTo>
                  <a:cubicBezTo>
                    <a:pt x="740" y="1"/>
                    <a:pt x="719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2711800" y="5792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54"/>
                    <a:pt x="275" y="254"/>
                    <a:pt x="317" y="254"/>
                  </a:cubicBezTo>
                  <a:cubicBezTo>
                    <a:pt x="360" y="254"/>
                    <a:pt x="381" y="254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60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2724475" y="59087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761" y="1"/>
                  </a:moveTo>
                  <a:cubicBezTo>
                    <a:pt x="528" y="1"/>
                    <a:pt x="359" y="64"/>
                    <a:pt x="212" y="212"/>
                  </a:cubicBezTo>
                  <a:cubicBezTo>
                    <a:pt x="64" y="339"/>
                    <a:pt x="0" y="508"/>
                    <a:pt x="0" y="719"/>
                  </a:cubicBezTo>
                  <a:cubicBezTo>
                    <a:pt x="0" y="867"/>
                    <a:pt x="43" y="1015"/>
                    <a:pt x="127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34" y="1268"/>
                    <a:pt x="740" y="1226"/>
                    <a:pt x="845" y="1163"/>
                  </a:cubicBezTo>
                  <a:lnTo>
                    <a:pt x="866" y="951"/>
                  </a:lnTo>
                  <a:lnTo>
                    <a:pt x="866" y="951"/>
                  </a:lnTo>
                  <a:cubicBezTo>
                    <a:pt x="761" y="1015"/>
                    <a:pt x="655" y="1057"/>
                    <a:pt x="550" y="1057"/>
                  </a:cubicBezTo>
                  <a:cubicBezTo>
                    <a:pt x="444" y="1057"/>
                    <a:pt x="359" y="1015"/>
                    <a:pt x="317" y="951"/>
                  </a:cubicBezTo>
                  <a:cubicBezTo>
                    <a:pt x="254" y="888"/>
                    <a:pt x="212" y="804"/>
                    <a:pt x="212" y="698"/>
                  </a:cubicBezTo>
                  <a:cubicBezTo>
                    <a:pt x="212" y="571"/>
                    <a:pt x="275" y="444"/>
                    <a:pt x="381" y="339"/>
                  </a:cubicBezTo>
                  <a:cubicBezTo>
                    <a:pt x="486" y="254"/>
                    <a:pt x="613" y="191"/>
                    <a:pt x="761" y="191"/>
                  </a:cubicBezTo>
                  <a:cubicBezTo>
                    <a:pt x="824" y="191"/>
                    <a:pt x="888" y="212"/>
                    <a:pt x="930" y="212"/>
                  </a:cubicBezTo>
                  <a:lnTo>
                    <a:pt x="972" y="22"/>
                  </a:lnTo>
                  <a:cubicBezTo>
                    <a:pt x="888" y="1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2750350" y="590875"/>
              <a:ext cx="26950" cy="31200"/>
            </a:xfrm>
            <a:custGeom>
              <a:avLst/>
              <a:gdLst/>
              <a:ahLst/>
              <a:cxnLst/>
              <a:rect l="l" t="t" r="r" b="b"/>
              <a:pathLst>
                <a:path w="1078" h="1248" extrusionOk="0">
                  <a:moveTo>
                    <a:pt x="845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5" y="973"/>
                  </a:cubicBezTo>
                  <a:cubicBezTo>
                    <a:pt x="571" y="1036"/>
                    <a:pt x="529" y="1057"/>
                    <a:pt x="465" y="1057"/>
                  </a:cubicBezTo>
                  <a:cubicBezTo>
                    <a:pt x="402" y="1057"/>
                    <a:pt x="338" y="1036"/>
                    <a:pt x="296" y="973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5" y="466"/>
                    <a:pt x="360" y="360"/>
                  </a:cubicBezTo>
                  <a:cubicBezTo>
                    <a:pt x="465" y="254"/>
                    <a:pt x="592" y="191"/>
                    <a:pt x="782" y="191"/>
                  </a:cubicBezTo>
                  <a:close/>
                  <a:moveTo>
                    <a:pt x="803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64" y="360"/>
                    <a:pt x="0" y="550"/>
                    <a:pt x="0" y="782"/>
                  </a:cubicBezTo>
                  <a:cubicBezTo>
                    <a:pt x="0" y="909"/>
                    <a:pt x="43" y="1015"/>
                    <a:pt x="127" y="1099"/>
                  </a:cubicBezTo>
                  <a:cubicBezTo>
                    <a:pt x="191" y="1205"/>
                    <a:pt x="275" y="1247"/>
                    <a:pt x="402" y="1247"/>
                  </a:cubicBezTo>
                  <a:cubicBezTo>
                    <a:pt x="507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78" y="43"/>
                  </a:lnTo>
                  <a:cubicBezTo>
                    <a:pt x="993" y="1"/>
                    <a:pt x="909" y="1"/>
                    <a:pt x="80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2793650" y="576100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54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2803675" y="591950"/>
              <a:ext cx="27500" cy="44900"/>
            </a:xfrm>
            <a:custGeom>
              <a:avLst/>
              <a:gdLst/>
              <a:ahLst/>
              <a:cxnLst/>
              <a:rect l="l" t="t" r="r" b="b"/>
              <a:pathLst>
                <a:path w="1100" h="1796" extrusionOk="0">
                  <a:moveTo>
                    <a:pt x="107" y="0"/>
                  </a:moveTo>
                  <a:lnTo>
                    <a:pt x="339" y="1099"/>
                  </a:lnTo>
                  <a:lnTo>
                    <a:pt x="1" y="1796"/>
                  </a:lnTo>
                  <a:lnTo>
                    <a:pt x="254" y="1796"/>
                  </a:lnTo>
                  <a:lnTo>
                    <a:pt x="1099" y="0"/>
                  </a:lnTo>
                  <a:lnTo>
                    <a:pt x="867" y="0"/>
                  </a:lnTo>
                  <a:lnTo>
                    <a:pt x="487" y="803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2851225" y="575575"/>
              <a:ext cx="34875" cy="46500"/>
            </a:xfrm>
            <a:custGeom>
              <a:avLst/>
              <a:gdLst/>
              <a:ahLst/>
              <a:cxnLst/>
              <a:rect l="l" t="t" r="r" b="b"/>
              <a:pathLst>
                <a:path w="1395" h="1860" extrusionOk="0">
                  <a:moveTo>
                    <a:pt x="1225" y="0"/>
                  </a:moveTo>
                  <a:cubicBezTo>
                    <a:pt x="845" y="0"/>
                    <a:pt x="549" y="106"/>
                    <a:pt x="338" y="317"/>
                  </a:cubicBezTo>
                  <a:cubicBezTo>
                    <a:pt x="106" y="528"/>
                    <a:pt x="0" y="782"/>
                    <a:pt x="0" y="1099"/>
                  </a:cubicBezTo>
                  <a:cubicBezTo>
                    <a:pt x="0" y="1331"/>
                    <a:pt x="63" y="1500"/>
                    <a:pt x="190" y="1648"/>
                  </a:cubicBezTo>
                  <a:cubicBezTo>
                    <a:pt x="317" y="1796"/>
                    <a:pt x="486" y="1859"/>
                    <a:pt x="676" y="1859"/>
                  </a:cubicBezTo>
                  <a:cubicBezTo>
                    <a:pt x="845" y="1859"/>
                    <a:pt x="1035" y="1796"/>
                    <a:pt x="1225" y="1690"/>
                  </a:cubicBezTo>
                  <a:lnTo>
                    <a:pt x="1268" y="1416"/>
                  </a:lnTo>
                  <a:lnTo>
                    <a:pt x="1268" y="1416"/>
                  </a:lnTo>
                  <a:cubicBezTo>
                    <a:pt x="1183" y="1479"/>
                    <a:pt x="1077" y="1521"/>
                    <a:pt x="972" y="1563"/>
                  </a:cubicBezTo>
                  <a:cubicBezTo>
                    <a:pt x="887" y="1606"/>
                    <a:pt x="803" y="1627"/>
                    <a:pt x="718" y="1627"/>
                  </a:cubicBezTo>
                  <a:cubicBezTo>
                    <a:pt x="570" y="1627"/>
                    <a:pt x="465" y="1585"/>
                    <a:pt x="380" y="1479"/>
                  </a:cubicBezTo>
                  <a:cubicBezTo>
                    <a:pt x="296" y="1394"/>
                    <a:pt x="254" y="1247"/>
                    <a:pt x="254" y="1099"/>
                  </a:cubicBezTo>
                  <a:cubicBezTo>
                    <a:pt x="254" y="845"/>
                    <a:pt x="338" y="655"/>
                    <a:pt x="507" y="486"/>
                  </a:cubicBezTo>
                  <a:cubicBezTo>
                    <a:pt x="655" y="317"/>
                    <a:pt x="908" y="233"/>
                    <a:pt x="1204" y="233"/>
                  </a:cubicBezTo>
                  <a:lnTo>
                    <a:pt x="1352" y="233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2885550" y="576100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486" y="0"/>
                  </a:moveTo>
                  <a:lnTo>
                    <a:pt x="483" y="21"/>
                  </a:lnTo>
                  <a:lnTo>
                    <a:pt x="486" y="21"/>
                  </a:lnTo>
                  <a:lnTo>
                    <a:pt x="486" y="0"/>
                  </a:lnTo>
                  <a:close/>
                  <a:moveTo>
                    <a:pt x="254" y="21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5"/>
                  </a:lnTo>
                  <a:cubicBezTo>
                    <a:pt x="338" y="1035"/>
                    <a:pt x="380" y="972"/>
                    <a:pt x="465" y="888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8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93" y="676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6"/>
                    <a:pt x="380" y="824"/>
                  </a:cubicBezTo>
                  <a:lnTo>
                    <a:pt x="359" y="824"/>
                  </a:lnTo>
                  <a:lnTo>
                    <a:pt x="483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2917225" y="59087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61" y="888"/>
                  </a:lnTo>
                  <a:cubicBezTo>
                    <a:pt x="761" y="888"/>
                    <a:pt x="719" y="930"/>
                    <a:pt x="655" y="973"/>
                  </a:cubicBezTo>
                  <a:cubicBezTo>
                    <a:pt x="592" y="1036"/>
                    <a:pt x="529" y="1057"/>
                    <a:pt x="465" y="1057"/>
                  </a:cubicBezTo>
                  <a:cubicBezTo>
                    <a:pt x="402" y="1057"/>
                    <a:pt x="360" y="1036"/>
                    <a:pt x="317" y="973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96" y="466"/>
                    <a:pt x="381" y="360"/>
                  </a:cubicBezTo>
                  <a:cubicBezTo>
                    <a:pt x="465" y="254"/>
                    <a:pt x="613" y="191"/>
                    <a:pt x="782" y="191"/>
                  </a:cubicBezTo>
                  <a:close/>
                  <a:moveTo>
                    <a:pt x="824" y="1"/>
                  </a:moveTo>
                  <a:cubicBezTo>
                    <a:pt x="571" y="1"/>
                    <a:pt x="360" y="64"/>
                    <a:pt x="233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7" y="1099"/>
                  </a:cubicBezTo>
                  <a:cubicBezTo>
                    <a:pt x="191" y="1205"/>
                    <a:pt x="296" y="1247"/>
                    <a:pt x="402" y="1247"/>
                  </a:cubicBezTo>
                  <a:cubicBezTo>
                    <a:pt x="508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1"/>
                    <a:pt x="909" y="1"/>
                    <a:pt x="82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948375" y="591400"/>
              <a:ext cx="19575" cy="30150"/>
            </a:xfrm>
            <a:custGeom>
              <a:avLst/>
              <a:gdLst/>
              <a:ahLst/>
              <a:cxnLst/>
              <a:rect l="l" t="t" r="r" b="b"/>
              <a:pathLst>
                <a:path w="783" h="1206" extrusionOk="0">
                  <a:moveTo>
                    <a:pt x="677" y="1"/>
                  </a:moveTo>
                  <a:cubicBezTo>
                    <a:pt x="635" y="1"/>
                    <a:pt x="571" y="22"/>
                    <a:pt x="529" y="43"/>
                  </a:cubicBezTo>
                  <a:cubicBezTo>
                    <a:pt x="487" y="85"/>
                    <a:pt x="445" y="149"/>
                    <a:pt x="360" y="254"/>
                  </a:cubicBezTo>
                  <a:lnTo>
                    <a:pt x="360" y="233"/>
                  </a:lnTo>
                  <a:lnTo>
                    <a:pt x="402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33" y="1205"/>
                  </a:lnTo>
                  <a:lnTo>
                    <a:pt x="318" y="529"/>
                  </a:lnTo>
                  <a:cubicBezTo>
                    <a:pt x="318" y="508"/>
                    <a:pt x="360" y="466"/>
                    <a:pt x="402" y="402"/>
                  </a:cubicBezTo>
                  <a:cubicBezTo>
                    <a:pt x="445" y="339"/>
                    <a:pt x="487" y="276"/>
                    <a:pt x="529" y="254"/>
                  </a:cubicBezTo>
                  <a:cubicBezTo>
                    <a:pt x="571" y="233"/>
                    <a:pt x="592" y="233"/>
                    <a:pt x="635" y="233"/>
                  </a:cubicBezTo>
                  <a:cubicBezTo>
                    <a:pt x="698" y="233"/>
                    <a:pt x="740" y="233"/>
                    <a:pt x="782" y="276"/>
                  </a:cubicBezTo>
                  <a:lnTo>
                    <a:pt x="782" y="22"/>
                  </a:lnTo>
                  <a:cubicBezTo>
                    <a:pt x="761" y="1"/>
                    <a:pt x="719" y="1"/>
                    <a:pt x="67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2965800" y="591950"/>
              <a:ext cx="30150" cy="44900"/>
            </a:xfrm>
            <a:custGeom>
              <a:avLst/>
              <a:gdLst/>
              <a:ahLst/>
              <a:cxnLst/>
              <a:rect l="l" t="t" r="r" b="b"/>
              <a:pathLst>
                <a:path w="1206" h="1796" extrusionOk="0">
                  <a:moveTo>
                    <a:pt x="614" y="169"/>
                  </a:moveTo>
                  <a:cubicBezTo>
                    <a:pt x="677" y="169"/>
                    <a:pt x="719" y="190"/>
                    <a:pt x="761" y="232"/>
                  </a:cubicBezTo>
                  <a:cubicBezTo>
                    <a:pt x="804" y="296"/>
                    <a:pt x="825" y="338"/>
                    <a:pt x="825" y="401"/>
                  </a:cubicBezTo>
                  <a:cubicBezTo>
                    <a:pt x="825" y="486"/>
                    <a:pt x="804" y="549"/>
                    <a:pt x="761" y="613"/>
                  </a:cubicBezTo>
                  <a:cubicBezTo>
                    <a:pt x="719" y="655"/>
                    <a:pt x="656" y="697"/>
                    <a:pt x="592" y="697"/>
                  </a:cubicBezTo>
                  <a:cubicBezTo>
                    <a:pt x="529" y="697"/>
                    <a:pt x="487" y="676"/>
                    <a:pt x="445" y="613"/>
                  </a:cubicBezTo>
                  <a:cubicBezTo>
                    <a:pt x="402" y="570"/>
                    <a:pt x="381" y="528"/>
                    <a:pt x="381" y="444"/>
                  </a:cubicBezTo>
                  <a:cubicBezTo>
                    <a:pt x="381" y="380"/>
                    <a:pt x="402" y="317"/>
                    <a:pt x="445" y="254"/>
                  </a:cubicBezTo>
                  <a:cubicBezTo>
                    <a:pt x="508" y="211"/>
                    <a:pt x="550" y="169"/>
                    <a:pt x="614" y="169"/>
                  </a:cubicBezTo>
                  <a:close/>
                  <a:moveTo>
                    <a:pt x="529" y="1289"/>
                  </a:moveTo>
                  <a:cubicBezTo>
                    <a:pt x="550" y="1289"/>
                    <a:pt x="614" y="1310"/>
                    <a:pt x="677" y="1352"/>
                  </a:cubicBezTo>
                  <a:cubicBezTo>
                    <a:pt x="761" y="1394"/>
                    <a:pt x="804" y="1415"/>
                    <a:pt x="804" y="1458"/>
                  </a:cubicBezTo>
                  <a:cubicBezTo>
                    <a:pt x="804" y="1521"/>
                    <a:pt x="783" y="1542"/>
                    <a:pt x="719" y="1584"/>
                  </a:cubicBezTo>
                  <a:cubicBezTo>
                    <a:pt x="677" y="1605"/>
                    <a:pt x="614" y="1627"/>
                    <a:pt x="550" y="1627"/>
                  </a:cubicBezTo>
                  <a:cubicBezTo>
                    <a:pt x="445" y="1627"/>
                    <a:pt x="360" y="1605"/>
                    <a:pt x="318" y="1584"/>
                  </a:cubicBezTo>
                  <a:cubicBezTo>
                    <a:pt x="254" y="1542"/>
                    <a:pt x="233" y="1521"/>
                    <a:pt x="233" y="1479"/>
                  </a:cubicBezTo>
                  <a:cubicBezTo>
                    <a:pt x="233" y="1437"/>
                    <a:pt x="276" y="1394"/>
                    <a:pt x="360" y="1352"/>
                  </a:cubicBezTo>
                  <a:cubicBezTo>
                    <a:pt x="445" y="1310"/>
                    <a:pt x="508" y="1289"/>
                    <a:pt x="529" y="1289"/>
                  </a:cubicBezTo>
                  <a:close/>
                  <a:moveTo>
                    <a:pt x="614" y="0"/>
                  </a:moveTo>
                  <a:cubicBezTo>
                    <a:pt x="487" y="0"/>
                    <a:pt x="381" y="42"/>
                    <a:pt x="297" y="127"/>
                  </a:cubicBezTo>
                  <a:cubicBezTo>
                    <a:pt x="212" y="211"/>
                    <a:pt x="170" y="338"/>
                    <a:pt x="170" y="465"/>
                  </a:cubicBezTo>
                  <a:cubicBezTo>
                    <a:pt x="170" y="634"/>
                    <a:pt x="233" y="739"/>
                    <a:pt x="381" y="803"/>
                  </a:cubicBezTo>
                  <a:cubicBezTo>
                    <a:pt x="318" y="824"/>
                    <a:pt x="254" y="866"/>
                    <a:pt x="212" y="887"/>
                  </a:cubicBezTo>
                  <a:cubicBezTo>
                    <a:pt x="170" y="930"/>
                    <a:pt x="149" y="972"/>
                    <a:pt x="149" y="1035"/>
                  </a:cubicBezTo>
                  <a:cubicBezTo>
                    <a:pt x="149" y="1120"/>
                    <a:pt x="212" y="1183"/>
                    <a:pt x="360" y="1225"/>
                  </a:cubicBezTo>
                  <a:cubicBezTo>
                    <a:pt x="128" y="1289"/>
                    <a:pt x="1" y="1373"/>
                    <a:pt x="1" y="1479"/>
                  </a:cubicBezTo>
                  <a:cubicBezTo>
                    <a:pt x="1" y="1563"/>
                    <a:pt x="64" y="1648"/>
                    <a:pt x="149" y="1690"/>
                  </a:cubicBezTo>
                  <a:cubicBezTo>
                    <a:pt x="254" y="1753"/>
                    <a:pt x="381" y="1796"/>
                    <a:pt x="529" y="1796"/>
                  </a:cubicBezTo>
                  <a:cubicBezTo>
                    <a:pt x="677" y="1796"/>
                    <a:pt x="783" y="1753"/>
                    <a:pt x="867" y="1690"/>
                  </a:cubicBezTo>
                  <a:cubicBezTo>
                    <a:pt x="973" y="1627"/>
                    <a:pt x="1015" y="1542"/>
                    <a:pt x="1015" y="1458"/>
                  </a:cubicBezTo>
                  <a:cubicBezTo>
                    <a:pt x="1015" y="1373"/>
                    <a:pt x="973" y="1310"/>
                    <a:pt x="930" y="1246"/>
                  </a:cubicBezTo>
                  <a:cubicBezTo>
                    <a:pt x="867" y="1183"/>
                    <a:pt x="783" y="1141"/>
                    <a:pt x="635" y="1120"/>
                  </a:cubicBezTo>
                  <a:cubicBezTo>
                    <a:pt x="487" y="1077"/>
                    <a:pt x="423" y="1056"/>
                    <a:pt x="402" y="1035"/>
                  </a:cubicBezTo>
                  <a:cubicBezTo>
                    <a:pt x="381" y="1035"/>
                    <a:pt x="360" y="1014"/>
                    <a:pt x="360" y="993"/>
                  </a:cubicBezTo>
                  <a:cubicBezTo>
                    <a:pt x="360" y="972"/>
                    <a:pt x="381" y="951"/>
                    <a:pt x="402" y="930"/>
                  </a:cubicBezTo>
                  <a:cubicBezTo>
                    <a:pt x="423" y="908"/>
                    <a:pt x="487" y="887"/>
                    <a:pt x="592" y="866"/>
                  </a:cubicBezTo>
                  <a:cubicBezTo>
                    <a:pt x="677" y="866"/>
                    <a:pt x="761" y="845"/>
                    <a:pt x="825" y="803"/>
                  </a:cubicBezTo>
                  <a:cubicBezTo>
                    <a:pt x="888" y="782"/>
                    <a:pt x="930" y="718"/>
                    <a:pt x="973" y="655"/>
                  </a:cubicBezTo>
                  <a:cubicBezTo>
                    <a:pt x="1015" y="570"/>
                    <a:pt x="1036" y="486"/>
                    <a:pt x="1036" y="401"/>
                  </a:cubicBezTo>
                  <a:cubicBezTo>
                    <a:pt x="1036" y="317"/>
                    <a:pt x="1015" y="232"/>
                    <a:pt x="973" y="169"/>
                  </a:cubicBezTo>
                  <a:lnTo>
                    <a:pt x="1184" y="169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2996450" y="590875"/>
              <a:ext cx="24825" cy="31725"/>
            </a:xfrm>
            <a:custGeom>
              <a:avLst/>
              <a:gdLst/>
              <a:ahLst/>
              <a:cxnLst/>
              <a:rect l="l" t="t" r="r" b="b"/>
              <a:pathLst>
                <a:path w="993" h="1269" extrusionOk="0">
                  <a:moveTo>
                    <a:pt x="549" y="191"/>
                  </a:moveTo>
                  <a:cubicBezTo>
                    <a:pt x="613" y="191"/>
                    <a:pt x="676" y="212"/>
                    <a:pt x="718" y="254"/>
                  </a:cubicBezTo>
                  <a:cubicBezTo>
                    <a:pt x="740" y="297"/>
                    <a:pt x="761" y="360"/>
                    <a:pt x="761" y="444"/>
                  </a:cubicBezTo>
                  <a:lnTo>
                    <a:pt x="275" y="444"/>
                  </a:lnTo>
                  <a:cubicBezTo>
                    <a:pt x="338" y="275"/>
                    <a:pt x="423" y="191"/>
                    <a:pt x="549" y="191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191"/>
                  </a:cubicBezTo>
                  <a:cubicBezTo>
                    <a:pt x="64" y="339"/>
                    <a:pt x="0" y="487"/>
                    <a:pt x="0" y="677"/>
                  </a:cubicBezTo>
                  <a:cubicBezTo>
                    <a:pt x="0" y="867"/>
                    <a:pt x="42" y="994"/>
                    <a:pt x="148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34" y="1268"/>
                    <a:pt x="782" y="1205"/>
                    <a:pt x="887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5" y="1078"/>
                    <a:pt x="549" y="1078"/>
                  </a:cubicBezTo>
                  <a:cubicBezTo>
                    <a:pt x="444" y="1078"/>
                    <a:pt x="380" y="1036"/>
                    <a:pt x="317" y="973"/>
                  </a:cubicBezTo>
                  <a:cubicBezTo>
                    <a:pt x="254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33" y="613"/>
                  </a:cubicBezTo>
                  <a:lnTo>
                    <a:pt x="972" y="613"/>
                  </a:lnTo>
                  <a:cubicBezTo>
                    <a:pt x="972" y="571"/>
                    <a:pt x="993" y="529"/>
                    <a:pt x="993" y="487"/>
                  </a:cubicBezTo>
                  <a:cubicBezTo>
                    <a:pt x="993" y="339"/>
                    <a:pt x="951" y="233"/>
                    <a:pt x="866" y="128"/>
                  </a:cubicBezTo>
                  <a:cubicBezTo>
                    <a:pt x="782" y="43"/>
                    <a:pt x="676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3024950" y="5761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184" y="0"/>
                  </a:moveTo>
                  <a:lnTo>
                    <a:pt x="1181" y="21"/>
                  </a:lnTo>
                  <a:lnTo>
                    <a:pt x="1184" y="21"/>
                  </a:lnTo>
                  <a:lnTo>
                    <a:pt x="1184" y="0"/>
                  </a:lnTo>
                  <a:close/>
                  <a:moveTo>
                    <a:pt x="846" y="782"/>
                  </a:moveTo>
                  <a:lnTo>
                    <a:pt x="719" y="1648"/>
                  </a:lnTo>
                  <a:cubicBezTo>
                    <a:pt x="698" y="1669"/>
                    <a:pt x="677" y="1669"/>
                    <a:pt x="613" y="1669"/>
                  </a:cubicBezTo>
                  <a:cubicBezTo>
                    <a:pt x="487" y="1669"/>
                    <a:pt x="402" y="1627"/>
                    <a:pt x="339" y="1564"/>
                  </a:cubicBezTo>
                  <a:cubicBezTo>
                    <a:pt x="254" y="1500"/>
                    <a:pt x="233" y="1416"/>
                    <a:pt x="233" y="1289"/>
                  </a:cubicBezTo>
                  <a:cubicBezTo>
                    <a:pt x="233" y="1162"/>
                    <a:pt x="275" y="1035"/>
                    <a:pt x="381" y="930"/>
                  </a:cubicBezTo>
                  <a:cubicBezTo>
                    <a:pt x="487" y="824"/>
                    <a:pt x="613" y="782"/>
                    <a:pt x="782" y="782"/>
                  </a:cubicBezTo>
                  <a:close/>
                  <a:moveTo>
                    <a:pt x="951" y="21"/>
                  </a:moveTo>
                  <a:lnTo>
                    <a:pt x="867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1" y="1120"/>
                    <a:pt x="1" y="1310"/>
                  </a:cubicBezTo>
                  <a:cubicBezTo>
                    <a:pt x="1" y="1479"/>
                    <a:pt x="43" y="1606"/>
                    <a:pt x="170" y="1711"/>
                  </a:cubicBezTo>
                  <a:cubicBezTo>
                    <a:pt x="275" y="1796"/>
                    <a:pt x="423" y="1859"/>
                    <a:pt x="613" y="1859"/>
                  </a:cubicBezTo>
                  <a:cubicBezTo>
                    <a:pt x="740" y="1859"/>
                    <a:pt x="846" y="1838"/>
                    <a:pt x="930" y="1817"/>
                  </a:cubicBezTo>
                  <a:lnTo>
                    <a:pt x="1181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075650" y="575575"/>
              <a:ext cx="25375" cy="46500"/>
            </a:xfrm>
            <a:custGeom>
              <a:avLst/>
              <a:gdLst/>
              <a:ahLst/>
              <a:cxnLst/>
              <a:rect l="l" t="t" r="r" b="b"/>
              <a:pathLst>
                <a:path w="1015" h="1860" extrusionOk="0">
                  <a:moveTo>
                    <a:pt x="698" y="0"/>
                  </a:moveTo>
                  <a:cubicBezTo>
                    <a:pt x="529" y="0"/>
                    <a:pt x="402" y="64"/>
                    <a:pt x="275" y="148"/>
                  </a:cubicBezTo>
                  <a:cubicBezTo>
                    <a:pt x="170" y="254"/>
                    <a:pt x="106" y="359"/>
                    <a:pt x="106" y="507"/>
                  </a:cubicBezTo>
                  <a:cubicBezTo>
                    <a:pt x="106" y="571"/>
                    <a:pt x="128" y="655"/>
                    <a:pt x="170" y="740"/>
                  </a:cubicBezTo>
                  <a:cubicBezTo>
                    <a:pt x="212" y="824"/>
                    <a:pt x="296" y="909"/>
                    <a:pt x="444" y="1014"/>
                  </a:cubicBezTo>
                  <a:cubicBezTo>
                    <a:pt x="571" y="1141"/>
                    <a:pt x="656" y="1204"/>
                    <a:pt x="677" y="1268"/>
                  </a:cubicBezTo>
                  <a:cubicBezTo>
                    <a:pt x="698" y="1310"/>
                    <a:pt x="719" y="1352"/>
                    <a:pt x="719" y="1394"/>
                  </a:cubicBezTo>
                  <a:cubicBezTo>
                    <a:pt x="719" y="1479"/>
                    <a:pt x="698" y="1521"/>
                    <a:pt x="634" y="1563"/>
                  </a:cubicBezTo>
                  <a:cubicBezTo>
                    <a:pt x="571" y="1606"/>
                    <a:pt x="508" y="1627"/>
                    <a:pt x="444" y="1627"/>
                  </a:cubicBezTo>
                  <a:cubicBezTo>
                    <a:pt x="339" y="1627"/>
                    <a:pt x="191" y="1585"/>
                    <a:pt x="22" y="1458"/>
                  </a:cubicBezTo>
                  <a:lnTo>
                    <a:pt x="1" y="1732"/>
                  </a:lnTo>
                  <a:cubicBezTo>
                    <a:pt x="149" y="1817"/>
                    <a:pt x="296" y="1859"/>
                    <a:pt x="423" y="1859"/>
                  </a:cubicBezTo>
                  <a:cubicBezTo>
                    <a:pt x="592" y="1859"/>
                    <a:pt x="719" y="1817"/>
                    <a:pt x="825" y="1711"/>
                  </a:cubicBezTo>
                  <a:cubicBezTo>
                    <a:pt x="909" y="1627"/>
                    <a:pt x="972" y="1500"/>
                    <a:pt x="972" y="1373"/>
                  </a:cubicBezTo>
                  <a:cubicBezTo>
                    <a:pt x="972" y="1310"/>
                    <a:pt x="951" y="1225"/>
                    <a:pt x="909" y="1141"/>
                  </a:cubicBezTo>
                  <a:cubicBezTo>
                    <a:pt x="867" y="1056"/>
                    <a:pt x="761" y="972"/>
                    <a:pt x="634" y="866"/>
                  </a:cubicBezTo>
                  <a:cubicBezTo>
                    <a:pt x="508" y="761"/>
                    <a:pt x="423" y="676"/>
                    <a:pt x="402" y="634"/>
                  </a:cubicBezTo>
                  <a:cubicBezTo>
                    <a:pt x="360" y="592"/>
                    <a:pt x="360" y="549"/>
                    <a:pt x="360" y="507"/>
                  </a:cubicBezTo>
                  <a:cubicBezTo>
                    <a:pt x="360" y="423"/>
                    <a:pt x="381" y="359"/>
                    <a:pt x="444" y="296"/>
                  </a:cubicBezTo>
                  <a:cubicBezTo>
                    <a:pt x="508" y="254"/>
                    <a:pt x="571" y="233"/>
                    <a:pt x="677" y="233"/>
                  </a:cubicBezTo>
                  <a:cubicBezTo>
                    <a:pt x="782" y="233"/>
                    <a:pt x="888" y="254"/>
                    <a:pt x="994" y="317"/>
                  </a:cubicBezTo>
                  <a:lnTo>
                    <a:pt x="1015" y="85"/>
                  </a:lnTo>
                  <a:cubicBezTo>
                    <a:pt x="909" y="42"/>
                    <a:pt x="803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3104175" y="5792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75" y="0"/>
                    <a:pt x="254" y="0"/>
                    <a:pt x="212" y="42"/>
                  </a:cubicBezTo>
                  <a:cubicBezTo>
                    <a:pt x="191" y="63"/>
                    <a:pt x="191" y="85"/>
                    <a:pt x="191" y="127"/>
                  </a:cubicBezTo>
                  <a:cubicBezTo>
                    <a:pt x="191" y="169"/>
                    <a:pt x="191" y="190"/>
                    <a:pt x="212" y="211"/>
                  </a:cubicBezTo>
                  <a:cubicBezTo>
                    <a:pt x="254" y="254"/>
                    <a:pt x="275" y="254"/>
                    <a:pt x="317" y="254"/>
                  </a:cubicBezTo>
                  <a:cubicBezTo>
                    <a:pt x="338" y="254"/>
                    <a:pt x="381" y="254"/>
                    <a:pt x="402" y="211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3"/>
                    <a:pt x="402" y="42"/>
                  </a:cubicBezTo>
                  <a:cubicBezTo>
                    <a:pt x="381" y="0"/>
                    <a:pt x="338" y="0"/>
                    <a:pt x="317" y="0"/>
                  </a:cubicBezTo>
                  <a:close/>
                  <a:moveTo>
                    <a:pt x="148" y="507"/>
                  </a:moveTo>
                  <a:lnTo>
                    <a:pt x="0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116850" y="5761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183" y="0"/>
                  </a:moveTo>
                  <a:lnTo>
                    <a:pt x="1180" y="21"/>
                  </a:lnTo>
                  <a:lnTo>
                    <a:pt x="1183" y="21"/>
                  </a:lnTo>
                  <a:lnTo>
                    <a:pt x="1183" y="0"/>
                  </a:lnTo>
                  <a:close/>
                  <a:moveTo>
                    <a:pt x="845" y="782"/>
                  </a:moveTo>
                  <a:lnTo>
                    <a:pt x="719" y="1648"/>
                  </a:lnTo>
                  <a:cubicBezTo>
                    <a:pt x="698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4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62"/>
                    <a:pt x="275" y="1035"/>
                    <a:pt x="381" y="930"/>
                  </a:cubicBezTo>
                  <a:cubicBezTo>
                    <a:pt x="486" y="824"/>
                    <a:pt x="634" y="782"/>
                    <a:pt x="803" y="782"/>
                  </a:cubicBezTo>
                  <a:close/>
                  <a:moveTo>
                    <a:pt x="951" y="21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0" y="1120"/>
                    <a:pt x="0" y="1310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23" y="1859"/>
                    <a:pt x="634" y="1859"/>
                  </a:cubicBezTo>
                  <a:cubicBezTo>
                    <a:pt x="740" y="1859"/>
                    <a:pt x="845" y="1838"/>
                    <a:pt x="930" y="1817"/>
                  </a:cubicBezTo>
                  <a:lnTo>
                    <a:pt x="1180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148525" y="59087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550" y="191"/>
                  </a:moveTo>
                  <a:cubicBezTo>
                    <a:pt x="613" y="191"/>
                    <a:pt x="656" y="212"/>
                    <a:pt x="698" y="254"/>
                  </a:cubicBezTo>
                  <a:cubicBezTo>
                    <a:pt x="740" y="297"/>
                    <a:pt x="761" y="360"/>
                    <a:pt x="761" y="444"/>
                  </a:cubicBezTo>
                  <a:lnTo>
                    <a:pt x="254" y="444"/>
                  </a:lnTo>
                  <a:cubicBezTo>
                    <a:pt x="318" y="275"/>
                    <a:pt x="423" y="191"/>
                    <a:pt x="550" y="191"/>
                  </a:cubicBezTo>
                  <a:close/>
                  <a:moveTo>
                    <a:pt x="550" y="1"/>
                  </a:moveTo>
                  <a:cubicBezTo>
                    <a:pt x="402" y="1"/>
                    <a:pt x="254" y="64"/>
                    <a:pt x="149" y="191"/>
                  </a:cubicBezTo>
                  <a:cubicBezTo>
                    <a:pt x="43" y="339"/>
                    <a:pt x="1" y="487"/>
                    <a:pt x="1" y="677"/>
                  </a:cubicBezTo>
                  <a:cubicBezTo>
                    <a:pt x="1" y="867"/>
                    <a:pt x="43" y="994"/>
                    <a:pt x="128" y="1099"/>
                  </a:cubicBezTo>
                  <a:cubicBezTo>
                    <a:pt x="212" y="1205"/>
                    <a:pt x="339" y="1268"/>
                    <a:pt x="487" y="1268"/>
                  </a:cubicBezTo>
                  <a:cubicBezTo>
                    <a:pt x="635" y="1268"/>
                    <a:pt x="761" y="1205"/>
                    <a:pt x="888" y="1120"/>
                  </a:cubicBezTo>
                  <a:lnTo>
                    <a:pt x="909" y="909"/>
                  </a:lnTo>
                  <a:lnTo>
                    <a:pt x="909" y="909"/>
                  </a:lnTo>
                  <a:cubicBezTo>
                    <a:pt x="761" y="1015"/>
                    <a:pt x="635" y="1078"/>
                    <a:pt x="529" y="1078"/>
                  </a:cubicBezTo>
                  <a:cubicBezTo>
                    <a:pt x="444" y="1078"/>
                    <a:pt x="360" y="1036"/>
                    <a:pt x="297" y="973"/>
                  </a:cubicBezTo>
                  <a:cubicBezTo>
                    <a:pt x="254" y="909"/>
                    <a:pt x="212" y="825"/>
                    <a:pt x="212" y="719"/>
                  </a:cubicBezTo>
                  <a:cubicBezTo>
                    <a:pt x="212" y="677"/>
                    <a:pt x="212" y="656"/>
                    <a:pt x="233" y="613"/>
                  </a:cubicBezTo>
                  <a:lnTo>
                    <a:pt x="973" y="613"/>
                  </a:lnTo>
                  <a:cubicBezTo>
                    <a:pt x="973" y="571"/>
                    <a:pt x="973" y="529"/>
                    <a:pt x="973" y="487"/>
                  </a:cubicBezTo>
                  <a:cubicBezTo>
                    <a:pt x="973" y="339"/>
                    <a:pt x="930" y="233"/>
                    <a:pt x="846" y="128"/>
                  </a:cubicBezTo>
                  <a:cubicBezTo>
                    <a:pt x="782" y="43"/>
                    <a:pt x="677" y="1"/>
                    <a:pt x="55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196075" y="575575"/>
              <a:ext cx="35400" cy="46500"/>
            </a:xfrm>
            <a:custGeom>
              <a:avLst/>
              <a:gdLst/>
              <a:ahLst/>
              <a:cxnLst/>
              <a:rect l="l" t="t" r="r" b="b"/>
              <a:pathLst>
                <a:path w="1416" h="1860" extrusionOk="0">
                  <a:moveTo>
                    <a:pt x="1246" y="0"/>
                  </a:moveTo>
                  <a:cubicBezTo>
                    <a:pt x="866" y="0"/>
                    <a:pt x="570" y="106"/>
                    <a:pt x="338" y="317"/>
                  </a:cubicBezTo>
                  <a:cubicBezTo>
                    <a:pt x="127" y="528"/>
                    <a:pt x="0" y="782"/>
                    <a:pt x="0" y="1099"/>
                  </a:cubicBezTo>
                  <a:cubicBezTo>
                    <a:pt x="0" y="1331"/>
                    <a:pt x="84" y="1500"/>
                    <a:pt x="211" y="1648"/>
                  </a:cubicBezTo>
                  <a:cubicBezTo>
                    <a:pt x="338" y="1796"/>
                    <a:pt x="507" y="1859"/>
                    <a:pt x="697" y="1859"/>
                  </a:cubicBezTo>
                  <a:cubicBezTo>
                    <a:pt x="866" y="1859"/>
                    <a:pt x="1056" y="1796"/>
                    <a:pt x="1246" y="1690"/>
                  </a:cubicBezTo>
                  <a:lnTo>
                    <a:pt x="1267" y="1416"/>
                  </a:lnTo>
                  <a:lnTo>
                    <a:pt x="1267" y="1416"/>
                  </a:lnTo>
                  <a:cubicBezTo>
                    <a:pt x="1183" y="1479"/>
                    <a:pt x="1098" y="1521"/>
                    <a:pt x="993" y="1563"/>
                  </a:cubicBezTo>
                  <a:cubicBezTo>
                    <a:pt x="908" y="1606"/>
                    <a:pt x="803" y="1627"/>
                    <a:pt x="739" y="1627"/>
                  </a:cubicBezTo>
                  <a:cubicBezTo>
                    <a:pt x="591" y="1627"/>
                    <a:pt x="486" y="1585"/>
                    <a:pt x="401" y="1479"/>
                  </a:cubicBezTo>
                  <a:cubicBezTo>
                    <a:pt x="317" y="1394"/>
                    <a:pt x="275" y="1247"/>
                    <a:pt x="275" y="1099"/>
                  </a:cubicBezTo>
                  <a:cubicBezTo>
                    <a:pt x="275" y="845"/>
                    <a:pt x="359" y="655"/>
                    <a:pt x="507" y="486"/>
                  </a:cubicBezTo>
                  <a:cubicBezTo>
                    <a:pt x="676" y="317"/>
                    <a:pt x="929" y="233"/>
                    <a:pt x="1225" y="233"/>
                  </a:cubicBezTo>
                  <a:lnTo>
                    <a:pt x="1373" y="233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230925" y="576100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486" y="0"/>
                  </a:moveTo>
                  <a:lnTo>
                    <a:pt x="483" y="21"/>
                  </a:lnTo>
                  <a:lnTo>
                    <a:pt x="486" y="21"/>
                  </a:lnTo>
                  <a:lnTo>
                    <a:pt x="486" y="0"/>
                  </a:lnTo>
                  <a:close/>
                  <a:moveTo>
                    <a:pt x="254" y="21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5"/>
                  </a:lnTo>
                  <a:cubicBezTo>
                    <a:pt x="338" y="1035"/>
                    <a:pt x="380" y="972"/>
                    <a:pt x="465" y="888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8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72" y="676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6"/>
                    <a:pt x="359" y="824"/>
                  </a:cubicBezTo>
                  <a:lnTo>
                    <a:pt x="483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3262600" y="59087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5" y="973"/>
                  </a:cubicBezTo>
                  <a:cubicBezTo>
                    <a:pt x="592" y="1036"/>
                    <a:pt x="529" y="1057"/>
                    <a:pt x="465" y="1057"/>
                  </a:cubicBezTo>
                  <a:cubicBezTo>
                    <a:pt x="402" y="1057"/>
                    <a:pt x="339" y="1036"/>
                    <a:pt x="296" y="973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5" y="466"/>
                    <a:pt x="381" y="360"/>
                  </a:cubicBezTo>
                  <a:cubicBezTo>
                    <a:pt x="465" y="254"/>
                    <a:pt x="592" y="191"/>
                    <a:pt x="782" y="191"/>
                  </a:cubicBezTo>
                  <a:close/>
                  <a:moveTo>
                    <a:pt x="803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7" y="1099"/>
                  </a:cubicBezTo>
                  <a:cubicBezTo>
                    <a:pt x="191" y="1205"/>
                    <a:pt x="296" y="1247"/>
                    <a:pt x="402" y="1247"/>
                  </a:cubicBezTo>
                  <a:cubicBezTo>
                    <a:pt x="508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1"/>
                    <a:pt x="909" y="1"/>
                    <a:pt x="80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292700" y="579275"/>
              <a:ext cx="11650" cy="42275"/>
            </a:xfrm>
            <a:custGeom>
              <a:avLst/>
              <a:gdLst/>
              <a:ahLst/>
              <a:cxnLst/>
              <a:rect l="l" t="t" r="r" b="b"/>
              <a:pathLst>
                <a:path w="466" h="1691" extrusionOk="0">
                  <a:moveTo>
                    <a:pt x="339" y="0"/>
                  </a:moveTo>
                  <a:cubicBezTo>
                    <a:pt x="296" y="0"/>
                    <a:pt x="275" y="0"/>
                    <a:pt x="233" y="42"/>
                  </a:cubicBezTo>
                  <a:cubicBezTo>
                    <a:pt x="212" y="63"/>
                    <a:pt x="212" y="85"/>
                    <a:pt x="212" y="127"/>
                  </a:cubicBezTo>
                  <a:cubicBezTo>
                    <a:pt x="212" y="169"/>
                    <a:pt x="212" y="190"/>
                    <a:pt x="233" y="211"/>
                  </a:cubicBezTo>
                  <a:cubicBezTo>
                    <a:pt x="275" y="254"/>
                    <a:pt x="296" y="254"/>
                    <a:pt x="339" y="254"/>
                  </a:cubicBezTo>
                  <a:cubicBezTo>
                    <a:pt x="360" y="254"/>
                    <a:pt x="402" y="254"/>
                    <a:pt x="423" y="211"/>
                  </a:cubicBezTo>
                  <a:cubicBezTo>
                    <a:pt x="444" y="190"/>
                    <a:pt x="465" y="169"/>
                    <a:pt x="465" y="127"/>
                  </a:cubicBezTo>
                  <a:cubicBezTo>
                    <a:pt x="465" y="85"/>
                    <a:pt x="444" y="63"/>
                    <a:pt x="423" y="42"/>
                  </a:cubicBezTo>
                  <a:cubicBezTo>
                    <a:pt x="402" y="0"/>
                    <a:pt x="360" y="0"/>
                    <a:pt x="339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305900" y="591400"/>
              <a:ext cx="26425" cy="30150"/>
            </a:xfrm>
            <a:custGeom>
              <a:avLst/>
              <a:gdLst/>
              <a:ahLst/>
              <a:cxnLst/>
              <a:rect l="l" t="t" r="r" b="b"/>
              <a:pathLst>
                <a:path w="1057" h="1206" extrusionOk="0">
                  <a:moveTo>
                    <a:pt x="761" y="1"/>
                  </a:moveTo>
                  <a:cubicBezTo>
                    <a:pt x="613" y="1"/>
                    <a:pt x="487" y="64"/>
                    <a:pt x="360" y="233"/>
                  </a:cubicBezTo>
                  <a:lnTo>
                    <a:pt x="381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12" y="1205"/>
                  </a:lnTo>
                  <a:lnTo>
                    <a:pt x="318" y="445"/>
                  </a:lnTo>
                  <a:cubicBezTo>
                    <a:pt x="339" y="423"/>
                    <a:pt x="360" y="402"/>
                    <a:pt x="402" y="360"/>
                  </a:cubicBezTo>
                  <a:cubicBezTo>
                    <a:pt x="444" y="297"/>
                    <a:pt x="487" y="276"/>
                    <a:pt x="529" y="254"/>
                  </a:cubicBezTo>
                  <a:cubicBezTo>
                    <a:pt x="550" y="233"/>
                    <a:pt x="571" y="212"/>
                    <a:pt x="613" y="191"/>
                  </a:cubicBezTo>
                  <a:cubicBezTo>
                    <a:pt x="634" y="191"/>
                    <a:pt x="656" y="170"/>
                    <a:pt x="677" y="170"/>
                  </a:cubicBezTo>
                  <a:cubicBezTo>
                    <a:pt x="719" y="170"/>
                    <a:pt x="761" y="191"/>
                    <a:pt x="782" y="233"/>
                  </a:cubicBezTo>
                  <a:cubicBezTo>
                    <a:pt x="803" y="254"/>
                    <a:pt x="825" y="318"/>
                    <a:pt x="825" y="381"/>
                  </a:cubicBezTo>
                  <a:cubicBezTo>
                    <a:pt x="825" y="402"/>
                    <a:pt x="825" y="423"/>
                    <a:pt x="803" y="445"/>
                  </a:cubicBezTo>
                  <a:lnTo>
                    <a:pt x="698" y="1205"/>
                  </a:lnTo>
                  <a:lnTo>
                    <a:pt x="930" y="1205"/>
                  </a:lnTo>
                  <a:lnTo>
                    <a:pt x="1036" y="445"/>
                  </a:lnTo>
                  <a:cubicBezTo>
                    <a:pt x="1036" y="423"/>
                    <a:pt x="1057" y="381"/>
                    <a:pt x="1057" y="360"/>
                  </a:cubicBezTo>
                  <a:cubicBezTo>
                    <a:pt x="1057" y="254"/>
                    <a:pt x="1015" y="170"/>
                    <a:pt x="972" y="107"/>
                  </a:cubicBezTo>
                  <a:cubicBezTo>
                    <a:pt x="930" y="22"/>
                    <a:pt x="846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335475" y="590875"/>
              <a:ext cx="20625" cy="31725"/>
            </a:xfrm>
            <a:custGeom>
              <a:avLst/>
              <a:gdLst/>
              <a:ahLst/>
              <a:cxnLst/>
              <a:rect l="l" t="t" r="r" b="b"/>
              <a:pathLst>
                <a:path w="825" h="1269" extrusionOk="0">
                  <a:moveTo>
                    <a:pt x="465" y="1"/>
                  </a:moveTo>
                  <a:cubicBezTo>
                    <a:pt x="360" y="1"/>
                    <a:pt x="275" y="22"/>
                    <a:pt x="191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49" y="508"/>
                  </a:cubicBezTo>
                  <a:cubicBezTo>
                    <a:pt x="170" y="550"/>
                    <a:pt x="254" y="613"/>
                    <a:pt x="339" y="698"/>
                  </a:cubicBezTo>
                  <a:cubicBezTo>
                    <a:pt x="444" y="761"/>
                    <a:pt x="508" y="804"/>
                    <a:pt x="529" y="846"/>
                  </a:cubicBezTo>
                  <a:cubicBezTo>
                    <a:pt x="550" y="867"/>
                    <a:pt x="571" y="909"/>
                    <a:pt x="571" y="930"/>
                  </a:cubicBezTo>
                  <a:cubicBezTo>
                    <a:pt x="571" y="973"/>
                    <a:pt x="550" y="994"/>
                    <a:pt x="508" y="1015"/>
                  </a:cubicBezTo>
                  <a:cubicBezTo>
                    <a:pt x="487" y="1057"/>
                    <a:pt x="444" y="1057"/>
                    <a:pt x="402" y="1057"/>
                  </a:cubicBezTo>
                  <a:cubicBezTo>
                    <a:pt x="318" y="1057"/>
                    <a:pt x="191" y="994"/>
                    <a:pt x="43" y="888"/>
                  </a:cubicBezTo>
                  <a:lnTo>
                    <a:pt x="1" y="1099"/>
                  </a:lnTo>
                  <a:cubicBezTo>
                    <a:pt x="149" y="1205"/>
                    <a:pt x="275" y="1268"/>
                    <a:pt x="423" y="1268"/>
                  </a:cubicBezTo>
                  <a:cubicBezTo>
                    <a:pt x="529" y="1268"/>
                    <a:pt x="613" y="1226"/>
                    <a:pt x="677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9" y="719"/>
                  </a:cubicBezTo>
                  <a:cubicBezTo>
                    <a:pt x="698" y="677"/>
                    <a:pt x="634" y="613"/>
                    <a:pt x="529" y="529"/>
                  </a:cubicBezTo>
                  <a:cubicBezTo>
                    <a:pt x="423" y="466"/>
                    <a:pt x="360" y="423"/>
                    <a:pt x="339" y="402"/>
                  </a:cubicBezTo>
                  <a:cubicBezTo>
                    <a:pt x="318" y="381"/>
                    <a:pt x="318" y="339"/>
                    <a:pt x="318" y="318"/>
                  </a:cubicBezTo>
                  <a:cubicBezTo>
                    <a:pt x="318" y="297"/>
                    <a:pt x="318" y="254"/>
                    <a:pt x="360" y="233"/>
                  </a:cubicBezTo>
                  <a:cubicBezTo>
                    <a:pt x="381" y="212"/>
                    <a:pt x="423" y="191"/>
                    <a:pt x="465" y="191"/>
                  </a:cubicBezTo>
                  <a:cubicBezTo>
                    <a:pt x="571" y="191"/>
                    <a:pt x="698" y="254"/>
                    <a:pt x="825" y="360"/>
                  </a:cubicBezTo>
                  <a:lnTo>
                    <a:pt x="825" y="128"/>
                  </a:lnTo>
                  <a:cubicBezTo>
                    <a:pt x="698" y="43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2780975" y="576625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54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2892400" y="675375"/>
              <a:ext cx="27500" cy="44925"/>
            </a:xfrm>
            <a:custGeom>
              <a:avLst/>
              <a:gdLst/>
              <a:ahLst/>
              <a:cxnLst/>
              <a:rect l="l" t="t" r="r" b="b"/>
              <a:pathLst>
                <a:path w="1100" h="1797" extrusionOk="0">
                  <a:moveTo>
                    <a:pt x="444" y="191"/>
                  </a:moveTo>
                  <a:cubicBezTo>
                    <a:pt x="698" y="191"/>
                    <a:pt x="867" y="296"/>
                    <a:pt x="867" y="550"/>
                  </a:cubicBezTo>
                  <a:cubicBezTo>
                    <a:pt x="867" y="782"/>
                    <a:pt x="698" y="930"/>
                    <a:pt x="423" y="930"/>
                  </a:cubicBezTo>
                  <a:cubicBezTo>
                    <a:pt x="339" y="930"/>
                    <a:pt x="275" y="909"/>
                    <a:pt x="233" y="909"/>
                  </a:cubicBezTo>
                  <a:lnTo>
                    <a:pt x="233" y="212"/>
                  </a:lnTo>
                  <a:cubicBezTo>
                    <a:pt x="275" y="191"/>
                    <a:pt x="339" y="191"/>
                    <a:pt x="444" y="191"/>
                  </a:cubicBezTo>
                  <a:close/>
                  <a:moveTo>
                    <a:pt x="444" y="1"/>
                  </a:moveTo>
                  <a:cubicBezTo>
                    <a:pt x="254" y="1"/>
                    <a:pt x="106" y="22"/>
                    <a:pt x="1" y="43"/>
                  </a:cubicBezTo>
                  <a:lnTo>
                    <a:pt x="1" y="1796"/>
                  </a:lnTo>
                  <a:lnTo>
                    <a:pt x="233" y="1796"/>
                  </a:lnTo>
                  <a:lnTo>
                    <a:pt x="233" y="1099"/>
                  </a:lnTo>
                  <a:lnTo>
                    <a:pt x="423" y="1099"/>
                  </a:lnTo>
                  <a:cubicBezTo>
                    <a:pt x="634" y="1099"/>
                    <a:pt x="825" y="1036"/>
                    <a:pt x="951" y="909"/>
                  </a:cubicBezTo>
                  <a:cubicBezTo>
                    <a:pt x="1057" y="825"/>
                    <a:pt x="1099" y="698"/>
                    <a:pt x="1099" y="529"/>
                  </a:cubicBezTo>
                  <a:cubicBezTo>
                    <a:pt x="1099" y="381"/>
                    <a:pt x="1036" y="233"/>
                    <a:pt x="930" y="149"/>
                  </a:cubicBezTo>
                  <a:cubicBezTo>
                    <a:pt x="825" y="64"/>
                    <a:pt x="677" y="1"/>
                    <a:pt x="44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2923575" y="688050"/>
              <a:ext cx="31175" cy="33300"/>
            </a:xfrm>
            <a:custGeom>
              <a:avLst/>
              <a:gdLst/>
              <a:ahLst/>
              <a:cxnLst/>
              <a:rect l="l" t="t" r="r" b="b"/>
              <a:pathLst>
                <a:path w="1247" h="1332" extrusionOk="0">
                  <a:moveTo>
                    <a:pt x="613" y="170"/>
                  </a:moveTo>
                  <a:cubicBezTo>
                    <a:pt x="887" y="170"/>
                    <a:pt x="993" y="444"/>
                    <a:pt x="993" y="655"/>
                  </a:cubicBezTo>
                  <a:cubicBezTo>
                    <a:pt x="993" y="930"/>
                    <a:pt x="845" y="1141"/>
                    <a:pt x="613" y="1141"/>
                  </a:cubicBezTo>
                  <a:cubicBezTo>
                    <a:pt x="380" y="1141"/>
                    <a:pt x="232" y="930"/>
                    <a:pt x="232" y="655"/>
                  </a:cubicBezTo>
                  <a:cubicBezTo>
                    <a:pt x="232" y="423"/>
                    <a:pt x="338" y="170"/>
                    <a:pt x="613" y="170"/>
                  </a:cubicBezTo>
                  <a:close/>
                  <a:moveTo>
                    <a:pt x="634" y="1"/>
                  </a:moveTo>
                  <a:cubicBezTo>
                    <a:pt x="275" y="1"/>
                    <a:pt x="0" y="233"/>
                    <a:pt x="0" y="655"/>
                  </a:cubicBezTo>
                  <a:cubicBezTo>
                    <a:pt x="0" y="1078"/>
                    <a:pt x="254" y="1331"/>
                    <a:pt x="613" y="1331"/>
                  </a:cubicBezTo>
                  <a:cubicBezTo>
                    <a:pt x="908" y="1331"/>
                    <a:pt x="1246" y="1120"/>
                    <a:pt x="1246" y="655"/>
                  </a:cubicBezTo>
                  <a:cubicBezTo>
                    <a:pt x="1246" y="254"/>
                    <a:pt x="993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2960000" y="688050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5" y="1"/>
                  </a:moveTo>
                  <a:cubicBezTo>
                    <a:pt x="191" y="1"/>
                    <a:pt x="22" y="170"/>
                    <a:pt x="22" y="360"/>
                  </a:cubicBezTo>
                  <a:cubicBezTo>
                    <a:pt x="22" y="529"/>
                    <a:pt x="127" y="634"/>
                    <a:pt x="360" y="719"/>
                  </a:cubicBezTo>
                  <a:cubicBezTo>
                    <a:pt x="529" y="782"/>
                    <a:pt x="592" y="846"/>
                    <a:pt x="592" y="951"/>
                  </a:cubicBezTo>
                  <a:cubicBezTo>
                    <a:pt x="592" y="1078"/>
                    <a:pt x="529" y="1141"/>
                    <a:pt x="360" y="1141"/>
                  </a:cubicBezTo>
                  <a:cubicBezTo>
                    <a:pt x="233" y="1141"/>
                    <a:pt x="106" y="1099"/>
                    <a:pt x="43" y="1057"/>
                  </a:cubicBezTo>
                  <a:lnTo>
                    <a:pt x="1" y="1226"/>
                  </a:lnTo>
                  <a:cubicBezTo>
                    <a:pt x="85" y="1289"/>
                    <a:pt x="212" y="1331"/>
                    <a:pt x="339" y="1331"/>
                  </a:cubicBezTo>
                  <a:cubicBezTo>
                    <a:pt x="655" y="1331"/>
                    <a:pt x="824" y="1162"/>
                    <a:pt x="824" y="930"/>
                  </a:cubicBezTo>
                  <a:cubicBezTo>
                    <a:pt x="824" y="740"/>
                    <a:pt x="698" y="634"/>
                    <a:pt x="486" y="550"/>
                  </a:cubicBezTo>
                  <a:cubicBezTo>
                    <a:pt x="317" y="486"/>
                    <a:pt x="254" y="444"/>
                    <a:pt x="254" y="339"/>
                  </a:cubicBezTo>
                  <a:cubicBezTo>
                    <a:pt x="254" y="233"/>
                    <a:pt x="317" y="170"/>
                    <a:pt x="465" y="170"/>
                  </a:cubicBezTo>
                  <a:cubicBezTo>
                    <a:pt x="571" y="170"/>
                    <a:pt x="677" y="212"/>
                    <a:pt x="719" y="233"/>
                  </a:cubicBezTo>
                  <a:lnTo>
                    <a:pt x="782" y="64"/>
                  </a:lnTo>
                  <a:cubicBezTo>
                    <a:pt x="698" y="22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2987475" y="675900"/>
              <a:ext cx="6875" cy="44400"/>
            </a:xfrm>
            <a:custGeom>
              <a:avLst/>
              <a:gdLst/>
              <a:ahLst/>
              <a:cxnLst/>
              <a:rect l="l" t="t" r="r" b="b"/>
              <a:pathLst>
                <a:path w="275" h="1776" extrusionOk="0">
                  <a:moveTo>
                    <a:pt x="148" y="1"/>
                  </a:moveTo>
                  <a:cubicBezTo>
                    <a:pt x="42" y="1"/>
                    <a:pt x="0" y="64"/>
                    <a:pt x="0" y="149"/>
                  </a:cubicBezTo>
                  <a:cubicBezTo>
                    <a:pt x="0" y="233"/>
                    <a:pt x="42" y="297"/>
                    <a:pt x="127" y="297"/>
                  </a:cubicBezTo>
                  <a:cubicBezTo>
                    <a:pt x="232" y="297"/>
                    <a:pt x="275" y="233"/>
                    <a:pt x="275" y="149"/>
                  </a:cubicBezTo>
                  <a:cubicBezTo>
                    <a:pt x="275" y="64"/>
                    <a:pt x="232" y="1"/>
                    <a:pt x="148" y="1"/>
                  </a:cubicBezTo>
                  <a:close/>
                  <a:moveTo>
                    <a:pt x="21" y="508"/>
                  </a:moveTo>
                  <a:lnTo>
                    <a:pt x="21" y="1775"/>
                  </a:lnTo>
                  <a:lnTo>
                    <a:pt x="254" y="1775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2999600" y="680650"/>
              <a:ext cx="19050" cy="40700"/>
            </a:xfrm>
            <a:custGeom>
              <a:avLst/>
              <a:gdLst/>
              <a:ahLst/>
              <a:cxnLst/>
              <a:rect l="l" t="t" r="r" b="b"/>
              <a:pathLst>
                <a:path w="762" h="1628" extrusionOk="0">
                  <a:moveTo>
                    <a:pt x="445" y="1"/>
                  </a:moveTo>
                  <a:lnTo>
                    <a:pt x="212" y="85"/>
                  </a:lnTo>
                  <a:lnTo>
                    <a:pt x="212" y="318"/>
                  </a:lnTo>
                  <a:lnTo>
                    <a:pt x="1" y="318"/>
                  </a:lnTo>
                  <a:lnTo>
                    <a:pt x="1" y="487"/>
                  </a:lnTo>
                  <a:lnTo>
                    <a:pt x="212" y="487"/>
                  </a:lnTo>
                  <a:lnTo>
                    <a:pt x="212" y="1184"/>
                  </a:lnTo>
                  <a:cubicBezTo>
                    <a:pt x="212" y="1332"/>
                    <a:pt x="233" y="1458"/>
                    <a:pt x="297" y="1522"/>
                  </a:cubicBezTo>
                  <a:cubicBezTo>
                    <a:pt x="360" y="1585"/>
                    <a:pt x="445" y="1627"/>
                    <a:pt x="550" y="1627"/>
                  </a:cubicBezTo>
                  <a:cubicBezTo>
                    <a:pt x="635" y="1627"/>
                    <a:pt x="719" y="1606"/>
                    <a:pt x="761" y="1585"/>
                  </a:cubicBezTo>
                  <a:lnTo>
                    <a:pt x="740" y="1416"/>
                  </a:lnTo>
                  <a:lnTo>
                    <a:pt x="614" y="1416"/>
                  </a:lnTo>
                  <a:cubicBezTo>
                    <a:pt x="487" y="1416"/>
                    <a:pt x="445" y="1332"/>
                    <a:pt x="445" y="1184"/>
                  </a:cubicBezTo>
                  <a:lnTo>
                    <a:pt x="445" y="487"/>
                  </a:lnTo>
                  <a:lnTo>
                    <a:pt x="761" y="487"/>
                  </a:lnTo>
                  <a:lnTo>
                    <a:pt x="761" y="318"/>
                  </a:lnTo>
                  <a:lnTo>
                    <a:pt x="445" y="318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024425" y="675900"/>
              <a:ext cx="7425" cy="44400"/>
            </a:xfrm>
            <a:custGeom>
              <a:avLst/>
              <a:gdLst/>
              <a:ahLst/>
              <a:cxnLst/>
              <a:rect l="l" t="t" r="r" b="b"/>
              <a:pathLst>
                <a:path w="297" h="1776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9" y="1"/>
                  </a:cubicBezTo>
                  <a:close/>
                  <a:moveTo>
                    <a:pt x="43" y="508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036575" y="688575"/>
              <a:ext cx="30650" cy="31725"/>
            </a:xfrm>
            <a:custGeom>
              <a:avLst/>
              <a:gdLst/>
              <a:ahLst/>
              <a:cxnLst/>
              <a:rect l="l" t="t" r="r" b="b"/>
              <a:pathLst>
                <a:path w="1226" h="1269" extrusionOk="0">
                  <a:moveTo>
                    <a:pt x="1" y="1"/>
                  </a:moveTo>
                  <a:lnTo>
                    <a:pt x="486" y="1268"/>
                  </a:lnTo>
                  <a:lnTo>
                    <a:pt x="719" y="1268"/>
                  </a:lnTo>
                  <a:lnTo>
                    <a:pt x="1226" y="1"/>
                  </a:lnTo>
                  <a:lnTo>
                    <a:pt x="972" y="1"/>
                  </a:lnTo>
                  <a:lnTo>
                    <a:pt x="719" y="719"/>
                  </a:lnTo>
                  <a:cubicBezTo>
                    <a:pt x="677" y="825"/>
                    <a:pt x="655" y="930"/>
                    <a:pt x="613" y="1036"/>
                  </a:cubicBezTo>
                  <a:cubicBezTo>
                    <a:pt x="592" y="930"/>
                    <a:pt x="550" y="825"/>
                    <a:pt x="508" y="71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069325" y="688050"/>
              <a:ext cx="28525" cy="33300"/>
            </a:xfrm>
            <a:custGeom>
              <a:avLst/>
              <a:gdLst/>
              <a:ahLst/>
              <a:cxnLst/>
              <a:rect l="l" t="t" r="r" b="b"/>
              <a:pathLst>
                <a:path w="1141" h="1332" extrusionOk="0">
                  <a:moveTo>
                    <a:pt x="592" y="149"/>
                  </a:moveTo>
                  <a:cubicBezTo>
                    <a:pt x="845" y="149"/>
                    <a:pt x="909" y="381"/>
                    <a:pt x="909" y="529"/>
                  </a:cubicBezTo>
                  <a:lnTo>
                    <a:pt x="233" y="529"/>
                  </a:lnTo>
                  <a:cubicBezTo>
                    <a:pt x="254" y="381"/>
                    <a:pt x="359" y="149"/>
                    <a:pt x="592" y="149"/>
                  </a:cubicBezTo>
                  <a:close/>
                  <a:moveTo>
                    <a:pt x="613" y="1"/>
                  </a:moveTo>
                  <a:cubicBezTo>
                    <a:pt x="233" y="1"/>
                    <a:pt x="0" y="296"/>
                    <a:pt x="0" y="677"/>
                  </a:cubicBezTo>
                  <a:cubicBezTo>
                    <a:pt x="0" y="1057"/>
                    <a:pt x="254" y="1331"/>
                    <a:pt x="634" y="1331"/>
                  </a:cubicBezTo>
                  <a:cubicBezTo>
                    <a:pt x="845" y="1331"/>
                    <a:pt x="993" y="1289"/>
                    <a:pt x="1056" y="1247"/>
                  </a:cubicBezTo>
                  <a:lnTo>
                    <a:pt x="1014" y="1078"/>
                  </a:lnTo>
                  <a:cubicBezTo>
                    <a:pt x="930" y="1120"/>
                    <a:pt x="845" y="1141"/>
                    <a:pt x="676" y="1141"/>
                  </a:cubicBezTo>
                  <a:cubicBezTo>
                    <a:pt x="444" y="1141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34"/>
                    <a:pt x="1141" y="592"/>
                  </a:cubicBezTo>
                  <a:cubicBezTo>
                    <a:pt x="1141" y="360"/>
                    <a:pt x="1035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4857975" y="669050"/>
              <a:ext cx="33300" cy="44375"/>
            </a:xfrm>
            <a:custGeom>
              <a:avLst/>
              <a:gdLst/>
              <a:ahLst/>
              <a:cxnLst/>
              <a:rect l="l" t="t" r="r" b="b"/>
              <a:pathLst>
                <a:path w="1332" h="1775" extrusionOk="0">
                  <a:moveTo>
                    <a:pt x="1" y="0"/>
                  </a:moveTo>
                  <a:lnTo>
                    <a:pt x="1" y="1775"/>
                  </a:lnTo>
                  <a:lnTo>
                    <a:pt x="212" y="1775"/>
                  </a:lnTo>
                  <a:lnTo>
                    <a:pt x="212" y="1014"/>
                  </a:lnTo>
                  <a:cubicBezTo>
                    <a:pt x="212" y="718"/>
                    <a:pt x="212" y="507"/>
                    <a:pt x="191" y="275"/>
                  </a:cubicBezTo>
                  <a:lnTo>
                    <a:pt x="212" y="275"/>
                  </a:lnTo>
                  <a:cubicBezTo>
                    <a:pt x="297" y="465"/>
                    <a:pt x="423" y="676"/>
                    <a:pt x="529" y="866"/>
                  </a:cubicBezTo>
                  <a:lnTo>
                    <a:pt x="1099" y="1775"/>
                  </a:lnTo>
                  <a:lnTo>
                    <a:pt x="1332" y="1775"/>
                  </a:lnTo>
                  <a:lnTo>
                    <a:pt x="1332" y="0"/>
                  </a:lnTo>
                  <a:lnTo>
                    <a:pt x="1120" y="0"/>
                  </a:lnTo>
                  <a:lnTo>
                    <a:pt x="1120" y="740"/>
                  </a:lnTo>
                  <a:cubicBezTo>
                    <a:pt x="1120" y="1014"/>
                    <a:pt x="1120" y="1246"/>
                    <a:pt x="1142" y="1479"/>
                  </a:cubicBezTo>
                  <a:cubicBezTo>
                    <a:pt x="1057" y="1289"/>
                    <a:pt x="951" y="1099"/>
                    <a:pt x="825" y="909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4899175" y="680650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24" y="170"/>
                    <a:pt x="888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8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0" y="318"/>
                    <a:pt x="0" y="698"/>
                  </a:cubicBezTo>
                  <a:cubicBezTo>
                    <a:pt x="0" y="1078"/>
                    <a:pt x="233" y="1332"/>
                    <a:pt x="613" y="1332"/>
                  </a:cubicBezTo>
                  <a:cubicBezTo>
                    <a:pt x="824" y="1332"/>
                    <a:pt x="972" y="1289"/>
                    <a:pt x="1036" y="1268"/>
                  </a:cubicBezTo>
                  <a:lnTo>
                    <a:pt x="993" y="1099"/>
                  </a:lnTo>
                  <a:cubicBezTo>
                    <a:pt x="909" y="1120"/>
                    <a:pt x="824" y="1163"/>
                    <a:pt x="655" y="1163"/>
                  </a:cubicBezTo>
                  <a:cubicBezTo>
                    <a:pt x="423" y="1163"/>
                    <a:pt x="212" y="1036"/>
                    <a:pt x="212" y="719"/>
                  </a:cubicBezTo>
                  <a:lnTo>
                    <a:pt x="1099" y="719"/>
                  </a:lnTo>
                  <a:cubicBezTo>
                    <a:pt x="1120" y="698"/>
                    <a:pt x="1120" y="656"/>
                    <a:pt x="1120" y="614"/>
                  </a:cubicBezTo>
                  <a:cubicBezTo>
                    <a:pt x="1120" y="381"/>
                    <a:pt x="1014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931925" y="680650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613" y="191"/>
                  </a:moveTo>
                  <a:cubicBezTo>
                    <a:pt x="782" y="191"/>
                    <a:pt x="909" y="297"/>
                    <a:pt x="951" y="445"/>
                  </a:cubicBezTo>
                  <a:cubicBezTo>
                    <a:pt x="951" y="466"/>
                    <a:pt x="951" y="508"/>
                    <a:pt x="951" y="550"/>
                  </a:cubicBezTo>
                  <a:lnTo>
                    <a:pt x="951" y="761"/>
                  </a:lnTo>
                  <a:cubicBezTo>
                    <a:pt x="951" y="804"/>
                    <a:pt x="951" y="846"/>
                    <a:pt x="930" y="888"/>
                  </a:cubicBezTo>
                  <a:cubicBezTo>
                    <a:pt x="887" y="1036"/>
                    <a:pt x="761" y="1142"/>
                    <a:pt x="613" y="1142"/>
                  </a:cubicBezTo>
                  <a:cubicBezTo>
                    <a:pt x="359" y="1142"/>
                    <a:pt x="233" y="930"/>
                    <a:pt x="233" y="677"/>
                  </a:cubicBezTo>
                  <a:cubicBezTo>
                    <a:pt x="233" y="381"/>
                    <a:pt x="402" y="191"/>
                    <a:pt x="613" y="191"/>
                  </a:cubicBezTo>
                  <a:close/>
                  <a:moveTo>
                    <a:pt x="571" y="1"/>
                  </a:moveTo>
                  <a:cubicBezTo>
                    <a:pt x="275" y="1"/>
                    <a:pt x="0" y="254"/>
                    <a:pt x="0" y="677"/>
                  </a:cubicBezTo>
                  <a:cubicBezTo>
                    <a:pt x="0" y="1036"/>
                    <a:pt x="233" y="1311"/>
                    <a:pt x="549" y="1311"/>
                  </a:cubicBezTo>
                  <a:cubicBezTo>
                    <a:pt x="740" y="1311"/>
                    <a:pt x="887" y="1205"/>
                    <a:pt x="951" y="1099"/>
                  </a:cubicBezTo>
                  <a:lnTo>
                    <a:pt x="951" y="1226"/>
                  </a:lnTo>
                  <a:cubicBezTo>
                    <a:pt x="951" y="1564"/>
                    <a:pt x="782" y="1691"/>
                    <a:pt x="549" y="1691"/>
                  </a:cubicBezTo>
                  <a:cubicBezTo>
                    <a:pt x="380" y="1691"/>
                    <a:pt x="254" y="1627"/>
                    <a:pt x="169" y="1585"/>
                  </a:cubicBezTo>
                  <a:lnTo>
                    <a:pt x="106" y="1754"/>
                  </a:lnTo>
                  <a:cubicBezTo>
                    <a:pt x="211" y="1818"/>
                    <a:pt x="380" y="1860"/>
                    <a:pt x="528" y="1860"/>
                  </a:cubicBezTo>
                  <a:cubicBezTo>
                    <a:pt x="697" y="1860"/>
                    <a:pt x="887" y="1818"/>
                    <a:pt x="1014" y="1712"/>
                  </a:cubicBezTo>
                  <a:cubicBezTo>
                    <a:pt x="1120" y="1606"/>
                    <a:pt x="1183" y="1416"/>
                    <a:pt x="1183" y="1120"/>
                  </a:cubicBezTo>
                  <a:lnTo>
                    <a:pt x="1183" y="381"/>
                  </a:lnTo>
                  <a:cubicBezTo>
                    <a:pt x="1183" y="233"/>
                    <a:pt x="1183" y="128"/>
                    <a:pt x="1204" y="43"/>
                  </a:cubicBezTo>
                  <a:lnTo>
                    <a:pt x="993" y="43"/>
                  </a:lnTo>
                  <a:lnTo>
                    <a:pt x="993" y="233"/>
                  </a:lnTo>
                  <a:lnTo>
                    <a:pt x="972" y="233"/>
                  </a:lnTo>
                  <a:cubicBezTo>
                    <a:pt x="930" y="128"/>
                    <a:pt x="803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968875" y="68065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61" y="656"/>
                  </a:moveTo>
                  <a:lnTo>
                    <a:pt x="761" y="888"/>
                  </a:lnTo>
                  <a:cubicBezTo>
                    <a:pt x="761" y="909"/>
                    <a:pt x="761" y="930"/>
                    <a:pt x="761" y="951"/>
                  </a:cubicBezTo>
                  <a:cubicBezTo>
                    <a:pt x="719" y="1057"/>
                    <a:pt x="613" y="1163"/>
                    <a:pt x="444" y="1163"/>
                  </a:cubicBezTo>
                  <a:cubicBezTo>
                    <a:pt x="318" y="1163"/>
                    <a:pt x="233" y="1099"/>
                    <a:pt x="233" y="951"/>
                  </a:cubicBezTo>
                  <a:cubicBezTo>
                    <a:pt x="233" y="698"/>
                    <a:pt x="508" y="656"/>
                    <a:pt x="761" y="656"/>
                  </a:cubicBezTo>
                  <a:close/>
                  <a:moveTo>
                    <a:pt x="508" y="1"/>
                  </a:moveTo>
                  <a:cubicBezTo>
                    <a:pt x="339" y="1"/>
                    <a:pt x="191" y="64"/>
                    <a:pt x="85" y="128"/>
                  </a:cubicBezTo>
                  <a:lnTo>
                    <a:pt x="128" y="276"/>
                  </a:lnTo>
                  <a:cubicBezTo>
                    <a:pt x="233" y="212"/>
                    <a:pt x="360" y="191"/>
                    <a:pt x="466" y="191"/>
                  </a:cubicBezTo>
                  <a:cubicBezTo>
                    <a:pt x="479" y="190"/>
                    <a:pt x="491" y="190"/>
                    <a:pt x="503" y="190"/>
                  </a:cubicBezTo>
                  <a:cubicBezTo>
                    <a:pt x="742" y="190"/>
                    <a:pt x="761" y="385"/>
                    <a:pt x="761" y="466"/>
                  </a:cubicBezTo>
                  <a:lnTo>
                    <a:pt x="761" y="508"/>
                  </a:lnTo>
                  <a:cubicBezTo>
                    <a:pt x="275" y="508"/>
                    <a:pt x="1" y="677"/>
                    <a:pt x="1" y="973"/>
                  </a:cubicBezTo>
                  <a:cubicBezTo>
                    <a:pt x="1" y="1163"/>
                    <a:pt x="128" y="1332"/>
                    <a:pt x="381" y="1332"/>
                  </a:cubicBezTo>
                  <a:cubicBezTo>
                    <a:pt x="571" y="1332"/>
                    <a:pt x="698" y="1247"/>
                    <a:pt x="782" y="1142"/>
                  </a:cubicBezTo>
                  <a:lnTo>
                    <a:pt x="804" y="1311"/>
                  </a:lnTo>
                  <a:lnTo>
                    <a:pt x="1015" y="1311"/>
                  </a:lnTo>
                  <a:cubicBezTo>
                    <a:pt x="994" y="1226"/>
                    <a:pt x="994" y="1120"/>
                    <a:pt x="994" y="1015"/>
                  </a:cubicBezTo>
                  <a:lnTo>
                    <a:pt x="994" y="529"/>
                  </a:lnTo>
                  <a:cubicBezTo>
                    <a:pt x="994" y="276"/>
                    <a:pt x="888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998975" y="673800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0"/>
                  </a:moveTo>
                  <a:lnTo>
                    <a:pt x="212" y="64"/>
                  </a:lnTo>
                  <a:lnTo>
                    <a:pt x="212" y="317"/>
                  </a:lnTo>
                  <a:lnTo>
                    <a:pt x="1" y="317"/>
                  </a:lnTo>
                  <a:lnTo>
                    <a:pt x="1" y="486"/>
                  </a:lnTo>
                  <a:lnTo>
                    <a:pt x="212" y="486"/>
                  </a:lnTo>
                  <a:lnTo>
                    <a:pt x="212" y="1183"/>
                  </a:lnTo>
                  <a:cubicBezTo>
                    <a:pt x="212" y="1331"/>
                    <a:pt x="233" y="1437"/>
                    <a:pt x="297" y="1521"/>
                  </a:cubicBezTo>
                  <a:cubicBezTo>
                    <a:pt x="339" y="1585"/>
                    <a:pt x="445" y="1606"/>
                    <a:pt x="550" y="1606"/>
                  </a:cubicBezTo>
                  <a:cubicBezTo>
                    <a:pt x="635" y="1606"/>
                    <a:pt x="698" y="1606"/>
                    <a:pt x="740" y="1585"/>
                  </a:cubicBezTo>
                  <a:lnTo>
                    <a:pt x="740" y="1416"/>
                  </a:lnTo>
                  <a:lnTo>
                    <a:pt x="614" y="1416"/>
                  </a:lnTo>
                  <a:cubicBezTo>
                    <a:pt x="466" y="1416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5023800" y="66905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9" y="0"/>
                  </a:moveTo>
                  <a:cubicBezTo>
                    <a:pt x="64" y="0"/>
                    <a:pt x="1" y="64"/>
                    <a:pt x="1" y="148"/>
                  </a:cubicBezTo>
                  <a:cubicBezTo>
                    <a:pt x="1" y="211"/>
                    <a:pt x="64" y="275"/>
                    <a:pt x="149" y="275"/>
                  </a:cubicBezTo>
                  <a:cubicBezTo>
                    <a:pt x="233" y="275"/>
                    <a:pt x="296" y="211"/>
                    <a:pt x="296" y="148"/>
                  </a:cubicBezTo>
                  <a:cubicBezTo>
                    <a:pt x="296" y="64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5035950" y="681725"/>
              <a:ext cx="30125" cy="31700"/>
            </a:xfrm>
            <a:custGeom>
              <a:avLst/>
              <a:gdLst/>
              <a:ahLst/>
              <a:cxnLst/>
              <a:rect l="l" t="t" r="r" b="b"/>
              <a:pathLst>
                <a:path w="1205" h="1268" extrusionOk="0">
                  <a:moveTo>
                    <a:pt x="1" y="0"/>
                  </a:moveTo>
                  <a:lnTo>
                    <a:pt x="486" y="1268"/>
                  </a:lnTo>
                  <a:lnTo>
                    <a:pt x="719" y="1268"/>
                  </a:lnTo>
                  <a:lnTo>
                    <a:pt x="1205" y="0"/>
                  </a:lnTo>
                  <a:lnTo>
                    <a:pt x="972" y="0"/>
                  </a:lnTo>
                  <a:lnTo>
                    <a:pt x="719" y="718"/>
                  </a:lnTo>
                  <a:cubicBezTo>
                    <a:pt x="677" y="824"/>
                    <a:pt x="634" y="930"/>
                    <a:pt x="613" y="1035"/>
                  </a:cubicBezTo>
                  <a:cubicBezTo>
                    <a:pt x="571" y="930"/>
                    <a:pt x="550" y="824"/>
                    <a:pt x="508" y="718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5068700" y="680650"/>
              <a:ext cx="28525" cy="33300"/>
            </a:xfrm>
            <a:custGeom>
              <a:avLst/>
              <a:gdLst/>
              <a:ahLst/>
              <a:cxnLst/>
              <a:rect l="l" t="t" r="r" b="b"/>
              <a:pathLst>
                <a:path w="1141" h="1332" extrusionOk="0">
                  <a:moveTo>
                    <a:pt x="592" y="170"/>
                  </a:moveTo>
                  <a:cubicBezTo>
                    <a:pt x="845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38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0" y="318"/>
                    <a:pt x="0" y="698"/>
                  </a:cubicBezTo>
                  <a:cubicBezTo>
                    <a:pt x="0" y="1078"/>
                    <a:pt x="233" y="1332"/>
                    <a:pt x="634" y="1332"/>
                  </a:cubicBezTo>
                  <a:cubicBezTo>
                    <a:pt x="845" y="1332"/>
                    <a:pt x="972" y="1289"/>
                    <a:pt x="1056" y="1268"/>
                  </a:cubicBezTo>
                  <a:lnTo>
                    <a:pt x="1014" y="1099"/>
                  </a:lnTo>
                  <a:cubicBezTo>
                    <a:pt x="930" y="1120"/>
                    <a:pt x="824" y="1163"/>
                    <a:pt x="655" y="1163"/>
                  </a:cubicBezTo>
                  <a:cubicBezTo>
                    <a:pt x="423" y="1163"/>
                    <a:pt x="233" y="1036"/>
                    <a:pt x="233" y="719"/>
                  </a:cubicBezTo>
                  <a:lnTo>
                    <a:pt x="1120" y="719"/>
                  </a:lnTo>
                  <a:cubicBezTo>
                    <a:pt x="1120" y="698"/>
                    <a:pt x="1141" y="656"/>
                    <a:pt x="1141" y="614"/>
                  </a:cubicBezTo>
                  <a:cubicBezTo>
                    <a:pt x="1141" y="381"/>
                    <a:pt x="1014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2088125" y="735575"/>
              <a:ext cx="909400" cy="54425"/>
            </a:xfrm>
            <a:custGeom>
              <a:avLst/>
              <a:gdLst/>
              <a:ahLst/>
              <a:cxnLst/>
              <a:rect l="l" t="t" r="r" b="b"/>
              <a:pathLst>
                <a:path w="36376" h="2177" extrusionOk="0">
                  <a:moveTo>
                    <a:pt x="36080" y="1"/>
                  </a:moveTo>
                  <a:cubicBezTo>
                    <a:pt x="36080" y="381"/>
                    <a:pt x="35974" y="677"/>
                    <a:pt x="35763" y="867"/>
                  </a:cubicBezTo>
                  <a:cubicBezTo>
                    <a:pt x="35470" y="1105"/>
                    <a:pt x="35082" y="1121"/>
                    <a:pt x="34970" y="1121"/>
                  </a:cubicBezTo>
                  <a:cubicBezTo>
                    <a:pt x="34953" y="1121"/>
                    <a:pt x="34942" y="1120"/>
                    <a:pt x="34939" y="1120"/>
                  </a:cubicBezTo>
                  <a:cubicBezTo>
                    <a:pt x="34123" y="1107"/>
                    <a:pt x="21811" y="1078"/>
                    <a:pt x="12353" y="1078"/>
                  </a:cubicBezTo>
                  <a:cubicBezTo>
                    <a:pt x="6626" y="1078"/>
                    <a:pt x="1946" y="1089"/>
                    <a:pt x="1500" y="1120"/>
                  </a:cubicBezTo>
                  <a:cubicBezTo>
                    <a:pt x="190" y="1184"/>
                    <a:pt x="0" y="2134"/>
                    <a:pt x="0" y="2155"/>
                  </a:cubicBezTo>
                  <a:lnTo>
                    <a:pt x="296" y="2177"/>
                  </a:lnTo>
                  <a:cubicBezTo>
                    <a:pt x="296" y="2177"/>
                    <a:pt x="423" y="1437"/>
                    <a:pt x="1500" y="1374"/>
                  </a:cubicBezTo>
                  <a:cubicBezTo>
                    <a:pt x="1901" y="1353"/>
                    <a:pt x="5715" y="1346"/>
                    <a:pt x="10634" y="1346"/>
                  </a:cubicBezTo>
                  <a:cubicBezTo>
                    <a:pt x="20471" y="1346"/>
                    <a:pt x="34728" y="1374"/>
                    <a:pt x="34939" y="1374"/>
                  </a:cubicBezTo>
                  <a:cubicBezTo>
                    <a:pt x="34943" y="1374"/>
                    <a:pt x="34967" y="1375"/>
                    <a:pt x="35006" y="1375"/>
                  </a:cubicBezTo>
                  <a:cubicBezTo>
                    <a:pt x="35172" y="1375"/>
                    <a:pt x="35611" y="1348"/>
                    <a:pt x="35953" y="1057"/>
                  </a:cubicBezTo>
                  <a:cubicBezTo>
                    <a:pt x="36228" y="825"/>
                    <a:pt x="36375" y="466"/>
                    <a:pt x="363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2990100" y="735575"/>
              <a:ext cx="909400" cy="54950"/>
            </a:xfrm>
            <a:custGeom>
              <a:avLst/>
              <a:gdLst/>
              <a:ahLst/>
              <a:cxnLst/>
              <a:rect l="l" t="t" r="r" b="b"/>
              <a:pathLst>
                <a:path w="36376" h="2198" extrusionOk="0">
                  <a:moveTo>
                    <a:pt x="1" y="1"/>
                  </a:moveTo>
                  <a:cubicBezTo>
                    <a:pt x="1" y="466"/>
                    <a:pt x="149" y="825"/>
                    <a:pt x="423" y="1057"/>
                  </a:cubicBezTo>
                  <a:cubicBezTo>
                    <a:pt x="765" y="1348"/>
                    <a:pt x="1204" y="1375"/>
                    <a:pt x="1370" y="1375"/>
                  </a:cubicBezTo>
                  <a:cubicBezTo>
                    <a:pt x="1409" y="1375"/>
                    <a:pt x="1433" y="1374"/>
                    <a:pt x="1437" y="1374"/>
                  </a:cubicBezTo>
                  <a:cubicBezTo>
                    <a:pt x="1648" y="1374"/>
                    <a:pt x="15905" y="1346"/>
                    <a:pt x="25736" y="1346"/>
                  </a:cubicBezTo>
                  <a:cubicBezTo>
                    <a:pt x="30651" y="1346"/>
                    <a:pt x="34461" y="1353"/>
                    <a:pt x="34855" y="1374"/>
                  </a:cubicBezTo>
                  <a:cubicBezTo>
                    <a:pt x="35932" y="1437"/>
                    <a:pt x="36080" y="2155"/>
                    <a:pt x="36080" y="2198"/>
                  </a:cubicBezTo>
                  <a:lnTo>
                    <a:pt x="36376" y="2155"/>
                  </a:lnTo>
                  <a:cubicBezTo>
                    <a:pt x="36355" y="2134"/>
                    <a:pt x="36186" y="1184"/>
                    <a:pt x="34876" y="1120"/>
                  </a:cubicBezTo>
                  <a:cubicBezTo>
                    <a:pt x="34422" y="1089"/>
                    <a:pt x="29740" y="1078"/>
                    <a:pt x="24013" y="1078"/>
                  </a:cubicBezTo>
                  <a:cubicBezTo>
                    <a:pt x="14554" y="1078"/>
                    <a:pt x="2245" y="1107"/>
                    <a:pt x="1416" y="1120"/>
                  </a:cubicBezTo>
                  <a:cubicBezTo>
                    <a:pt x="1416" y="1120"/>
                    <a:pt x="1408" y="1121"/>
                    <a:pt x="1393" y="1121"/>
                  </a:cubicBezTo>
                  <a:cubicBezTo>
                    <a:pt x="1294" y="1121"/>
                    <a:pt x="906" y="1105"/>
                    <a:pt x="613" y="867"/>
                  </a:cubicBezTo>
                  <a:cubicBezTo>
                    <a:pt x="402" y="677"/>
                    <a:pt x="296" y="38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4499925" y="736100"/>
              <a:ext cx="479550" cy="54425"/>
            </a:xfrm>
            <a:custGeom>
              <a:avLst/>
              <a:gdLst/>
              <a:ahLst/>
              <a:cxnLst/>
              <a:rect l="l" t="t" r="r" b="b"/>
              <a:pathLst>
                <a:path w="19182" h="2177" extrusionOk="0">
                  <a:moveTo>
                    <a:pt x="18928" y="1"/>
                  </a:moveTo>
                  <a:cubicBezTo>
                    <a:pt x="18928" y="614"/>
                    <a:pt x="18759" y="888"/>
                    <a:pt x="18632" y="994"/>
                  </a:cubicBezTo>
                  <a:cubicBezTo>
                    <a:pt x="18553" y="1089"/>
                    <a:pt x="18462" y="1101"/>
                    <a:pt x="18412" y="1101"/>
                  </a:cubicBezTo>
                  <a:cubicBezTo>
                    <a:pt x="18396" y="1101"/>
                    <a:pt x="18384" y="1099"/>
                    <a:pt x="18379" y="1099"/>
                  </a:cubicBezTo>
                  <a:cubicBezTo>
                    <a:pt x="17914" y="1099"/>
                    <a:pt x="10549" y="1071"/>
                    <a:pt x="5502" y="1071"/>
                  </a:cubicBezTo>
                  <a:cubicBezTo>
                    <a:pt x="2979" y="1071"/>
                    <a:pt x="1036" y="1078"/>
                    <a:pt x="825" y="1099"/>
                  </a:cubicBezTo>
                  <a:cubicBezTo>
                    <a:pt x="85" y="1184"/>
                    <a:pt x="1" y="2113"/>
                    <a:pt x="1" y="2134"/>
                  </a:cubicBezTo>
                  <a:lnTo>
                    <a:pt x="254" y="2177"/>
                  </a:lnTo>
                  <a:cubicBezTo>
                    <a:pt x="254" y="2156"/>
                    <a:pt x="339" y="1416"/>
                    <a:pt x="846" y="1353"/>
                  </a:cubicBezTo>
                  <a:cubicBezTo>
                    <a:pt x="1057" y="1332"/>
                    <a:pt x="3064" y="1332"/>
                    <a:pt x="5641" y="1332"/>
                  </a:cubicBezTo>
                  <a:cubicBezTo>
                    <a:pt x="10795" y="1332"/>
                    <a:pt x="18273" y="1353"/>
                    <a:pt x="18357" y="1353"/>
                  </a:cubicBezTo>
                  <a:cubicBezTo>
                    <a:pt x="18364" y="1360"/>
                    <a:pt x="18390" y="1366"/>
                    <a:pt x="18429" y="1366"/>
                  </a:cubicBezTo>
                  <a:cubicBezTo>
                    <a:pt x="18512" y="1366"/>
                    <a:pt x="18657" y="1335"/>
                    <a:pt x="18801" y="1205"/>
                  </a:cubicBezTo>
                  <a:cubicBezTo>
                    <a:pt x="19055" y="994"/>
                    <a:pt x="19181" y="592"/>
                    <a:pt x="191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4973100" y="736100"/>
              <a:ext cx="479550" cy="54425"/>
            </a:xfrm>
            <a:custGeom>
              <a:avLst/>
              <a:gdLst/>
              <a:ahLst/>
              <a:cxnLst/>
              <a:rect l="l" t="t" r="r" b="b"/>
              <a:pathLst>
                <a:path w="19182" h="2177" extrusionOk="0">
                  <a:moveTo>
                    <a:pt x="1" y="1"/>
                  </a:moveTo>
                  <a:cubicBezTo>
                    <a:pt x="1" y="592"/>
                    <a:pt x="128" y="994"/>
                    <a:pt x="360" y="1205"/>
                  </a:cubicBezTo>
                  <a:cubicBezTo>
                    <a:pt x="504" y="1335"/>
                    <a:pt x="649" y="1366"/>
                    <a:pt x="732" y="1366"/>
                  </a:cubicBezTo>
                  <a:cubicBezTo>
                    <a:pt x="771" y="1366"/>
                    <a:pt x="797" y="1360"/>
                    <a:pt x="804" y="1353"/>
                  </a:cubicBezTo>
                  <a:cubicBezTo>
                    <a:pt x="916" y="1353"/>
                    <a:pt x="8389" y="1325"/>
                    <a:pt x="13540" y="1325"/>
                  </a:cubicBezTo>
                  <a:cubicBezTo>
                    <a:pt x="16116" y="1325"/>
                    <a:pt x="18111" y="1332"/>
                    <a:pt x="18315" y="1353"/>
                  </a:cubicBezTo>
                  <a:cubicBezTo>
                    <a:pt x="18843" y="1416"/>
                    <a:pt x="18907" y="2156"/>
                    <a:pt x="18907" y="2177"/>
                  </a:cubicBezTo>
                  <a:lnTo>
                    <a:pt x="19181" y="2134"/>
                  </a:lnTo>
                  <a:cubicBezTo>
                    <a:pt x="19181" y="2113"/>
                    <a:pt x="19076" y="1184"/>
                    <a:pt x="18357" y="1099"/>
                  </a:cubicBezTo>
                  <a:cubicBezTo>
                    <a:pt x="18146" y="1078"/>
                    <a:pt x="16201" y="1071"/>
                    <a:pt x="13674" y="1071"/>
                  </a:cubicBezTo>
                  <a:cubicBezTo>
                    <a:pt x="8622" y="1071"/>
                    <a:pt x="1247" y="1099"/>
                    <a:pt x="782" y="1099"/>
                  </a:cubicBezTo>
                  <a:cubicBezTo>
                    <a:pt x="782" y="1099"/>
                    <a:pt x="774" y="1101"/>
                    <a:pt x="761" y="1101"/>
                  </a:cubicBezTo>
                  <a:cubicBezTo>
                    <a:pt x="719" y="1101"/>
                    <a:pt x="624" y="1089"/>
                    <a:pt x="529" y="994"/>
                  </a:cubicBezTo>
                  <a:cubicBezTo>
                    <a:pt x="402" y="888"/>
                    <a:pt x="254" y="614"/>
                    <a:pt x="25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2222250" y="804775"/>
              <a:ext cx="37000" cy="44375"/>
            </a:xfrm>
            <a:custGeom>
              <a:avLst/>
              <a:gdLst/>
              <a:ahLst/>
              <a:cxnLst/>
              <a:rect l="l" t="t" r="r" b="b"/>
              <a:pathLst>
                <a:path w="1480" h="1775" extrusionOk="0">
                  <a:moveTo>
                    <a:pt x="740" y="211"/>
                  </a:moveTo>
                  <a:cubicBezTo>
                    <a:pt x="761" y="317"/>
                    <a:pt x="782" y="423"/>
                    <a:pt x="824" y="528"/>
                  </a:cubicBezTo>
                  <a:lnTo>
                    <a:pt x="1015" y="1035"/>
                  </a:lnTo>
                  <a:lnTo>
                    <a:pt x="465" y="1035"/>
                  </a:lnTo>
                  <a:lnTo>
                    <a:pt x="634" y="528"/>
                  </a:lnTo>
                  <a:cubicBezTo>
                    <a:pt x="677" y="423"/>
                    <a:pt x="698" y="317"/>
                    <a:pt x="740" y="211"/>
                  </a:cubicBezTo>
                  <a:close/>
                  <a:moveTo>
                    <a:pt x="613" y="0"/>
                  </a:moveTo>
                  <a:lnTo>
                    <a:pt x="1" y="1774"/>
                  </a:lnTo>
                  <a:lnTo>
                    <a:pt x="233" y="1774"/>
                  </a:lnTo>
                  <a:lnTo>
                    <a:pt x="423" y="1225"/>
                  </a:lnTo>
                  <a:lnTo>
                    <a:pt x="1057" y="1225"/>
                  </a:lnTo>
                  <a:lnTo>
                    <a:pt x="1247" y="1774"/>
                  </a:lnTo>
                  <a:lnTo>
                    <a:pt x="1479" y="177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265025" y="816375"/>
              <a:ext cx="16400" cy="32775"/>
            </a:xfrm>
            <a:custGeom>
              <a:avLst/>
              <a:gdLst/>
              <a:ahLst/>
              <a:cxnLst/>
              <a:rect l="l" t="t" r="r" b="b"/>
              <a:pathLst>
                <a:path w="656" h="1311" extrusionOk="0">
                  <a:moveTo>
                    <a:pt x="592" y="1"/>
                  </a:moveTo>
                  <a:cubicBezTo>
                    <a:pt x="423" y="1"/>
                    <a:pt x="296" y="128"/>
                    <a:pt x="233" y="297"/>
                  </a:cubicBezTo>
                  <a:lnTo>
                    <a:pt x="212" y="43"/>
                  </a:lnTo>
                  <a:lnTo>
                    <a:pt x="1" y="43"/>
                  </a:lnTo>
                  <a:cubicBezTo>
                    <a:pt x="22" y="149"/>
                    <a:pt x="22" y="275"/>
                    <a:pt x="22" y="444"/>
                  </a:cubicBezTo>
                  <a:lnTo>
                    <a:pt x="22" y="1310"/>
                  </a:lnTo>
                  <a:lnTo>
                    <a:pt x="254" y="1310"/>
                  </a:lnTo>
                  <a:lnTo>
                    <a:pt x="254" y="634"/>
                  </a:lnTo>
                  <a:cubicBezTo>
                    <a:pt x="254" y="592"/>
                    <a:pt x="254" y="550"/>
                    <a:pt x="254" y="529"/>
                  </a:cubicBezTo>
                  <a:cubicBezTo>
                    <a:pt x="296" y="360"/>
                    <a:pt x="402" y="233"/>
                    <a:pt x="571" y="233"/>
                  </a:cubicBezTo>
                  <a:lnTo>
                    <a:pt x="655" y="233"/>
                  </a:lnTo>
                  <a:lnTo>
                    <a:pt x="655" y="22"/>
                  </a:lnTo>
                  <a:cubicBezTo>
                    <a:pt x="634" y="22"/>
                    <a:pt x="613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284050" y="816375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634" y="191"/>
                  </a:moveTo>
                  <a:cubicBezTo>
                    <a:pt x="803" y="191"/>
                    <a:pt x="908" y="297"/>
                    <a:pt x="951" y="444"/>
                  </a:cubicBezTo>
                  <a:cubicBezTo>
                    <a:pt x="951" y="466"/>
                    <a:pt x="972" y="508"/>
                    <a:pt x="972" y="550"/>
                  </a:cubicBezTo>
                  <a:lnTo>
                    <a:pt x="972" y="761"/>
                  </a:lnTo>
                  <a:cubicBezTo>
                    <a:pt x="972" y="803"/>
                    <a:pt x="951" y="846"/>
                    <a:pt x="951" y="888"/>
                  </a:cubicBezTo>
                  <a:cubicBezTo>
                    <a:pt x="887" y="1036"/>
                    <a:pt x="761" y="1141"/>
                    <a:pt x="613" y="1141"/>
                  </a:cubicBezTo>
                  <a:cubicBezTo>
                    <a:pt x="380" y="1141"/>
                    <a:pt x="254" y="930"/>
                    <a:pt x="254" y="677"/>
                  </a:cubicBezTo>
                  <a:cubicBezTo>
                    <a:pt x="254" y="381"/>
                    <a:pt x="401" y="191"/>
                    <a:pt x="634" y="191"/>
                  </a:cubicBezTo>
                  <a:close/>
                  <a:moveTo>
                    <a:pt x="592" y="1"/>
                  </a:moveTo>
                  <a:cubicBezTo>
                    <a:pt x="296" y="1"/>
                    <a:pt x="0" y="254"/>
                    <a:pt x="0" y="677"/>
                  </a:cubicBezTo>
                  <a:cubicBezTo>
                    <a:pt x="0" y="1036"/>
                    <a:pt x="232" y="1310"/>
                    <a:pt x="549" y="1310"/>
                  </a:cubicBezTo>
                  <a:cubicBezTo>
                    <a:pt x="761" y="1310"/>
                    <a:pt x="887" y="1205"/>
                    <a:pt x="951" y="1099"/>
                  </a:cubicBezTo>
                  <a:lnTo>
                    <a:pt x="972" y="1099"/>
                  </a:lnTo>
                  <a:lnTo>
                    <a:pt x="972" y="1226"/>
                  </a:lnTo>
                  <a:cubicBezTo>
                    <a:pt x="972" y="1564"/>
                    <a:pt x="782" y="1691"/>
                    <a:pt x="549" y="1691"/>
                  </a:cubicBezTo>
                  <a:cubicBezTo>
                    <a:pt x="401" y="1691"/>
                    <a:pt x="254" y="1627"/>
                    <a:pt x="169" y="1585"/>
                  </a:cubicBezTo>
                  <a:lnTo>
                    <a:pt x="127" y="1754"/>
                  </a:lnTo>
                  <a:cubicBezTo>
                    <a:pt x="232" y="1839"/>
                    <a:pt x="401" y="1860"/>
                    <a:pt x="549" y="1860"/>
                  </a:cubicBezTo>
                  <a:cubicBezTo>
                    <a:pt x="697" y="1860"/>
                    <a:pt x="887" y="1817"/>
                    <a:pt x="1014" y="1712"/>
                  </a:cubicBezTo>
                  <a:cubicBezTo>
                    <a:pt x="1141" y="1606"/>
                    <a:pt x="1204" y="1416"/>
                    <a:pt x="1204" y="1120"/>
                  </a:cubicBezTo>
                  <a:lnTo>
                    <a:pt x="1183" y="1120"/>
                  </a:lnTo>
                  <a:lnTo>
                    <a:pt x="1183" y="381"/>
                  </a:lnTo>
                  <a:cubicBezTo>
                    <a:pt x="1183" y="233"/>
                    <a:pt x="1204" y="128"/>
                    <a:pt x="1204" y="43"/>
                  </a:cubicBezTo>
                  <a:lnTo>
                    <a:pt x="993" y="43"/>
                  </a:lnTo>
                  <a:lnTo>
                    <a:pt x="993" y="233"/>
                  </a:lnTo>
                  <a:cubicBezTo>
                    <a:pt x="930" y="128"/>
                    <a:pt x="803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2322600" y="804775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27" y="0"/>
                  </a:moveTo>
                  <a:cubicBezTo>
                    <a:pt x="42" y="0"/>
                    <a:pt x="0" y="63"/>
                    <a:pt x="0" y="148"/>
                  </a:cubicBezTo>
                  <a:cubicBezTo>
                    <a:pt x="0" y="232"/>
                    <a:pt x="42" y="296"/>
                    <a:pt x="127" y="296"/>
                  </a:cubicBezTo>
                  <a:cubicBezTo>
                    <a:pt x="232" y="296"/>
                    <a:pt x="275" y="232"/>
                    <a:pt x="275" y="148"/>
                  </a:cubicBezTo>
                  <a:cubicBezTo>
                    <a:pt x="275" y="63"/>
                    <a:pt x="211" y="0"/>
                    <a:pt x="127" y="0"/>
                  </a:cubicBezTo>
                  <a:close/>
                  <a:moveTo>
                    <a:pt x="21" y="507"/>
                  </a:moveTo>
                  <a:lnTo>
                    <a:pt x="21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2338425" y="8163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5" y="1"/>
                  </a:moveTo>
                  <a:cubicBezTo>
                    <a:pt x="423" y="1"/>
                    <a:pt x="275" y="128"/>
                    <a:pt x="212" y="254"/>
                  </a:cubicBezTo>
                  <a:lnTo>
                    <a:pt x="191" y="43"/>
                  </a:lnTo>
                  <a:lnTo>
                    <a:pt x="1" y="43"/>
                  </a:lnTo>
                  <a:cubicBezTo>
                    <a:pt x="1" y="149"/>
                    <a:pt x="1" y="254"/>
                    <a:pt x="1" y="381"/>
                  </a:cubicBezTo>
                  <a:lnTo>
                    <a:pt x="1" y="1310"/>
                  </a:lnTo>
                  <a:lnTo>
                    <a:pt x="233" y="1310"/>
                  </a:lnTo>
                  <a:lnTo>
                    <a:pt x="233" y="550"/>
                  </a:lnTo>
                  <a:cubicBezTo>
                    <a:pt x="233" y="508"/>
                    <a:pt x="233" y="466"/>
                    <a:pt x="254" y="444"/>
                  </a:cubicBezTo>
                  <a:cubicBezTo>
                    <a:pt x="297" y="318"/>
                    <a:pt x="423" y="191"/>
                    <a:pt x="571" y="191"/>
                  </a:cubicBezTo>
                  <a:cubicBezTo>
                    <a:pt x="782" y="191"/>
                    <a:pt x="867" y="381"/>
                    <a:pt x="867" y="571"/>
                  </a:cubicBezTo>
                  <a:lnTo>
                    <a:pt x="867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2374350" y="804775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4" y="0"/>
                    <a:pt x="0" y="63"/>
                    <a:pt x="0" y="148"/>
                  </a:cubicBezTo>
                  <a:cubicBezTo>
                    <a:pt x="0" y="232"/>
                    <a:pt x="64" y="296"/>
                    <a:pt x="148" y="296"/>
                  </a:cubicBezTo>
                  <a:cubicBezTo>
                    <a:pt x="233" y="296"/>
                    <a:pt x="296" y="232"/>
                    <a:pt x="296" y="148"/>
                  </a:cubicBezTo>
                  <a:cubicBezTo>
                    <a:pt x="296" y="63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2390175" y="8163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5" y="1"/>
                    <a:pt x="297" y="128"/>
                    <a:pt x="233" y="254"/>
                  </a:cubicBezTo>
                  <a:lnTo>
                    <a:pt x="212" y="43"/>
                  </a:lnTo>
                  <a:lnTo>
                    <a:pt x="1" y="43"/>
                  </a:lnTo>
                  <a:cubicBezTo>
                    <a:pt x="22" y="149"/>
                    <a:pt x="22" y="254"/>
                    <a:pt x="22" y="381"/>
                  </a:cubicBezTo>
                  <a:lnTo>
                    <a:pt x="22" y="1310"/>
                  </a:lnTo>
                  <a:lnTo>
                    <a:pt x="254" y="1310"/>
                  </a:lnTo>
                  <a:lnTo>
                    <a:pt x="254" y="550"/>
                  </a:lnTo>
                  <a:cubicBezTo>
                    <a:pt x="254" y="508"/>
                    <a:pt x="254" y="466"/>
                    <a:pt x="276" y="444"/>
                  </a:cubicBezTo>
                  <a:cubicBezTo>
                    <a:pt x="318" y="318"/>
                    <a:pt x="423" y="191"/>
                    <a:pt x="571" y="191"/>
                  </a:cubicBezTo>
                  <a:cubicBezTo>
                    <a:pt x="804" y="191"/>
                    <a:pt x="867" y="381"/>
                    <a:pt x="867" y="571"/>
                  </a:cubicBezTo>
                  <a:lnTo>
                    <a:pt x="867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425050" y="816375"/>
              <a:ext cx="28000" cy="33825"/>
            </a:xfrm>
            <a:custGeom>
              <a:avLst/>
              <a:gdLst/>
              <a:ahLst/>
              <a:cxnLst/>
              <a:rect l="l" t="t" r="r" b="b"/>
              <a:pathLst>
                <a:path w="1120" h="1353" extrusionOk="0">
                  <a:moveTo>
                    <a:pt x="570" y="170"/>
                  </a:moveTo>
                  <a:cubicBezTo>
                    <a:pt x="845" y="170"/>
                    <a:pt x="908" y="402"/>
                    <a:pt x="908" y="550"/>
                  </a:cubicBezTo>
                  <a:lnTo>
                    <a:pt x="211" y="550"/>
                  </a:lnTo>
                  <a:cubicBezTo>
                    <a:pt x="233" y="402"/>
                    <a:pt x="338" y="170"/>
                    <a:pt x="570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0" y="318"/>
                    <a:pt x="0" y="698"/>
                  </a:cubicBezTo>
                  <a:cubicBezTo>
                    <a:pt x="0" y="1078"/>
                    <a:pt x="233" y="1353"/>
                    <a:pt x="634" y="1353"/>
                  </a:cubicBezTo>
                  <a:cubicBezTo>
                    <a:pt x="824" y="1353"/>
                    <a:pt x="972" y="1289"/>
                    <a:pt x="1056" y="1268"/>
                  </a:cubicBezTo>
                  <a:lnTo>
                    <a:pt x="1014" y="1099"/>
                  </a:lnTo>
                  <a:cubicBezTo>
                    <a:pt x="930" y="1141"/>
                    <a:pt x="824" y="1163"/>
                    <a:pt x="655" y="1163"/>
                  </a:cubicBezTo>
                  <a:cubicBezTo>
                    <a:pt x="423" y="1163"/>
                    <a:pt x="233" y="1036"/>
                    <a:pt x="211" y="719"/>
                  </a:cubicBezTo>
                  <a:lnTo>
                    <a:pt x="1120" y="719"/>
                  </a:lnTo>
                  <a:cubicBezTo>
                    <a:pt x="1120" y="698"/>
                    <a:pt x="1120" y="656"/>
                    <a:pt x="1120" y="613"/>
                  </a:cubicBezTo>
                  <a:cubicBezTo>
                    <a:pt x="1120" y="381"/>
                    <a:pt x="1014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223825" y="871825"/>
              <a:ext cx="10600" cy="43325"/>
            </a:xfrm>
            <a:custGeom>
              <a:avLst/>
              <a:gdLst/>
              <a:ahLst/>
              <a:cxnLst/>
              <a:rect l="l" t="t" r="r" b="b"/>
              <a:pathLst>
                <a:path w="424" h="1733" extrusionOk="0">
                  <a:moveTo>
                    <a:pt x="276" y="1"/>
                  </a:moveTo>
                  <a:cubicBezTo>
                    <a:pt x="149" y="191"/>
                    <a:pt x="1" y="466"/>
                    <a:pt x="1" y="867"/>
                  </a:cubicBezTo>
                  <a:cubicBezTo>
                    <a:pt x="1" y="1289"/>
                    <a:pt x="149" y="1564"/>
                    <a:pt x="276" y="1733"/>
                  </a:cubicBezTo>
                  <a:lnTo>
                    <a:pt x="423" y="1733"/>
                  </a:lnTo>
                  <a:cubicBezTo>
                    <a:pt x="276" y="1522"/>
                    <a:pt x="149" y="1247"/>
                    <a:pt x="149" y="867"/>
                  </a:cubicBezTo>
                  <a:cubicBezTo>
                    <a:pt x="149" y="487"/>
                    <a:pt x="276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235975" y="872900"/>
              <a:ext cx="30125" cy="35925"/>
            </a:xfrm>
            <a:custGeom>
              <a:avLst/>
              <a:gdLst/>
              <a:ahLst/>
              <a:cxnLst/>
              <a:rect l="l" t="t" r="r" b="b"/>
              <a:pathLst>
                <a:path w="1205" h="1437" extrusionOk="0">
                  <a:moveTo>
                    <a:pt x="592" y="169"/>
                  </a:moveTo>
                  <a:cubicBezTo>
                    <a:pt x="613" y="254"/>
                    <a:pt x="635" y="338"/>
                    <a:pt x="677" y="423"/>
                  </a:cubicBezTo>
                  <a:lnTo>
                    <a:pt x="825" y="845"/>
                  </a:lnTo>
                  <a:lnTo>
                    <a:pt x="381" y="845"/>
                  </a:lnTo>
                  <a:lnTo>
                    <a:pt x="529" y="423"/>
                  </a:lnTo>
                  <a:cubicBezTo>
                    <a:pt x="550" y="338"/>
                    <a:pt x="571" y="254"/>
                    <a:pt x="592" y="169"/>
                  </a:cubicBezTo>
                  <a:close/>
                  <a:moveTo>
                    <a:pt x="487" y="0"/>
                  </a:moveTo>
                  <a:lnTo>
                    <a:pt x="1" y="1436"/>
                  </a:lnTo>
                  <a:lnTo>
                    <a:pt x="191" y="1436"/>
                  </a:lnTo>
                  <a:lnTo>
                    <a:pt x="339" y="993"/>
                  </a:lnTo>
                  <a:lnTo>
                    <a:pt x="846" y="993"/>
                  </a:lnTo>
                  <a:lnTo>
                    <a:pt x="1015" y="1436"/>
                  </a:lnTo>
                  <a:lnTo>
                    <a:pt x="1205" y="143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270825" y="882400"/>
              <a:ext cx="12700" cy="26425"/>
            </a:xfrm>
            <a:custGeom>
              <a:avLst/>
              <a:gdLst/>
              <a:ahLst/>
              <a:cxnLst/>
              <a:rect l="l" t="t" r="r" b="b"/>
              <a:pathLst>
                <a:path w="508" h="1057" extrusionOk="0">
                  <a:moveTo>
                    <a:pt x="466" y="0"/>
                  </a:moveTo>
                  <a:cubicBezTo>
                    <a:pt x="339" y="0"/>
                    <a:pt x="212" y="85"/>
                    <a:pt x="170" y="233"/>
                  </a:cubicBezTo>
                  <a:lnTo>
                    <a:pt x="149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38"/>
                  </a:cubicBezTo>
                  <a:lnTo>
                    <a:pt x="1" y="1056"/>
                  </a:lnTo>
                  <a:lnTo>
                    <a:pt x="191" y="1056"/>
                  </a:lnTo>
                  <a:lnTo>
                    <a:pt x="191" y="507"/>
                  </a:lnTo>
                  <a:cubicBezTo>
                    <a:pt x="191" y="486"/>
                    <a:pt x="191" y="444"/>
                    <a:pt x="191" y="423"/>
                  </a:cubicBezTo>
                  <a:cubicBezTo>
                    <a:pt x="212" y="275"/>
                    <a:pt x="318" y="190"/>
                    <a:pt x="445" y="190"/>
                  </a:cubicBezTo>
                  <a:lnTo>
                    <a:pt x="508" y="190"/>
                  </a:lnTo>
                  <a:lnTo>
                    <a:pt x="508" y="21"/>
                  </a:lnTo>
                  <a:cubicBezTo>
                    <a:pt x="487" y="0"/>
                    <a:pt x="487" y="0"/>
                    <a:pt x="46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2286150" y="882400"/>
              <a:ext cx="23800" cy="37525"/>
            </a:xfrm>
            <a:custGeom>
              <a:avLst/>
              <a:gdLst/>
              <a:ahLst/>
              <a:cxnLst/>
              <a:rect l="l" t="t" r="r" b="b"/>
              <a:pathLst>
                <a:path w="952" h="1501" extrusionOk="0">
                  <a:moveTo>
                    <a:pt x="486" y="148"/>
                  </a:moveTo>
                  <a:cubicBezTo>
                    <a:pt x="613" y="148"/>
                    <a:pt x="719" y="233"/>
                    <a:pt x="740" y="359"/>
                  </a:cubicBezTo>
                  <a:cubicBezTo>
                    <a:pt x="761" y="381"/>
                    <a:pt x="761" y="402"/>
                    <a:pt x="761" y="423"/>
                  </a:cubicBezTo>
                  <a:lnTo>
                    <a:pt x="761" y="613"/>
                  </a:lnTo>
                  <a:cubicBezTo>
                    <a:pt x="761" y="655"/>
                    <a:pt x="740" y="676"/>
                    <a:pt x="740" y="718"/>
                  </a:cubicBezTo>
                  <a:cubicBezTo>
                    <a:pt x="698" y="824"/>
                    <a:pt x="592" y="909"/>
                    <a:pt x="486" y="909"/>
                  </a:cubicBezTo>
                  <a:cubicBezTo>
                    <a:pt x="275" y="909"/>
                    <a:pt x="170" y="740"/>
                    <a:pt x="170" y="528"/>
                  </a:cubicBezTo>
                  <a:cubicBezTo>
                    <a:pt x="170" y="296"/>
                    <a:pt x="296" y="148"/>
                    <a:pt x="486" y="148"/>
                  </a:cubicBezTo>
                  <a:close/>
                  <a:moveTo>
                    <a:pt x="444" y="0"/>
                  </a:moveTo>
                  <a:cubicBezTo>
                    <a:pt x="212" y="0"/>
                    <a:pt x="1" y="212"/>
                    <a:pt x="1" y="549"/>
                  </a:cubicBezTo>
                  <a:cubicBezTo>
                    <a:pt x="1" y="824"/>
                    <a:pt x="170" y="1056"/>
                    <a:pt x="423" y="1056"/>
                  </a:cubicBezTo>
                  <a:cubicBezTo>
                    <a:pt x="592" y="1056"/>
                    <a:pt x="698" y="972"/>
                    <a:pt x="761" y="866"/>
                  </a:cubicBezTo>
                  <a:lnTo>
                    <a:pt x="761" y="993"/>
                  </a:lnTo>
                  <a:cubicBezTo>
                    <a:pt x="761" y="1247"/>
                    <a:pt x="613" y="1352"/>
                    <a:pt x="423" y="1352"/>
                  </a:cubicBezTo>
                  <a:cubicBezTo>
                    <a:pt x="296" y="1352"/>
                    <a:pt x="191" y="1310"/>
                    <a:pt x="127" y="1268"/>
                  </a:cubicBezTo>
                  <a:lnTo>
                    <a:pt x="85" y="1416"/>
                  </a:lnTo>
                  <a:cubicBezTo>
                    <a:pt x="170" y="1458"/>
                    <a:pt x="296" y="1500"/>
                    <a:pt x="423" y="1500"/>
                  </a:cubicBezTo>
                  <a:cubicBezTo>
                    <a:pt x="550" y="1500"/>
                    <a:pt x="698" y="1458"/>
                    <a:pt x="803" y="1373"/>
                  </a:cubicBezTo>
                  <a:cubicBezTo>
                    <a:pt x="888" y="1289"/>
                    <a:pt x="930" y="1141"/>
                    <a:pt x="930" y="909"/>
                  </a:cubicBezTo>
                  <a:lnTo>
                    <a:pt x="930" y="317"/>
                  </a:lnTo>
                  <a:cubicBezTo>
                    <a:pt x="930" y="190"/>
                    <a:pt x="951" y="106"/>
                    <a:pt x="951" y="21"/>
                  </a:cubicBezTo>
                  <a:lnTo>
                    <a:pt x="782" y="21"/>
                  </a:lnTo>
                  <a:lnTo>
                    <a:pt x="782" y="190"/>
                  </a:lnTo>
                  <a:cubicBezTo>
                    <a:pt x="719" y="106"/>
                    <a:pt x="634" y="0"/>
                    <a:pt x="44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2314675" y="8718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0" y="1"/>
                  </a:moveTo>
                  <a:cubicBezTo>
                    <a:pt x="148" y="212"/>
                    <a:pt x="254" y="487"/>
                    <a:pt x="254" y="867"/>
                  </a:cubicBezTo>
                  <a:cubicBezTo>
                    <a:pt x="254" y="1247"/>
                    <a:pt x="148" y="1522"/>
                    <a:pt x="0" y="1733"/>
                  </a:cubicBezTo>
                  <a:lnTo>
                    <a:pt x="127" y="1733"/>
                  </a:lnTo>
                  <a:cubicBezTo>
                    <a:pt x="275" y="1543"/>
                    <a:pt x="402" y="1289"/>
                    <a:pt x="423" y="867"/>
                  </a:cubicBezTo>
                  <a:cubicBezTo>
                    <a:pt x="423" y="444"/>
                    <a:pt x="275" y="191"/>
                    <a:pt x="12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2900850" y="804775"/>
              <a:ext cx="33300" cy="44375"/>
            </a:xfrm>
            <a:custGeom>
              <a:avLst/>
              <a:gdLst/>
              <a:ahLst/>
              <a:cxnLst/>
              <a:rect l="l" t="t" r="r" b="b"/>
              <a:pathLst>
                <a:path w="1332" h="1775" extrusionOk="0">
                  <a:moveTo>
                    <a:pt x="1" y="0"/>
                  </a:moveTo>
                  <a:lnTo>
                    <a:pt x="1" y="1774"/>
                  </a:lnTo>
                  <a:lnTo>
                    <a:pt x="233" y="1774"/>
                  </a:lnTo>
                  <a:lnTo>
                    <a:pt x="233" y="951"/>
                  </a:lnTo>
                  <a:lnTo>
                    <a:pt x="1099" y="951"/>
                  </a:lnTo>
                  <a:lnTo>
                    <a:pt x="1099" y="1774"/>
                  </a:lnTo>
                  <a:lnTo>
                    <a:pt x="1332" y="1774"/>
                  </a:lnTo>
                  <a:lnTo>
                    <a:pt x="1332" y="0"/>
                  </a:lnTo>
                  <a:lnTo>
                    <a:pt x="1099" y="0"/>
                  </a:lnTo>
                  <a:lnTo>
                    <a:pt x="1099" y="739"/>
                  </a:lnTo>
                  <a:lnTo>
                    <a:pt x="233" y="7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2943625" y="804775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64" y="296"/>
                    <a:pt x="149" y="296"/>
                  </a:cubicBezTo>
                  <a:cubicBezTo>
                    <a:pt x="233" y="296"/>
                    <a:pt x="297" y="232"/>
                    <a:pt x="297" y="148"/>
                  </a:cubicBezTo>
                  <a:cubicBezTo>
                    <a:pt x="297" y="63"/>
                    <a:pt x="233" y="0"/>
                    <a:pt x="149" y="0"/>
                  </a:cubicBezTo>
                  <a:close/>
                  <a:moveTo>
                    <a:pt x="43" y="507"/>
                  </a:moveTo>
                  <a:lnTo>
                    <a:pt x="43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2957900" y="816900"/>
              <a:ext cx="20600" cy="33300"/>
            </a:xfrm>
            <a:custGeom>
              <a:avLst/>
              <a:gdLst/>
              <a:ahLst/>
              <a:cxnLst/>
              <a:rect l="l" t="t" r="r" b="b"/>
              <a:pathLst>
                <a:path w="824" h="1332" extrusionOk="0">
                  <a:moveTo>
                    <a:pt x="465" y="1"/>
                  </a:moveTo>
                  <a:cubicBezTo>
                    <a:pt x="190" y="1"/>
                    <a:pt x="21" y="170"/>
                    <a:pt x="21" y="360"/>
                  </a:cubicBezTo>
                  <a:cubicBezTo>
                    <a:pt x="21" y="508"/>
                    <a:pt x="148" y="635"/>
                    <a:pt x="380" y="719"/>
                  </a:cubicBezTo>
                  <a:cubicBezTo>
                    <a:pt x="549" y="782"/>
                    <a:pt x="613" y="846"/>
                    <a:pt x="613" y="951"/>
                  </a:cubicBezTo>
                  <a:cubicBezTo>
                    <a:pt x="613" y="1057"/>
                    <a:pt x="528" y="1142"/>
                    <a:pt x="359" y="1142"/>
                  </a:cubicBezTo>
                  <a:cubicBezTo>
                    <a:pt x="254" y="1142"/>
                    <a:pt x="127" y="1099"/>
                    <a:pt x="42" y="1057"/>
                  </a:cubicBezTo>
                  <a:lnTo>
                    <a:pt x="0" y="1226"/>
                  </a:lnTo>
                  <a:cubicBezTo>
                    <a:pt x="85" y="1289"/>
                    <a:pt x="211" y="1332"/>
                    <a:pt x="359" y="1332"/>
                  </a:cubicBezTo>
                  <a:cubicBezTo>
                    <a:pt x="655" y="1332"/>
                    <a:pt x="824" y="1163"/>
                    <a:pt x="824" y="930"/>
                  </a:cubicBezTo>
                  <a:cubicBezTo>
                    <a:pt x="824" y="740"/>
                    <a:pt x="718" y="635"/>
                    <a:pt x="486" y="550"/>
                  </a:cubicBezTo>
                  <a:cubicBezTo>
                    <a:pt x="338" y="487"/>
                    <a:pt x="254" y="445"/>
                    <a:pt x="254" y="339"/>
                  </a:cubicBezTo>
                  <a:cubicBezTo>
                    <a:pt x="254" y="233"/>
                    <a:pt x="338" y="170"/>
                    <a:pt x="465" y="170"/>
                  </a:cubicBezTo>
                  <a:cubicBezTo>
                    <a:pt x="592" y="170"/>
                    <a:pt x="676" y="212"/>
                    <a:pt x="718" y="233"/>
                  </a:cubicBezTo>
                  <a:lnTo>
                    <a:pt x="782" y="64"/>
                  </a:lnTo>
                  <a:cubicBezTo>
                    <a:pt x="718" y="22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2982700" y="809525"/>
              <a:ext cx="18525" cy="40675"/>
            </a:xfrm>
            <a:custGeom>
              <a:avLst/>
              <a:gdLst/>
              <a:ahLst/>
              <a:cxnLst/>
              <a:rect l="l" t="t" r="r" b="b"/>
              <a:pathLst>
                <a:path w="741" h="1627" extrusionOk="0">
                  <a:moveTo>
                    <a:pt x="423" y="0"/>
                  </a:moveTo>
                  <a:lnTo>
                    <a:pt x="191" y="85"/>
                  </a:lnTo>
                  <a:lnTo>
                    <a:pt x="191" y="317"/>
                  </a:lnTo>
                  <a:lnTo>
                    <a:pt x="1" y="317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58"/>
                    <a:pt x="276" y="1521"/>
                  </a:cubicBezTo>
                  <a:cubicBezTo>
                    <a:pt x="339" y="1584"/>
                    <a:pt x="423" y="1627"/>
                    <a:pt x="529" y="1627"/>
                  </a:cubicBezTo>
                  <a:cubicBezTo>
                    <a:pt x="614" y="1627"/>
                    <a:pt x="698" y="1606"/>
                    <a:pt x="740" y="1584"/>
                  </a:cubicBezTo>
                  <a:lnTo>
                    <a:pt x="719" y="1415"/>
                  </a:lnTo>
                  <a:lnTo>
                    <a:pt x="592" y="1415"/>
                  </a:lnTo>
                  <a:cubicBezTo>
                    <a:pt x="466" y="1415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40" y="486"/>
                  </a:lnTo>
                  <a:lnTo>
                    <a:pt x="740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007000" y="804775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64" y="296"/>
                    <a:pt x="149" y="296"/>
                  </a:cubicBezTo>
                  <a:cubicBezTo>
                    <a:pt x="233" y="296"/>
                    <a:pt x="296" y="232"/>
                    <a:pt x="296" y="148"/>
                  </a:cubicBezTo>
                  <a:cubicBezTo>
                    <a:pt x="296" y="63"/>
                    <a:pt x="233" y="0"/>
                    <a:pt x="149" y="0"/>
                  </a:cubicBezTo>
                  <a:close/>
                  <a:moveTo>
                    <a:pt x="43" y="507"/>
                  </a:moveTo>
                  <a:lnTo>
                    <a:pt x="43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3021250" y="802650"/>
              <a:ext cx="30150" cy="47550"/>
            </a:xfrm>
            <a:custGeom>
              <a:avLst/>
              <a:gdLst/>
              <a:ahLst/>
              <a:cxnLst/>
              <a:rect l="l" t="t" r="r" b="b"/>
              <a:pathLst>
                <a:path w="1206" h="1902" extrusionOk="0">
                  <a:moveTo>
                    <a:pt x="614" y="740"/>
                  </a:moveTo>
                  <a:cubicBezTo>
                    <a:pt x="783" y="740"/>
                    <a:pt x="909" y="867"/>
                    <a:pt x="952" y="1015"/>
                  </a:cubicBezTo>
                  <a:cubicBezTo>
                    <a:pt x="952" y="1036"/>
                    <a:pt x="952" y="1078"/>
                    <a:pt x="952" y="1099"/>
                  </a:cubicBezTo>
                  <a:lnTo>
                    <a:pt x="952" y="1331"/>
                  </a:lnTo>
                  <a:cubicBezTo>
                    <a:pt x="952" y="1374"/>
                    <a:pt x="952" y="1395"/>
                    <a:pt x="952" y="1437"/>
                  </a:cubicBezTo>
                  <a:cubicBezTo>
                    <a:pt x="909" y="1606"/>
                    <a:pt x="761" y="1712"/>
                    <a:pt x="614" y="1712"/>
                  </a:cubicBezTo>
                  <a:cubicBezTo>
                    <a:pt x="360" y="1712"/>
                    <a:pt x="233" y="1500"/>
                    <a:pt x="233" y="1226"/>
                  </a:cubicBezTo>
                  <a:cubicBezTo>
                    <a:pt x="233" y="951"/>
                    <a:pt x="381" y="740"/>
                    <a:pt x="614" y="740"/>
                  </a:cubicBezTo>
                  <a:close/>
                  <a:moveTo>
                    <a:pt x="952" y="1"/>
                  </a:moveTo>
                  <a:lnTo>
                    <a:pt x="952" y="761"/>
                  </a:lnTo>
                  <a:cubicBezTo>
                    <a:pt x="888" y="655"/>
                    <a:pt x="761" y="571"/>
                    <a:pt x="571" y="571"/>
                  </a:cubicBezTo>
                  <a:cubicBezTo>
                    <a:pt x="254" y="571"/>
                    <a:pt x="1" y="824"/>
                    <a:pt x="1" y="1247"/>
                  </a:cubicBezTo>
                  <a:cubicBezTo>
                    <a:pt x="1" y="1627"/>
                    <a:pt x="233" y="1902"/>
                    <a:pt x="550" y="1902"/>
                  </a:cubicBezTo>
                  <a:cubicBezTo>
                    <a:pt x="761" y="1902"/>
                    <a:pt x="909" y="1775"/>
                    <a:pt x="973" y="1648"/>
                  </a:cubicBezTo>
                  <a:lnTo>
                    <a:pt x="994" y="1859"/>
                  </a:lnTo>
                  <a:lnTo>
                    <a:pt x="1205" y="1859"/>
                  </a:lnTo>
                  <a:cubicBezTo>
                    <a:pt x="1184" y="1775"/>
                    <a:pt x="1184" y="1648"/>
                    <a:pt x="1184" y="1543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3059825" y="804775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3" y="0"/>
                    <a:pt x="0" y="63"/>
                    <a:pt x="0" y="148"/>
                  </a:cubicBezTo>
                  <a:cubicBezTo>
                    <a:pt x="0" y="232"/>
                    <a:pt x="63" y="296"/>
                    <a:pt x="148" y="296"/>
                  </a:cubicBezTo>
                  <a:cubicBezTo>
                    <a:pt x="232" y="296"/>
                    <a:pt x="296" y="232"/>
                    <a:pt x="296" y="148"/>
                  </a:cubicBezTo>
                  <a:cubicBezTo>
                    <a:pt x="296" y="63"/>
                    <a:pt x="232" y="0"/>
                    <a:pt x="148" y="0"/>
                  </a:cubicBezTo>
                  <a:close/>
                  <a:moveTo>
                    <a:pt x="42" y="507"/>
                  </a:moveTo>
                  <a:lnTo>
                    <a:pt x="42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3075650" y="8163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6" y="128"/>
                    <a:pt x="233" y="254"/>
                  </a:cubicBezTo>
                  <a:lnTo>
                    <a:pt x="212" y="43"/>
                  </a:lnTo>
                  <a:lnTo>
                    <a:pt x="1" y="43"/>
                  </a:lnTo>
                  <a:cubicBezTo>
                    <a:pt x="22" y="149"/>
                    <a:pt x="22" y="254"/>
                    <a:pt x="22" y="381"/>
                  </a:cubicBezTo>
                  <a:lnTo>
                    <a:pt x="22" y="1310"/>
                  </a:lnTo>
                  <a:lnTo>
                    <a:pt x="254" y="1310"/>
                  </a:lnTo>
                  <a:lnTo>
                    <a:pt x="254" y="550"/>
                  </a:lnTo>
                  <a:cubicBezTo>
                    <a:pt x="254" y="508"/>
                    <a:pt x="254" y="466"/>
                    <a:pt x="275" y="444"/>
                  </a:cubicBezTo>
                  <a:cubicBezTo>
                    <a:pt x="318" y="318"/>
                    <a:pt x="423" y="191"/>
                    <a:pt x="571" y="191"/>
                  </a:cubicBezTo>
                  <a:cubicBezTo>
                    <a:pt x="803" y="191"/>
                    <a:pt x="867" y="381"/>
                    <a:pt x="867" y="571"/>
                  </a:cubicBezTo>
                  <a:lnTo>
                    <a:pt x="867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110500" y="816375"/>
              <a:ext cx="28025" cy="33825"/>
            </a:xfrm>
            <a:custGeom>
              <a:avLst/>
              <a:gdLst/>
              <a:ahLst/>
              <a:cxnLst/>
              <a:rect l="l" t="t" r="r" b="b"/>
              <a:pathLst>
                <a:path w="1121" h="1353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12" y="550"/>
                  </a:lnTo>
                  <a:cubicBezTo>
                    <a:pt x="233" y="402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318"/>
                    <a:pt x="1" y="698"/>
                  </a:cubicBezTo>
                  <a:cubicBezTo>
                    <a:pt x="1" y="1078"/>
                    <a:pt x="233" y="1353"/>
                    <a:pt x="635" y="1353"/>
                  </a:cubicBezTo>
                  <a:cubicBezTo>
                    <a:pt x="825" y="1353"/>
                    <a:pt x="973" y="1289"/>
                    <a:pt x="1057" y="1268"/>
                  </a:cubicBezTo>
                  <a:lnTo>
                    <a:pt x="1015" y="1099"/>
                  </a:lnTo>
                  <a:cubicBezTo>
                    <a:pt x="930" y="1141"/>
                    <a:pt x="825" y="1163"/>
                    <a:pt x="656" y="1163"/>
                  </a:cubicBezTo>
                  <a:cubicBezTo>
                    <a:pt x="423" y="1163"/>
                    <a:pt x="233" y="1036"/>
                    <a:pt x="212" y="719"/>
                  </a:cubicBezTo>
                  <a:lnTo>
                    <a:pt x="1120" y="719"/>
                  </a:lnTo>
                  <a:cubicBezTo>
                    <a:pt x="1120" y="698"/>
                    <a:pt x="1120" y="656"/>
                    <a:pt x="1120" y="613"/>
                  </a:cubicBezTo>
                  <a:cubicBezTo>
                    <a:pt x="1120" y="381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2899275" y="8718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275" y="1"/>
                  </a:moveTo>
                  <a:cubicBezTo>
                    <a:pt x="148" y="191"/>
                    <a:pt x="0" y="466"/>
                    <a:pt x="0" y="867"/>
                  </a:cubicBezTo>
                  <a:cubicBezTo>
                    <a:pt x="0" y="1289"/>
                    <a:pt x="148" y="1564"/>
                    <a:pt x="275" y="1733"/>
                  </a:cubicBezTo>
                  <a:lnTo>
                    <a:pt x="423" y="1733"/>
                  </a:lnTo>
                  <a:cubicBezTo>
                    <a:pt x="275" y="1522"/>
                    <a:pt x="169" y="1247"/>
                    <a:pt x="169" y="867"/>
                  </a:cubicBezTo>
                  <a:cubicBezTo>
                    <a:pt x="169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2915125" y="872900"/>
              <a:ext cx="26425" cy="35925"/>
            </a:xfrm>
            <a:custGeom>
              <a:avLst/>
              <a:gdLst/>
              <a:ahLst/>
              <a:cxnLst/>
              <a:rect l="l" t="t" r="r" b="b"/>
              <a:pathLst>
                <a:path w="1057" h="1437" extrusionOk="0">
                  <a:moveTo>
                    <a:pt x="0" y="0"/>
                  </a:moveTo>
                  <a:lnTo>
                    <a:pt x="0" y="1436"/>
                  </a:lnTo>
                  <a:lnTo>
                    <a:pt x="190" y="1436"/>
                  </a:lnTo>
                  <a:lnTo>
                    <a:pt x="190" y="761"/>
                  </a:lnTo>
                  <a:lnTo>
                    <a:pt x="866" y="761"/>
                  </a:lnTo>
                  <a:lnTo>
                    <a:pt x="866" y="1436"/>
                  </a:lnTo>
                  <a:lnTo>
                    <a:pt x="1056" y="1436"/>
                  </a:lnTo>
                  <a:lnTo>
                    <a:pt x="1056" y="0"/>
                  </a:lnTo>
                  <a:lnTo>
                    <a:pt x="866" y="0"/>
                  </a:lnTo>
                  <a:lnTo>
                    <a:pt x="866" y="613"/>
                  </a:lnTo>
                  <a:lnTo>
                    <a:pt x="190" y="6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2949450" y="872900"/>
              <a:ext cx="5825" cy="35925"/>
            </a:xfrm>
            <a:custGeom>
              <a:avLst/>
              <a:gdLst/>
              <a:ahLst/>
              <a:cxnLst/>
              <a:rect l="l" t="t" r="r" b="b"/>
              <a:pathLst>
                <a:path w="233" h="1437" extrusionOk="0">
                  <a:moveTo>
                    <a:pt x="106" y="0"/>
                  </a:moveTo>
                  <a:cubicBezTo>
                    <a:pt x="42" y="0"/>
                    <a:pt x="0" y="63"/>
                    <a:pt x="0" y="127"/>
                  </a:cubicBezTo>
                  <a:cubicBezTo>
                    <a:pt x="0" y="190"/>
                    <a:pt x="42" y="232"/>
                    <a:pt x="106" y="232"/>
                  </a:cubicBezTo>
                  <a:cubicBezTo>
                    <a:pt x="169" y="232"/>
                    <a:pt x="233" y="190"/>
                    <a:pt x="233" y="127"/>
                  </a:cubicBezTo>
                  <a:cubicBezTo>
                    <a:pt x="233" y="63"/>
                    <a:pt x="169" y="0"/>
                    <a:pt x="106" y="0"/>
                  </a:cubicBezTo>
                  <a:close/>
                  <a:moveTo>
                    <a:pt x="21" y="401"/>
                  </a:moveTo>
                  <a:lnTo>
                    <a:pt x="21" y="1436"/>
                  </a:lnTo>
                  <a:lnTo>
                    <a:pt x="211" y="1436"/>
                  </a:lnTo>
                  <a:lnTo>
                    <a:pt x="211" y="40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2960525" y="882400"/>
              <a:ext cx="16400" cy="26950"/>
            </a:xfrm>
            <a:custGeom>
              <a:avLst/>
              <a:gdLst/>
              <a:ahLst/>
              <a:cxnLst/>
              <a:rect l="l" t="t" r="r" b="b"/>
              <a:pathLst>
                <a:path w="656" h="1078" extrusionOk="0">
                  <a:moveTo>
                    <a:pt x="381" y="0"/>
                  </a:moveTo>
                  <a:cubicBezTo>
                    <a:pt x="170" y="0"/>
                    <a:pt x="22" y="148"/>
                    <a:pt x="22" y="317"/>
                  </a:cubicBezTo>
                  <a:cubicBezTo>
                    <a:pt x="22" y="423"/>
                    <a:pt x="106" y="528"/>
                    <a:pt x="296" y="592"/>
                  </a:cubicBezTo>
                  <a:cubicBezTo>
                    <a:pt x="423" y="655"/>
                    <a:pt x="487" y="697"/>
                    <a:pt x="487" y="782"/>
                  </a:cubicBezTo>
                  <a:cubicBezTo>
                    <a:pt x="487" y="866"/>
                    <a:pt x="423" y="930"/>
                    <a:pt x="296" y="930"/>
                  </a:cubicBezTo>
                  <a:cubicBezTo>
                    <a:pt x="191" y="930"/>
                    <a:pt x="106" y="887"/>
                    <a:pt x="43" y="866"/>
                  </a:cubicBezTo>
                  <a:lnTo>
                    <a:pt x="1" y="993"/>
                  </a:lnTo>
                  <a:cubicBezTo>
                    <a:pt x="64" y="1035"/>
                    <a:pt x="170" y="1078"/>
                    <a:pt x="275" y="1078"/>
                  </a:cubicBezTo>
                  <a:cubicBezTo>
                    <a:pt x="529" y="1078"/>
                    <a:pt x="656" y="951"/>
                    <a:pt x="656" y="761"/>
                  </a:cubicBezTo>
                  <a:cubicBezTo>
                    <a:pt x="656" y="613"/>
                    <a:pt x="571" y="528"/>
                    <a:pt x="402" y="465"/>
                  </a:cubicBezTo>
                  <a:cubicBezTo>
                    <a:pt x="254" y="402"/>
                    <a:pt x="212" y="359"/>
                    <a:pt x="212" y="275"/>
                  </a:cubicBezTo>
                  <a:cubicBezTo>
                    <a:pt x="212" y="212"/>
                    <a:pt x="254" y="148"/>
                    <a:pt x="381" y="148"/>
                  </a:cubicBezTo>
                  <a:cubicBezTo>
                    <a:pt x="465" y="148"/>
                    <a:pt x="550" y="190"/>
                    <a:pt x="592" y="212"/>
                  </a:cubicBezTo>
                  <a:lnTo>
                    <a:pt x="634" y="64"/>
                  </a:lnTo>
                  <a:cubicBezTo>
                    <a:pt x="571" y="43"/>
                    <a:pt x="487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2980075" y="8718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0" y="1"/>
                  </a:moveTo>
                  <a:cubicBezTo>
                    <a:pt x="169" y="212"/>
                    <a:pt x="275" y="487"/>
                    <a:pt x="275" y="867"/>
                  </a:cubicBezTo>
                  <a:cubicBezTo>
                    <a:pt x="275" y="1247"/>
                    <a:pt x="148" y="1522"/>
                    <a:pt x="0" y="1733"/>
                  </a:cubicBezTo>
                  <a:lnTo>
                    <a:pt x="148" y="1733"/>
                  </a:lnTo>
                  <a:cubicBezTo>
                    <a:pt x="296" y="1543"/>
                    <a:pt x="423" y="1289"/>
                    <a:pt x="423" y="867"/>
                  </a:cubicBezTo>
                  <a:cubicBezTo>
                    <a:pt x="423" y="444"/>
                    <a:pt x="296" y="191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680325" y="804775"/>
              <a:ext cx="24850" cy="44375"/>
            </a:xfrm>
            <a:custGeom>
              <a:avLst/>
              <a:gdLst/>
              <a:ahLst/>
              <a:cxnLst/>
              <a:rect l="l" t="t" r="r" b="b"/>
              <a:pathLst>
                <a:path w="994" h="1775" extrusionOk="0">
                  <a:moveTo>
                    <a:pt x="1" y="0"/>
                  </a:moveTo>
                  <a:lnTo>
                    <a:pt x="1" y="1774"/>
                  </a:lnTo>
                  <a:lnTo>
                    <a:pt x="993" y="1774"/>
                  </a:lnTo>
                  <a:lnTo>
                    <a:pt x="993" y="1584"/>
                  </a:lnTo>
                  <a:lnTo>
                    <a:pt x="233" y="158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705675" y="817450"/>
              <a:ext cx="29600" cy="46475"/>
            </a:xfrm>
            <a:custGeom>
              <a:avLst/>
              <a:gdLst/>
              <a:ahLst/>
              <a:cxnLst/>
              <a:rect l="l" t="t" r="r" b="b"/>
              <a:pathLst>
                <a:path w="1184" h="1859" extrusionOk="0">
                  <a:moveTo>
                    <a:pt x="1" y="0"/>
                  </a:moveTo>
                  <a:lnTo>
                    <a:pt x="465" y="1162"/>
                  </a:lnTo>
                  <a:cubicBezTo>
                    <a:pt x="465" y="1204"/>
                    <a:pt x="486" y="1225"/>
                    <a:pt x="486" y="1225"/>
                  </a:cubicBezTo>
                  <a:cubicBezTo>
                    <a:pt x="486" y="1246"/>
                    <a:pt x="465" y="1267"/>
                    <a:pt x="465" y="1289"/>
                  </a:cubicBezTo>
                  <a:cubicBezTo>
                    <a:pt x="402" y="1415"/>
                    <a:pt x="339" y="1500"/>
                    <a:pt x="275" y="1542"/>
                  </a:cubicBezTo>
                  <a:cubicBezTo>
                    <a:pt x="191" y="1605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70" y="1838"/>
                    <a:pt x="296" y="1796"/>
                    <a:pt x="402" y="1711"/>
                  </a:cubicBezTo>
                  <a:cubicBezTo>
                    <a:pt x="571" y="1563"/>
                    <a:pt x="677" y="1352"/>
                    <a:pt x="845" y="908"/>
                  </a:cubicBezTo>
                  <a:lnTo>
                    <a:pt x="1183" y="0"/>
                  </a:lnTo>
                  <a:lnTo>
                    <a:pt x="951" y="0"/>
                  </a:lnTo>
                  <a:lnTo>
                    <a:pt x="698" y="739"/>
                  </a:lnTo>
                  <a:cubicBezTo>
                    <a:pt x="655" y="845"/>
                    <a:pt x="634" y="929"/>
                    <a:pt x="613" y="1014"/>
                  </a:cubicBezTo>
                  <a:cubicBezTo>
                    <a:pt x="592" y="929"/>
                    <a:pt x="550" y="824"/>
                    <a:pt x="529" y="739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738425" y="816900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5" y="1"/>
                  </a:moveTo>
                  <a:cubicBezTo>
                    <a:pt x="190" y="1"/>
                    <a:pt x="21" y="170"/>
                    <a:pt x="21" y="360"/>
                  </a:cubicBezTo>
                  <a:cubicBezTo>
                    <a:pt x="21" y="508"/>
                    <a:pt x="127" y="635"/>
                    <a:pt x="359" y="719"/>
                  </a:cubicBezTo>
                  <a:cubicBezTo>
                    <a:pt x="528" y="782"/>
                    <a:pt x="592" y="846"/>
                    <a:pt x="592" y="951"/>
                  </a:cubicBezTo>
                  <a:cubicBezTo>
                    <a:pt x="592" y="1057"/>
                    <a:pt x="528" y="1142"/>
                    <a:pt x="359" y="1142"/>
                  </a:cubicBezTo>
                  <a:cubicBezTo>
                    <a:pt x="233" y="1142"/>
                    <a:pt x="127" y="1099"/>
                    <a:pt x="42" y="1057"/>
                  </a:cubicBezTo>
                  <a:lnTo>
                    <a:pt x="0" y="1226"/>
                  </a:lnTo>
                  <a:cubicBezTo>
                    <a:pt x="85" y="1289"/>
                    <a:pt x="211" y="1332"/>
                    <a:pt x="359" y="1332"/>
                  </a:cubicBezTo>
                  <a:cubicBezTo>
                    <a:pt x="655" y="1332"/>
                    <a:pt x="824" y="1163"/>
                    <a:pt x="824" y="930"/>
                  </a:cubicBezTo>
                  <a:cubicBezTo>
                    <a:pt x="824" y="740"/>
                    <a:pt x="718" y="635"/>
                    <a:pt x="486" y="550"/>
                  </a:cubicBezTo>
                  <a:cubicBezTo>
                    <a:pt x="317" y="487"/>
                    <a:pt x="254" y="445"/>
                    <a:pt x="254" y="339"/>
                  </a:cubicBezTo>
                  <a:cubicBezTo>
                    <a:pt x="254" y="233"/>
                    <a:pt x="317" y="170"/>
                    <a:pt x="465" y="170"/>
                  </a:cubicBezTo>
                  <a:cubicBezTo>
                    <a:pt x="571" y="170"/>
                    <a:pt x="676" y="212"/>
                    <a:pt x="718" y="233"/>
                  </a:cubicBezTo>
                  <a:lnTo>
                    <a:pt x="782" y="64"/>
                  </a:lnTo>
                  <a:cubicBezTo>
                    <a:pt x="718" y="22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3765875" y="804775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43" y="296"/>
                    <a:pt x="127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781725" y="8163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54"/>
                  </a:cubicBezTo>
                  <a:lnTo>
                    <a:pt x="212" y="254"/>
                  </a:lnTo>
                  <a:lnTo>
                    <a:pt x="212" y="43"/>
                  </a:lnTo>
                  <a:lnTo>
                    <a:pt x="0" y="43"/>
                  </a:lnTo>
                  <a:cubicBezTo>
                    <a:pt x="0" y="149"/>
                    <a:pt x="0" y="254"/>
                    <a:pt x="0" y="381"/>
                  </a:cubicBezTo>
                  <a:lnTo>
                    <a:pt x="0" y="1310"/>
                  </a:lnTo>
                  <a:lnTo>
                    <a:pt x="233" y="1310"/>
                  </a:lnTo>
                  <a:lnTo>
                    <a:pt x="233" y="550"/>
                  </a:lnTo>
                  <a:cubicBezTo>
                    <a:pt x="233" y="508"/>
                    <a:pt x="254" y="466"/>
                    <a:pt x="254" y="444"/>
                  </a:cubicBezTo>
                  <a:cubicBezTo>
                    <a:pt x="296" y="318"/>
                    <a:pt x="423" y="191"/>
                    <a:pt x="571" y="191"/>
                  </a:cubicBezTo>
                  <a:cubicBezTo>
                    <a:pt x="782" y="191"/>
                    <a:pt x="866" y="381"/>
                    <a:pt x="866" y="571"/>
                  </a:cubicBezTo>
                  <a:lnTo>
                    <a:pt x="866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816050" y="816375"/>
              <a:ext cx="28550" cy="33825"/>
            </a:xfrm>
            <a:custGeom>
              <a:avLst/>
              <a:gdLst/>
              <a:ahLst/>
              <a:cxnLst/>
              <a:rect l="l" t="t" r="r" b="b"/>
              <a:pathLst>
                <a:path w="1142" h="1353" extrusionOk="0">
                  <a:moveTo>
                    <a:pt x="592" y="170"/>
                  </a:moveTo>
                  <a:cubicBezTo>
                    <a:pt x="845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402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0" y="318"/>
                    <a:pt x="0" y="698"/>
                  </a:cubicBezTo>
                  <a:cubicBezTo>
                    <a:pt x="0" y="1078"/>
                    <a:pt x="254" y="1353"/>
                    <a:pt x="634" y="1353"/>
                  </a:cubicBezTo>
                  <a:cubicBezTo>
                    <a:pt x="845" y="1353"/>
                    <a:pt x="993" y="1289"/>
                    <a:pt x="1057" y="1268"/>
                  </a:cubicBezTo>
                  <a:lnTo>
                    <a:pt x="1014" y="1099"/>
                  </a:lnTo>
                  <a:cubicBezTo>
                    <a:pt x="930" y="1141"/>
                    <a:pt x="845" y="1163"/>
                    <a:pt x="676" y="1163"/>
                  </a:cubicBezTo>
                  <a:cubicBezTo>
                    <a:pt x="444" y="1163"/>
                    <a:pt x="233" y="1036"/>
                    <a:pt x="233" y="719"/>
                  </a:cubicBezTo>
                  <a:lnTo>
                    <a:pt x="1120" y="719"/>
                  </a:lnTo>
                  <a:cubicBezTo>
                    <a:pt x="1141" y="698"/>
                    <a:pt x="1141" y="656"/>
                    <a:pt x="1141" y="613"/>
                  </a:cubicBezTo>
                  <a:cubicBezTo>
                    <a:pt x="1141" y="381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678750" y="8718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275" y="1"/>
                  </a:moveTo>
                  <a:cubicBezTo>
                    <a:pt x="148" y="191"/>
                    <a:pt x="0" y="466"/>
                    <a:pt x="0" y="867"/>
                  </a:cubicBezTo>
                  <a:cubicBezTo>
                    <a:pt x="0" y="1289"/>
                    <a:pt x="148" y="1564"/>
                    <a:pt x="275" y="1733"/>
                  </a:cubicBezTo>
                  <a:lnTo>
                    <a:pt x="423" y="1733"/>
                  </a:lnTo>
                  <a:cubicBezTo>
                    <a:pt x="275" y="1522"/>
                    <a:pt x="169" y="1247"/>
                    <a:pt x="169" y="867"/>
                  </a:cubicBezTo>
                  <a:cubicBezTo>
                    <a:pt x="169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694575" y="872900"/>
              <a:ext cx="19575" cy="35925"/>
            </a:xfrm>
            <a:custGeom>
              <a:avLst/>
              <a:gdLst/>
              <a:ahLst/>
              <a:cxnLst/>
              <a:rect l="l" t="t" r="r" b="b"/>
              <a:pathLst>
                <a:path w="783" h="1437" extrusionOk="0">
                  <a:moveTo>
                    <a:pt x="1" y="0"/>
                  </a:moveTo>
                  <a:lnTo>
                    <a:pt x="1" y="1436"/>
                  </a:lnTo>
                  <a:lnTo>
                    <a:pt x="783" y="1436"/>
                  </a:lnTo>
                  <a:lnTo>
                    <a:pt x="783" y="1267"/>
                  </a:lnTo>
                  <a:lnTo>
                    <a:pt x="191" y="1267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714650" y="882925"/>
              <a:ext cx="23800" cy="37525"/>
            </a:xfrm>
            <a:custGeom>
              <a:avLst/>
              <a:gdLst/>
              <a:ahLst/>
              <a:cxnLst/>
              <a:rect l="l" t="t" r="r" b="b"/>
              <a:pathLst>
                <a:path w="952" h="1501" extrusionOk="0">
                  <a:moveTo>
                    <a:pt x="1" y="0"/>
                  </a:moveTo>
                  <a:lnTo>
                    <a:pt x="360" y="951"/>
                  </a:lnTo>
                  <a:cubicBezTo>
                    <a:pt x="381" y="972"/>
                    <a:pt x="381" y="993"/>
                    <a:pt x="381" y="993"/>
                  </a:cubicBezTo>
                  <a:cubicBezTo>
                    <a:pt x="381" y="1014"/>
                    <a:pt x="381" y="1014"/>
                    <a:pt x="360" y="1035"/>
                  </a:cubicBezTo>
                  <a:cubicBezTo>
                    <a:pt x="318" y="1141"/>
                    <a:pt x="254" y="1204"/>
                    <a:pt x="212" y="1247"/>
                  </a:cubicBezTo>
                  <a:cubicBezTo>
                    <a:pt x="149" y="1289"/>
                    <a:pt x="106" y="1331"/>
                    <a:pt x="43" y="1331"/>
                  </a:cubicBezTo>
                  <a:lnTo>
                    <a:pt x="106" y="1500"/>
                  </a:lnTo>
                  <a:cubicBezTo>
                    <a:pt x="149" y="1479"/>
                    <a:pt x="233" y="1458"/>
                    <a:pt x="318" y="1373"/>
                  </a:cubicBezTo>
                  <a:cubicBezTo>
                    <a:pt x="444" y="1268"/>
                    <a:pt x="550" y="1078"/>
                    <a:pt x="677" y="740"/>
                  </a:cubicBezTo>
                  <a:lnTo>
                    <a:pt x="951" y="0"/>
                  </a:lnTo>
                  <a:lnTo>
                    <a:pt x="761" y="0"/>
                  </a:lnTo>
                  <a:lnTo>
                    <a:pt x="550" y="613"/>
                  </a:lnTo>
                  <a:cubicBezTo>
                    <a:pt x="529" y="676"/>
                    <a:pt x="508" y="761"/>
                    <a:pt x="486" y="824"/>
                  </a:cubicBezTo>
                  <a:cubicBezTo>
                    <a:pt x="465" y="761"/>
                    <a:pt x="444" y="676"/>
                    <a:pt x="423" y="613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740525" y="882400"/>
              <a:ext cx="16925" cy="26950"/>
            </a:xfrm>
            <a:custGeom>
              <a:avLst/>
              <a:gdLst/>
              <a:ahLst/>
              <a:cxnLst/>
              <a:rect l="l" t="t" r="r" b="b"/>
              <a:pathLst>
                <a:path w="677" h="1078" extrusionOk="0">
                  <a:moveTo>
                    <a:pt x="381" y="0"/>
                  </a:moveTo>
                  <a:cubicBezTo>
                    <a:pt x="170" y="0"/>
                    <a:pt x="43" y="148"/>
                    <a:pt x="43" y="317"/>
                  </a:cubicBezTo>
                  <a:cubicBezTo>
                    <a:pt x="43" y="423"/>
                    <a:pt x="127" y="528"/>
                    <a:pt x="296" y="592"/>
                  </a:cubicBezTo>
                  <a:cubicBezTo>
                    <a:pt x="444" y="655"/>
                    <a:pt x="487" y="697"/>
                    <a:pt x="487" y="782"/>
                  </a:cubicBezTo>
                  <a:cubicBezTo>
                    <a:pt x="487" y="866"/>
                    <a:pt x="423" y="930"/>
                    <a:pt x="296" y="930"/>
                  </a:cubicBezTo>
                  <a:cubicBezTo>
                    <a:pt x="212" y="930"/>
                    <a:pt x="106" y="887"/>
                    <a:pt x="43" y="866"/>
                  </a:cubicBezTo>
                  <a:lnTo>
                    <a:pt x="1" y="993"/>
                  </a:lnTo>
                  <a:cubicBezTo>
                    <a:pt x="85" y="1035"/>
                    <a:pt x="191" y="1078"/>
                    <a:pt x="296" y="1078"/>
                  </a:cubicBezTo>
                  <a:cubicBezTo>
                    <a:pt x="529" y="1078"/>
                    <a:pt x="677" y="951"/>
                    <a:pt x="677" y="761"/>
                  </a:cubicBezTo>
                  <a:cubicBezTo>
                    <a:pt x="677" y="613"/>
                    <a:pt x="571" y="528"/>
                    <a:pt x="402" y="465"/>
                  </a:cubicBezTo>
                  <a:cubicBezTo>
                    <a:pt x="275" y="402"/>
                    <a:pt x="212" y="359"/>
                    <a:pt x="212" y="275"/>
                  </a:cubicBezTo>
                  <a:cubicBezTo>
                    <a:pt x="212" y="212"/>
                    <a:pt x="275" y="148"/>
                    <a:pt x="381" y="148"/>
                  </a:cubicBezTo>
                  <a:cubicBezTo>
                    <a:pt x="487" y="148"/>
                    <a:pt x="550" y="190"/>
                    <a:pt x="592" y="212"/>
                  </a:cubicBezTo>
                  <a:lnTo>
                    <a:pt x="634" y="64"/>
                  </a:lnTo>
                  <a:cubicBezTo>
                    <a:pt x="571" y="43"/>
                    <a:pt x="487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760600" y="8718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0" y="1"/>
                  </a:moveTo>
                  <a:cubicBezTo>
                    <a:pt x="148" y="212"/>
                    <a:pt x="254" y="487"/>
                    <a:pt x="254" y="867"/>
                  </a:cubicBezTo>
                  <a:cubicBezTo>
                    <a:pt x="254" y="1247"/>
                    <a:pt x="148" y="1522"/>
                    <a:pt x="0" y="1733"/>
                  </a:cubicBezTo>
                  <a:lnTo>
                    <a:pt x="148" y="1733"/>
                  </a:lnTo>
                  <a:cubicBezTo>
                    <a:pt x="275" y="1543"/>
                    <a:pt x="423" y="1289"/>
                    <a:pt x="423" y="867"/>
                  </a:cubicBezTo>
                  <a:cubicBezTo>
                    <a:pt x="423" y="444"/>
                    <a:pt x="275" y="191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4527400" y="804775"/>
              <a:ext cx="37525" cy="44375"/>
            </a:xfrm>
            <a:custGeom>
              <a:avLst/>
              <a:gdLst/>
              <a:ahLst/>
              <a:cxnLst/>
              <a:rect l="l" t="t" r="r" b="b"/>
              <a:pathLst>
                <a:path w="1501" h="1775" extrusionOk="0">
                  <a:moveTo>
                    <a:pt x="740" y="211"/>
                  </a:moveTo>
                  <a:cubicBezTo>
                    <a:pt x="782" y="317"/>
                    <a:pt x="803" y="423"/>
                    <a:pt x="845" y="528"/>
                  </a:cubicBezTo>
                  <a:lnTo>
                    <a:pt x="1014" y="1035"/>
                  </a:lnTo>
                  <a:lnTo>
                    <a:pt x="486" y="1035"/>
                  </a:lnTo>
                  <a:lnTo>
                    <a:pt x="655" y="528"/>
                  </a:lnTo>
                  <a:cubicBezTo>
                    <a:pt x="697" y="423"/>
                    <a:pt x="719" y="317"/>
                    <a:pt x="740" y="211"/>
                  </a:cubicBezTo>
                  <a:close/>
                  <a:moveTo>
                    <a:pt x="613" y="0"/>
                  </a:moveTo>
                  <a:lnTo>
                    <a:pt x="0" y="1774"/>
                  </a:lnTo>
                  <a:lnTo>
                    <a:pt x="254" y="1774"/>
                  </a:lnTo>
                  <a:lnTo>
                    <a:pt x="423" y="1225"/>
                  </a:lnTo>
                  <a:lnTo>
                    <a:pt x="1056" y="1225"/>
                  </a:lnTo>
                  <a:lnTo>
                    <a:pt x="1247" y="1774"/>
                  </a:lnTo>
                  <a:lnTo>
                    <a:pt x="1500" y="1774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4568575" y="816900"/>
              <a:ext cx="21150" cy="33300"/>
            </a:xfrm>
            <a:custGeom>
              <a:avLst/>
              <a:gdLst/>
              <a:ahLst/>
              <a:cxnLst/>
              <a:rect l="l" t="t" r="r" b="b"/>
              <a:pathLst>
                <a:path w="846" h="1332" extrusionOk="0">
                  <a:moveTo>
                    <a:pt x="487" y="1"/>
                  </a:moveTo>
                  <a:cubicBezTo>
                    <a:pt x="212" y="1"/>
                    <a:pt x="43" y="170"/>
                    <a:pt x="43" y="360"/>
                  </a:cubicBezTo>
                  <a:cubicBezTo>
                    <a:pt x="43" y="508"/>
                    <a:pt x="149" y="635"/>
                    <a:pt x="381" y="719"/>
                  </a:cubicBezTo>
                  <a:cubicBezTo>
                    <a:pt x="550" y="782"/>
                    <a:pt x="614" y="846"/>
                    <a:pt x="614" y="951"/>
                  </a:cubicBezTo>
                  <a:cubicBezTo>
                    <a:pt x="614" y="1057"/>
                    <a:pt x="529" y="1142"/>
                    <a:pt x="360" y="1142"/>
                  </a:cubicBezTo>
                  <a:cubicBezTo>
                    <a:pt x="254" y="1142"/>
                    <a:pt x="128" y="1099"/>
                    <a:pt x="64" y="1057"/>
                  </a:cubicBezTo>
                  <a:lnTo>
                    <a:pt x="1" y="1226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46" y="1163"/>
                    <a:pt x="846" y="930"/>
                  </a:cubicBezTo>
                  <a:cubicBezTo>
                    <a:pt x="846" y="740"/>
                    <a:pt x="719" y="635"/>
                    <a:pt x="508" y="550"/>
                  </a:cubicBezTo>
                  <a:cubicBezTo>
                    <a:pt x="339" y="487"/>
                    <a:pt x="254" y="445"/>
                    <a:pt x="254" y="339"/>
                  </a:cubicBezTo>
                  <a:cubicBezTo>
                    <a:pt x="254" y="233"/>
                    <a:pt x="339" y="170"/>
                    <a:pt x="466" y="170"/>
                  </a:cubicBezTo>
                  <a:cubicBezTo>
                    <a:pt x="592" y="170"/>
                    <a:pt x="677" y="212"/>
                    <a:pt x="740" y="233"/>
                  </a:cubicBezTo>
                  <a:lnTo>
                    <a:pt x="783" y="64"/>
                  </a:lnTo>
                  <a:cubicBezTo>
                    <a:pt x="719" y="22"/>
                    <a:pt x="614" y="1"/>
                    <a:pt x="48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4596575" y="816900"/>
              <a:ext cx="30650" cy="45450"/>
            </a:xfrm>
            <a:custGeom>
              <a:avLst/>
              <a:gdLst/>
              <a:ahLst/>
              <a:cxnLst/>
              <a:rect l="l" t="t" r="r" b="b"/>
              <a:pathLst>
                <a:path w="1226" h="1818" extrusionOk="0">
                  <a:moveTo>
                    <a:pt x="613" y="170"/>
                  </a:moveTo>
                  <a:cubicBezTo>
                    <a:pt x="867" y="170"/>
                    <a:pt x="993" y="402"/>
                    <a:pt x="993" y="656"/>
                  </a:cubicBezTo>
                  <a:cubicBezTo>
                    <a:pt x="993" y="930"/>
                    <a:pt x="845" y="1142"/>
                    <a:pt x="613" y="1142"/>
                  </a:cubicBezTo>
                  <a:cubicBezTo>
                    <a:pt x="444" y="1142"/>
                    <a:pt x="296" y="1036"/>
                    <a:pt x="254" y="867"/>
                  </a:cubicBezTo>
                  <a:cubicBezTo>
                    <a:pt x="254" y="846"/>
                    <a:pt x="254" y="804"/>
                    <a:pt x="254" y="782"/>
                  </a:cubicBezTo>
                  <a:lnTo>
                    <a:pt x="254" y="550"/>
                  </a:lnTo>
                  <a:cubicBezTo>
                    <a:pt x="254" y="529"/>
                    <a:pt x="254" y="487"/>
                    <a:pt x="254" y="466"/>
                  </a:cubicBezTo>
                  <a:cubicBezTo>
                    <a:pt x="296" y="276"/>
                    <a:pt x="444" y="170"/>
                    <a:pt x="613" y="170"/>
                  </a:cubicBezTo>
                  <a:close/>
                  <a:moveTo>
                    <a:pt x="676" y="1"/>
                  </a:moveTo>
                  <a:cubicBezTo>
                    <a:pt x="465" y="1"/>
                    <a:pt x="317" y="85"/>
                    <a:pt x="233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1" y="149"/>
                    <a:pt x="22" y="276"/>
                    <a:pt x="22" y="423"/>
                  </a:cubicBezTo>
                  <a:lnTo>
                    <a:pt x="22" y="1818"/>
                  </a:lnTo>
                  <a:lnTo>
                    <a:pt x="254" y="1818"/>
                  </a:lnTo>
                  <a:lnTo>
                    <a:pt x="254" y="1120"/>
                  </a:lnTo>
                  <a:cubicBezTo>
                    <a:pt x="317" y="1247"/>
                    <a:pt x="465" y="1332"/>
                    <a:pt x="634" y="1332"/>
                  </a:cubicBezTo>
                  <a:cubicBezTo>
                    <a:pt x="951" y="1332"/>
                    <a:pt x="1226" y="1099"/>
                    <a:pt x="1226" y="635"/>
                  </a:cubicBezTo>
                  <a:cubicBezTo>
                    <a:pt x="1226" y="254"/>
                    <a:pt x="993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4631950" y="81690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2" y="635"/>
                  </a:moveTo>
                  <a:lnTo>
                    <a:pt x="782" y="867"/>
                  </a:lnTo>
                  <a:cubicBezTo>
                    <a:pt x="782" y="888"/>
                    <a:pt x="782" y="909"/>
                    <a:pt x="761" y="930"/>
                  </a:cubicBezTo>
                  <a:cubicBezTo>
                    <a:pt x="719" y="1036"/>
                    <a:pt x="613" y="1142"/>
                    <a:pt x="444" y="1142"/>
                  </a:cubicBezTo>
                  <a:cubicBezTo>
                    <a:pt x="339" y="1142"/>
                    <a:pt x="233" y="1078"/>
                    <a:pt x="233" y="930"/>
                  </a:cubicBezTo>
                  <a:cubicBezTo>
                    <a:pt x="233" y="677"/>
                    <a:pt x="529" y="635"/>
                    <a:pt x="782" y="635"/>
                  </a:cubicBezTo>
                  <a:close/>
                  <a:moveTo>
                    <a:pt x="508" y="1"/>
                  </a:moveTo>
                  <a:cubicBezTo>
                    <a:pt x="360" y="1"/>
                    <a:pt x="191" y="43"/>
                    <a:pt x="85" y="107"/>
                  </a:cubicBezTo>
                  <a:lnTo>
                    <a:pt x="149" y="254"/>
                  </a:lnTo>
                  <a:cubicBezTo>
                    <a:pt x="233" y="191"/>
                    <a:pt x="360" y="170"/>
                    <a:pt x="487" y="170"/>
                  </a:cubicBezTo>
                  <a:cubicBezTo>
                    <a:pt x="499" y="169"/>
                    <a:pt x="510" y="168"/>
                    <a:pt x="521" y="168"/>
                  </a:cubicBezTo>
                  <a:cubicBezTo>
                    <a:pt x="742" y="168"/>
                    <a:pt x="761" y="364"/>
                    <a:pt x="761" y="445"/>
                  </a:cubicBezTo>
                  <a:lnTo>
                    <a:pt x="761" y="487"/>
                  </a:lnTo>
                  <a:cubicBezTo>
                    <a:pt x="275" y="487"/>
                    <a:pt x="1" y="656"/>
                    <a:pt x="1" y="951"/>
                  </a:cubicBezTo>
                  <a:cubicBezTo>
                    <a:pt x="1" y="1142"/>
                    <a:pt x="128" y="1332"/>
                    <a:pt x="402" y="1332"/>
                  </a:cubicBezTo>
                  <a:cubicBezTo>
                    <a:pt x="571" y="1332"/>
                    <a:pt x="719" y="1226"/>
                    <a:pt x="782" y="1142"/>
                  </a:cubicBezTo>
                  <a:lnTo>
                    <a:pt x="804" y="1289"/>
                  </a:lnTo>
                  <a:lnTo>
                    <a:pt x="1015" y="1289"/>
                  </a:lnTo>
                  <a:cubicBezTo>
                    <a:pt x="1015" y="1205"/>
                    <a:pt x="994" y="1099"/>
                    <a:pt x="994" y="994"/>
                  </a:cubicBezTo>
                  <a:lnTo>
                    <a:pt x="994" y="508"/>
                  </a:lnTo>
                  <a:cubicBezTo>
                    <a:pt x="994" y="254"/>
                    <a:pt x="909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4666275" y="816375"/>
              <a:ext cx="15875" cy="32775"/>
            </a:xfrm>
            <a:custGeom>
              <a:avLst/>
              <a:gdLst/>
              <a:ahLst/>
              <a:cxnLst/>
              <a:rect l="l" t="t" r="r" b="b"/>
              <a:pathLst>
                <a:path w="635" h="1311" extrusionOk="0">
                  <a:moveTo>
                    <a:pt x="571" y="1"/>
                  </a:moveTo>
                  <a:cubicBezTo>
                    <a:pt x="423" y="1"/>
                    <a:pt x="275" y="128"/>
                    <a:pt x="212" y="297"/>
                  </a:cubicBezTo>
                  <a:lnTo>
                    <a:pt x="191" y="43"/>
                  </a:lnTo>
                  <a:lnTo>
                    <a:pt x="1" y="43"/>
                  </a:lnTo>
                  <a:cubicBezTo>
                    <a:pt x="1" y="149"/>
                    <a:pt x="1" y="275"/>
                    <a:pt x="1" y="444"/>
                  </a:cubicBezTo>
                  <a:lnTo>
                    <a:pt x="1" y="1310"/>
                  </a:lnTo>
                  <a:lnTo>
                    <a:pt x="233" y="1310"/>
                  </a:lnTo>
                  <a:lnTo>
                    <a:pt x="233" y="634"/>
                  </a:lnTo>
                  <a:cubicBezTo>
                    <a:pt x="233" y="592"/>
                    <a:pt x="233" y="550"/>
                    <a:pt x="233" y="529"/>
                  </a:cubicBezTo>
                  <a:cubicBezTo>
                    <a:pt x="275" y="360"/>
                    <a:pt x="381" y="233"/>
                    <a:pt x="550" y="233"/>
                  </a:cubicBezTo>
                  <a:lnTo>
                    <a:pt x="635" y="233"/>
                  </a:lnTo>
                  <a:lnTo>
                    <a:pt x="635" y="22"/>
                  </a:lnTo>
                  <a:cubicBezTo>
                    <a:pt x="613" y="22"/>
                    <a:pt x="592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4685825" y="809525"/>
              <a:ext cx="19025" cy="40675"/>
            </a:xfrm>
            <a:custGeom>
              <a:avLst/>
              <a:gdLst/>
              <a:ahLst/>
              <a:cxnLst/>
              <a:rect l="l" t="t" r="r" b="b"/>
              <a:pathLst>
                <a:path w="761" h="1627" extrusionOk="0">
                  <a:moveTo>
                    <a:pt x="423" y="0"/>
                  </a:moveTo>
                  <a:lnTo>
                    <a:pt x="191" y="85"/>
                  </a:lnTo>
                  <a:lnTo>
                    <a:pt x="191" y="317"/>
                  </a:lnTo>
                  <a:lnTo>
                    <a:pt x="0" y="317"/>
                  </a:lnTo>
                  <a:lnTo>
                    <a:pt x="0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33" y="1458"/>
                    <a:pt x="296" y="1521"/>
                  </a:cubicBezTo>
                  <a:cubicBezTo>
                    <a:pt x="338" y="1584"/>
                    <a:pt x="423" y="1627"/>
                    <a:pt x="550" y="1627"/>
                  </a:cubicBezTo>
                  <a:cubicBezTo>
                    <a:pt x="634" y="1627"/>
                    <a:pt x="698" y="1606"/>
                    <a:pt x="740" y="1584"/>
                  </a:cubicBezTo>
                  <a:lnTo>
                    <a:pt x="740" y="1415"/>
                  </a:lnTo>
                  <a:lnTo>
                    <a:pt x="592" y="1415"/>
                  </a:lnTo>
                  <a:cubicBezTo>
                    <a:pt x="465" y="1415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710650" y="804775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4" y="0"/>
                    <a:pt x="0" y="63"/>
                    <a:pt x="0" y="148"/>
                  </a:cubicBezTo>
                  <a:cubicBezTo>
                    <a:pt x="0" y="232"/>
                    <a:pt x="64" y="296"/>
                    <a:pt x="148" y="296"/>
                  </a:cubicBezTo>
                  <a:cubicBezTo>
                    <a:pt x="233" y="296"/>
                    <a:pt x="296" y="232"/>
                    <a:pt x="296" y="148"/>
                  </a:cubicBezTo>
                  <a:cubicBezTo>
                    <a:pt x="296" y="63"/>
                    <a:pt x="233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4724375" y="816375"/>
              <a:ext cx="25375" cy="33825"/>
            </a:xfrm>
            <a:custGeom>
              <a:avLst/>
              <a:gdLst/>
              <a:ahLst/>
              <a:cxnLst/>
              <a:rect l="l" t="t" r="r" b="b"/>
              <a:pathLst>
                <a:path w="1015" h="1353" extrusionOk="0">
                  <a:moveTo>
                    <a:pt x="698" y="1"/>
                  </a:moveTo>
                  <a:cubicBezTo>
                    <a:pt x="275" y="1"/>
                    <a:pt x="0" y="297"/>
                    <a:pt x="0" y="698"/>
                  </a:cubicBezTo>
                  <a:cubicBezTo>
                    <a:pt x="0" y="1078"/>
                    <a:pt x="254" y="1353"/>
                    <a:pt x="634" y="1353"/>
                  </a:cubicBezTo>
                  <a:cubicBezTo>
                    <a:pt x="803" y="1353"/>
                    <a:pt x="951" y="1289"/>
                    <a:pt x="1014" y="1268"/>
                  </a:cubicBezTo>
                  <a:lnTo>
                    <a:pt x="972" y="1099"/>
                  </a:lnTo>
                  <a:cubicBezTo>
                    <a:pt x="909" y="1120"/>
                    <a:pt x="824" y="1163"/>
                    <a:pt x="676" y="1163"/>
                  </a:cubicBezTo>
                  <a:cubicBezTo>
                    <a:pt x="423" y="1163"/>
                    <a:pt x="233" y="972"/>
                    <a:pt x="233" y="677"/>
                  </a:cubicBezTo>
                  <a:cubicBezTo>
                    <a:pt x="233" y="423"/>
                    <a:pt x="402" y="191"/>
                    <a:pt x="698" y="191"/>
                  </a:cubicBezTo>
                  <a:cubicBezTo>
                    <a:pt x="824" y="191"/>
                    <a:pt x="909" y="233"/>
                    <a:pt x="951" y="254"/>
                  </a:cubicBezTo>
                  <a:lnTo>
                    <a:pt x="1014" y="85"/>
                  </a:lnTo>
                  <a:cubicBezTo>
                    <a:pt x="951" y="43"/>
                    <a:pt x="824" y="1"/>
                    <a:pt x="69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4767150" y="804775"/>
              <a:ext cx="37525" cy="44375"/>
            </a:xfrm>
            <a:custGeom>
              <a:avLst/>
              <a:gdLst/>
              <a:ahLst/>
              <a:cxnLst/>
              <a:rect l="l" t="t" r="r" b="b"/>
              <a:pathLst>
                <a:path w="1501" h="1775" extrusionOk="0">
                  <a:moveTo>
                    <a:pt x="740" y="211"/>
                  </a:moveTo>
                  <a:cubicBezTo>
                    <a:pt x="761" y="317"/>
                    <a:pt x="803" y="423"/>
                    <a:pt x="824" y="528"/>
                  </a:cubicBezTo>
                  <a:lnTo>
                    <a:pt x="1014" y="1035"/>
                  </a:lnTo>
                  <a:lnTo>
                    <a:pt x="465" y="1035"/>
                  </a:lnTo>
                  <a:lnTo>
                    <a:pt x="655" y="528"/>
                  </a:lnTo>
                  <a:cubicBezTo>
                    <a:pt x="676" y="423"/>
                    <a:pt x="719" y="317"/>
                    <a:pt x="740" y="211"/>
                  </a:cubicBezTo>
                  <a:close/>
                  <a:moveTo>
                    <a:pt x="613" y="0"/>
                  </a:moveTo>
                  <a:lnTo>
                    <a:pt x="1" y="1774"/>
                  </a:lnTo>
                  <a:lnTo>
                    <a:pt x="233" y="1774"/>
                  </a:lnTo>
                  <a:lnTo>
                    <a:pt x="423" y="1225"/>
                  </a:lnTo>
                  <a:lnTo>
                    <a:pt x="1057" y="1225"/>
                  </a:lnTo>
                  <a:lnTo>
                    <a:pt x="1247" y="1774"/>
                  </a:lnTo>
                  <a:lnTo>
                    <a:pt x="1500" y="177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4807825" y="816375"/>
              <a:ext cx="24825" cy="33825"/>
            </a:xfrm>
            <a:custGeom>
              <a:avLst/>
              <a:gdLst/>
              <a:ahLst/>
              <a:cxnLst/>
              <a:rect l="l" t="t" r="r" b="b"/>
              <a:pathLst>
                <a:path w="993" h="1353" extrusionOk="0">
                  <a:moveTo>
                    <a:pt x="676" y="1"/>
                  </a:moveTo>
                  <a:cubicBezTo>
                    <a:pt x="254" y="1"/>
                    <a:pt x="0" y="297"/>
                    <a:pt x="0" y="698"/>
                  </a:cubicBezTo>
                  <a:cubicBezTo>
                    <a:pt x="0" y="1078"/>
                    <a:pt x="254" y="1353"/>
                    <a:pt x="634" y="1353"/>
                  </a:cubicBezTo>
                  <a:cubicBezTo>
                    <a:pt x="803" y="1353"/>
                    <a:pt x="930" y="1289"/>
                    <a:pt x="993" y="1268"/>
                  </a:cubicBezTo>
                  <a:lnTo>
                    <a:pt x="951" y="1099"/>
                  </a:lnTo>
                  <a:cubicBezTo>
                    <a:pt x="887" y="1120"/>
                    <a:pt x="803" y="1163"/>
                    <a:pt x="676" y="1163"/>
                  </a:cubicBezTo>
                  <a:cubicBezTo>
                    <a:pt x="423" y="1163"/>
                    <a:pt x="232" y="972"/>
                    <a:pt x="232" y="677"/>
                  </a:cubicBezTo>
                  <a:cubicBezTo>
                    <a:pt x="232" y="423"/>
                    <a:pt x="380" y="191"/>
                    <a:pt x="676" y="191"/>
                  </a:cubicBezTo>
                  <a:cubicBezTo>
                    <a:pt x="803" y="191"/>
                    <a:pt x="887" y="233"/>
                    <a:pt x="951" y="254"/>
                  </a:cubicBezTo>
                  <a:lnTo>
                    <a:pt x="993" y="85"/>
                  </a:lnTo>
                  <a:cubicBezTo>
                    <a:pt x="930" y="43"/>
                    <a:pt x="824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4838975" y="804775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48" y="0"/>
                  </a:moveTo>
                  <a:cubicBezTo>
                    <a:pt x="43" y="0"/>
                    <a:pt x="0" y="63"/>
                    <a:pt x="0" y="148"/>
                  </a:cubicBezTo>
                  <a:cubicBezTo>
                    <a:pt x="0" y="232"/>
                    <a:pt x="43" y="296"/>
                    <a:pt x="127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4852700" y="802650"/>
              <a:ext cx="30125" cy="47550"/>
            </a:xfrm>
            <a:custGeom>
              <a:avLst/>
              <a:gdLst/>
              <a:ahLst/>
              <a:cxnLst/>
              <a:rect l="l" t="t" r="r" b="b"/>
              <a:pathLst>
                <a:path w="1205" h="1902" extrusionOk="0">
                  <a:moveTo>
                    <a:pt x="613" y="740"/>
                  </a:moveTo>
                  <a:cubicBezTo>
                    <a:pt x="782" y="740"/>
                    <a:pt x="909" y="867"/>
                    <a:pt x="951" y="1015"/>
                  </a:cubicBezTo>
                  <a:cubicBezTo>
                    <a:pt x="951" y="1036"/>
                    <a:pt x="972" y="1078"/>
                    <a:pt x="972" y="1099"/>
                  </a:cubicBezTo>
                  <a:lnTo>
                    <a:pt x="972" y="1331"/>
                  </a:lnTo>
                  <a:cubicBezTo>
                    <a:pt x="972" y="1374"/>
                    <a:pt x="951" y="1395"/>
                    <a:pt x="951" y="1437"/>
                  </a:cubicBezTo>
                  <a:cubicBezTo>
                    <a:pt x="909" y="1606"/>
                    <a:pt x="761" y="1712"/>
                    <a:pt x="613" y="1712"/>
                  </a:cubicBezTo>
                  <a:cubicBezTo>
                    <a:pt x="360" y="1712"/>
                    <a:pt x="233" y="1500"/>
                    <a:pt x="233" y="1226"/>
                  </a:cubicBezTo>
                  <a:cubicBezTo>
                    <a:pt x="233" y="951"/>
                    <a:pt x="381" y="740"/>
                    <a:pt x="613" y="740"/>
                  </a:cubicBezTo>
                  <a:close/>
                  <a:moveTo>
                    <a:pt x="972" y="1"/>
                  </a:moveTo>
                  <a:lnTo>
                    <a:pt x="972" y="761"/>
                  </a:lnTo>
                  <a:lnTo>
                    <a:pt x="951" y="761"/>
                  </a:lnTo>
                  <a:cubicBezTo>
                    <a:pt x="909" y="655"/>
                    <a:pt x="761" y="571"/>
                    <a:pt x="571" y="571"/>
                  </a:cubicBezTo>
                  <a:cubicBezTo>
                    <a:pt x="254" y="571"/>
                    <a:pt x="1" y="824"/>
                    <a:pt x="1" y="1247"/>
                  </a:cubicBezTo>
                  <a:cubicBezTo>
                    <a:pt x="1" y="1627"/>
                    <a:pt x="233" y="1902"/>
                    <a:pt x="550" y="1902"/>
                  </a:cubicBezTo>
                  <a:cubicBezTo>
                    <a:pt x="761" y="1902"/>
                    <a:pt x="909" y="1775"/>
                    <a:pt x="972" y="1648"/>
                  </a:cubicBezTo>
                  <a:lnTo>
                    <a:pt x="993" y="1648"/>
                  </a:lnTo>
                  <a:lnTo>
                    <a:pt x="993" y="1859"/>
                  </a:lnTo>
                  <a:lnTo>
                    <a:pt x="1205" y="1859"/>
                  </a:lnTo>
                  <a:cubicBezTo>
                    <a:pt x="1205" y="1775"/>
                    <a:pt x="1184" y="1648"/>
                    <a:pt x="1184" y="1543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4529500" y="871825"/>
              <a:ext cx="10600" cy="43325"/>
            </a:xfrm>
            <a:custGeom>
              <a:avLst/>
              <a:gdLst/>
              <a:ahLst/>
              <a:cxnLst/>
              <a:rect l="l" t="t" r="r" b="b"/>
              <a:pathLst>
                <a:path w="424" h="1733" extrusionOk="0">
                  <a:moveTo>
                    <a:pt x="275" y="1"/>
                  </a:moveTo>
                  <a:cubicBezTo>
                    <a:pt x="149" y="191"/>
                    <a:pt x="1" y="466"/>
                    <a:pt x="1" y="867"/>
                  </a:cubicBezTo>
                  <a:cubicBezTo>
                    <a:pt x="1" y="1289"/>
                    <a:pt x="149" y="1564"/>
                    <a:pt x="275" y="1733"/>
                  </a:cubicBezTo>
                  <a:lnTo>
                    <a:pt x="423" y="1733"/>
                  </a:lnTo>
                  <a:cubicBezTo>
                    <a:pt x="275" y="1522"/>
                    <a:pt x="149" y="1247"/>
                    <a:pt x="149" y="867"/>
                  </a:cubicBezTo>
                  <a:cubicBezTo>
                    <a:pt x="149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4541650" y="872900"/>
              <a:ext cx="30125" cy="35925"/>
            </a:xfrm>
            <a:custGeom>
              <a:avLst/>
              <a:gdLst/>
              <a:ahLst/>
              <a:cxnLst/>
              <a:rect l="l" t="t" r="r" b="b"/>
              <a:pathLst>
                <a:path w="1205" h="1437" extrusionOk="0">
                  <a:moveTo>
                    <a:pt x="592" y="169"/>
                  </a:moveTo>
                  <a:cubicBezTo>
                    <a:pt x="613" y="254"/>
                    <a:pt x="634" y="338"/>
                    <a:pt x="677" y="423"/>
                  </a:cubicBezTo>
                  <a:lnTo>
                    <a:pt x="803" y="845"/>
                  </a:lnTo>
                  <a:lnTo>
                    <a:pt x="381" y="845"/>
                  </a:lnTo>
                  <a:lnTo>
                    <a:pt x="529" y="423"/>
                  </a:lnTo>
                  <a:cubicBezTo>
                    <a:pt x="550" y="338"/>
                    <a:pt x="571" y="254"/>
                    <a:pt x="592" y="169"/>
                  </a:cubicBezTo>
                  <a:close/>
                  <a:moveTo>
                    <a:pt x="486" y="0"/>
                  </a:moveTo>
                  <a:lnTo>
                    <a:pt x="1" y="1436"/>
                  </a:lnTo>
                  <a:lnTo>
                    <a:pt x="191" y="1436"/>
                  </a:lnTo>
                  <a:lnTo>
                    <a:pt x="339" y="993"/>
                  </a:lnTo>
                  <a:lnTo>
                    <a:pt x="846" y="993"/>
                  </a:lnTo>
                  <a:lnTo>
                    <a:pt x="993" y="1436"/>
                  </a:lnTo>
                  <a:lnTo>
                    <a:pt x="1205" y="143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4574400" y="882400"/>
              <a:ext cx="16925" cy="26950"/>
            </a:xfrm>
            <a:custGeom>
              <a:avLst/>
              <a:gdLst/>
              <a:ahLst/>
              <a:cxnLst/>
              <a:rect l="l" t="t" r="r" b="b"/>
              <a:pathLst>
                <a:path w="677" h="1078" extrusionOk="0">
                  <a:moveTo>
                    <a:pt x="381" y="0"/>
                  </a:moveTo>
                  <a:cubicBezTo>
                    <a:pt x="169" y="0"/>
                    <a:pt x="43" y="148"/>
                    <a:pt x="43" y="317"/>
                  </a:cubicBezTo>
                  <a:cubicBezTo>
                    <a:pt x="43" y="423"/>
                    <a:pt x="127" y="528"/>
                    <a:pt x="296" y="592"/>
                  </a:cubicBezTo>
                  <a:cubicBezTo>
                    <a:pt x="444" y="655"/>
                    <a:pt x="486" y="697"/>
                    <a:pt x="486" y="782"/>
                  </a:cubicBezTo>
                  <a:cubicBezTo>
                    <a:pt x="486" y="866"/>
                    <a:pt x="423" y="930"/>
                    <a:pt x="296" y="930"/>
                  </a:cubicBezTo>
                  <a:cubicBezTo>
                    <a:pt x="212" y="930"/>
                    <a:pt x="106" y="887"/>
                    <a:pt x="43" y="866"/>
                  </a:cubicBezTo>
                  <a:lnTo>
                    <a:pt x="0" y="993"/>
                  </a:lnTo>
                  <a:cubicBezTo>
                    <a:pt x="85" y="1035"/>
                    <a:pt x="190" y="1078"/>
                    <a:pt x="296" y="1078"/>
                  </a:cubicBezTo>
                  <a:cubicBezTo>
                    <a:pt x="528" y="1078"/>
                    <a:pt x="676" y="951"/>
                    <a:pt x="676" y="761"/>
                  </a:cubicBezTo>
                  <a:cubicBezTo>
                    <a:pt x="676" y="613"/>
                    <a:pt x="571" y="528"/>
                    <a:pt x="402" y="465"/>
                  </a:cubicBezTo>
                  <a:cubicBezTo>
                    <a:pt x="275" y="402"/>
                    <a:pt x="212" y="359"/>
                    <a:pt x="212" y="275"/>
                  </a:cubicBezTo>
                  <a:cubicBezTo>
                    <a:pt x="212" y="212"/>
                    <a:pt x="275" y="148"/>
                    <a:pt x="381" y="148"/>
                  </a:cubicBezTo>
                  <a:cubicBezTo>
                    <a:pt x="486" y="148"/>
                    <a:pt x="550" y="190"/>
                    <a:pt x="592" y="212"/>
                  </a:cubicBezTo>
                  <a:lnTo>
                    <a:pt x="634" y="64"/>
                  </a:lnTo>
                  <a:cubicBezTo>
                    <a:pt x="571" y="43"/>
                    <a:pt x="486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4597100" y="882400"/>
              <a:ext cx="24325" cy="36975"/>
            </a:xfrm>
            <a:custGeom>
              <a:avLst/>
              <a:gdLst/>
              <a:ahLst/>
              <a:cxnLst/>
              <a:rect l="l" t="t" r="r" b="b"/>
              <a:pathLst>
                <a:path w="973" h="1479" extrusionOk="0">
                  <a:moveTo>
                    <a:pt x="486" y="148"/>
                  </a:moveTo>
                  <a:cubicBezTo>
                    <a:pt x="677" y="148"/>
                    <a:pt x="782" y="338"/>
                    <a:pt x="782" y="528"/>
                  </a:cubicBezTo>
                  <a:cubicBezTo>
                    <a:pt x="782" y="761"/>
                    <a:pt x="677" y="930"/>
                    <a:pt x="465" y="930"/>
                  </a:cubicBezTo>
                  <a:cubicBezTo>
                    <a:pt x="339" y="930"/>
                    <a:pt x="233" y="845"/>
                    <a:pt x="191" y="718"/>
                  </a:cubicBezTo>
                  <a:cubicBezTo>
                    <a:pt x="191" y="697"/>
                    <a:pt x="191" y="655"/>
                    <a:pt x="191" y="634"/>
                  </a:cubicBezTo>
                  <a:lnTo>
                    <a:pt x="191" y="465"/>
                  </a:lnTo>
                  <a:cubicBezTo>
                    <a:pt x="191" y="444"/>
                    <a:pt x="191" y="402"/>
                    <a:pt x="191" y="381"/>
                  </a:cubicBezTo>
                  <a:cubicBezTo>
                    <a:pt x="233" y="254"/>
                    <a:pt x="360" y="148"/>
                    <a:pt x="486" y="148"/>
                  </a:cubicBezTo>
                  <a:close/>
                  <a:moveTo>
                    <a:pt x="529" y="0"/>
                  </a:moveTo>
                  <a:cubicBezTo>
                    <a:pt x="381" y="0"/>
                    <a:pt x="254" y="85"/>
                    <a:pt x="170" y="212"/>
                  </a:cubicBezTo>
                  <a:lnTo>
                    <a:pt x="170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479"/>
                  </a:lnTo>
                  <a:lnTo>
                    <a:pt x="191" y="1479"/>
                  </a:lnTo>
                  <a:lnTo>
                    <a:pt x="191" y="909"/>
                  </a:lnTo>
                  <a:cubicBezTo>
                    <a:pt x="254" y="1014"/>
                    <a:pt x="381" y="1078"/>
                    <a:pt x="508" y="1078"/>
                  </a:cubicBezTo>
                  <a:cubicBezTo>
                    <a:pt x="740" y="1078"/>
                    <a:pt x="972" y="887"/>
                    <a:pt x="972" y="528"/>
                  </a:cubicBezTo>
                  <a:cubicBezTo>
                    <a:pt x="972" y="212"/>
                    <a:pt x="782" y="0"/>
                    <a:pt x="52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624025" y="871825"/>
              <a:ext cx="10600" cy="43325"/>
            </a:xfrm>
            <a:custGeom>
              <a:avLst/>
              <a:gdLst/>
              <a:ahLst/>
              <a:cxnLst/>
              <a:rect l="l" t="t" r="r" b="b"/>
              <a:pathLst>
                <a:path w="424" h="1733" extrusionOk="0">
                  <a:moveTo>
                    <a:pt x="1" y="1"/>
                  </a:moveTo>
                  <a:cubicBezTo>
                    <a:pt x="170" y="212"/>
                    <a:pt x="276" y="487"/>
                    <a:pt x="276" y="867"/>
                  </a:cubicBezTo>
                  <a:cubicBezTo>
                    <a:pt x="276" y="1247"/>
                    <a:pt x="149" y="1522"/>
                    <a:pt x="1" y="1733"/>
                  </a:cubicBezTo>
                  <a:lnTo>
                    <a:pt x="149" y="1733"/>
                  </a:lnTo>
                  <a:cubicBezTo>
                    <a:pt x="297" y="1543"/>
                    <a:pt x="423" y="1289"/>
                    <a:pt x="423" y="867"/>
                  </a:cubicBezTo>
                  <a:cubicBezTo>
                    <a:pt x="423" y="444"/>
                    <a:pt x="297" y="191"/>
                    <a:pt x="1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087700" y="804225"/>
              <a:ext cx="36475" cy="45450"/>
            </a:xfrm>
            <a:custGeom>
              <a:avLst/>
              <a:gdLst/>
              <a:ahLst/>
              <a:cxnLst/>
              <a:rect l="l" t="t" r="r" b="b"/>
              <a:pathLst>
                <a:path w="1459" h="1818" extrusionOk="0">
                  <a:moveTo>
                    <a:pt x="951" y="1"/>
                  </a:moveTo>
                  <a:cubicBezTo>
                    <a:pt x="360" y="1"/>
                    <a:pt x="1" y="402"/>
                    <a:pt x="1" y="930"/>
                  </a:cubicBezTo>
                  <a:cubicBezTo>
                    <a:pt x="1" y="1205"/>
                    <a:pt x="85" y="1437"/>
                    <a:pt x="233" y="1585"/>
                  </a:cubicBezTo>
                  <a:cubicBezTo>
                    <a:pt x="423" y="1754"/>
                    <a:pt x="634" y="1818"/>
                    <a:pt x="909" y="1818"/>
                  </a:cubicBezTo>
                  <a:cubicBezTo>
                    <a:pt x="1141" y="1818"/>
                    <a:pt x="1353" y="1754"/>
                    <a:pt x="1458" y="1712"/>
                  </a:cubicBezTo>
                  <a:lnTo>
                    <a:pt x="1458" y="867"/>
                  </a:lnTo>
                  <a:lnTo>
                    <a:pt x="867" y="867"/>
                  </a:lnTo>
                  <a:lnTo>
                    <a:pt x="867" y="1057"/>
                  </a:lnTo>
                  <a:lnTo>
                    <a:pt x="1226" y="1057"/>
                  </a:lnTo>
                  <a:lnTo>
                    <a:pt x="1226" y="1585"/>
                  </a:lnTo>
                  <a:cubicBezTo>
                    <a:pt x="1184" y="1606"/>
                    <a:pt x="1078" y="1627"/>
                    <a:pt x="930" y="1627"/>
                  </a:cubicBezTo>
                  <a:cubicBezTo>
                    <a:pt x="508" y="1627"/>
                    <a:pt x="233" y="1353"/>
                    <a:pt x="233" y="909"/>
                  </a:cubicBezTo>
                  <a:cubicBezTo>
                    <a:pt x="233" y="466"/>
                    <a:pt x="508" y="191"/>
                    <a:pt x="951" y="191"/>
                  </a:cubicBezTo>
                  <a:cubicBezTo>
                    <a:pt x="1120" y="191"/>
                    <a:pt x="1247" y="233"/>
                    <a:pt x="1353" y="276"/>
                  </a:cubicBezTo>
                  <a:lnTo>
                    <a:pt x="1395" y="85"/>
                  </a:lnTo>
                  <a:cubicBezTo>
                    <a:pt x="1332" y="43"/>
                    <a:pt x="1163" y="1"/>
                    <a:pt x="95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5132600" y="802650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59"/>
                  </a:lnTo>
                  <a:lnTo>
                    <a:pt x="233" y="1859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5147900" y="817450"/>
              <a:ext cx="27500" cy="32750"/>
            </a:xfrm>
            <a:custGeom>
              <a:avLst/>
              <a:gdLst/>
              <a:ahLst/>
              <a:cxnLst/>
              <a:rect l="l" t="t" r="r" b="b"/>
              <a:pathLst>
                <a:path w="1100" h="1310" extrusionOk="0">
                  <a:moveTo>
                    <a:pt x="1" y="0"/>
                  </a:moveTo>
                  <a:lnTo>
                    <a:pt x="1" y="739"/>
                  </a:lnTo>
                  <a:cubicBezTo>
                    <a:pt x="1" y="1183"/>
                    <a:pt x="254" y="1310"/>
                    <a:pt x="444" y="1310"/>
                  </a:cubicBezTo>
                  <a:cubicBezTo>
                    <a:pt x="677" y="1310"/>
                    <a:pt x="804" y="1162"/>
                    <a:pt x="867" y="1056"/>
                  </a:cubicBezTo>
                  <a:lnTo>
                    <a:pt x="888" y="1267"/>
                  </a:lnTo>
                  <a:lnTo>
                    <a:pt x="1099" y="1267"/>
                  </a:lnTo>
                  <a:cubicBezTo>
                    <a:pt x="1078" y="1162"/>
                    <a:pt x="1078" y="1056"/>
                    <a:pt x="1078" y="929"/>
                  </a:cubicBezTo>
                  <a:lnTo>
                    <a:pt x="1078" y="0"/>
                  </a:lnTo>
                  <a:lnTo>
                    <a:pt x="846" y="0"/>
                  </a:lnTo>
                  <a:lnTo>
                    <a:pt x="846" y="782"/>
                  </a:lnTo>
                  <a:cubicBezTo>
                    <a:pt x="846" y="824"/>
                    <a:pt x="846" y="866"/>
                    <a:pt x="825" y="887"/>
                  </a:cubicBezTo>
                  <a:cubicBezTo>
                    <a:pt x="782" y="993"/>
                    <a:pt x="677" y="1098"/>
                    <a:pt x="529" y="1098"/>
                  </a:cubicBezTo>
                  <a:cubicBezTo>
                    <a:pt x="318" y="1098"/>
                    <a:pt x="233" y="951"/>
                    <a:pt x="233" y="697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5181175" y="809525"/>
              <a:ext cx="18500" cy="40675"/>
            </a:xfrm>
            <a:custGeom>
              <a:avLst/>
              <a:gdLst/>
              <a:ahLst/>
              <a:cxnLst/>
              <a:rect l="l" t="t" r="r" b="b"/>
              <a:pathLst>
                <a:path w="740" h="1627" extrusionOk="0">
                  <a:moveTo>
                    <a:pt x="423" y="0"/>
                  </a:moveTo>
                  <a:lnTo>
                    <a:pt x="191" y="85"/>
                  </a:lnTo>
                  <a:lnTo>
                    <a:pt x="191" y="317"/>
                  </a:lnTo>
                  <a:lnTo>
                    <a:pt x="1" y="317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58"/>
                    <a:pt x="275" y="1521"/>
                  </a:cubicBezTo>
                  <a:cubicBezTo>
                    <a:pt x="339" y="1584"/>
                    <a:pt x="423" y="1627"/>
                    <a:pt x="529" y="1627"/>
                  </a:cubicBezTo>
                  <a:cubicBezTo>
                    <a:pt x="613" y="1627"/>
                    <a:pt x="698" y="1606"/>
                    <a:pt x="740" y="1584"/>
                  </a:cubicBezTo>
                  <a:lnTo>
                    <a:pt x="719" y="1415"/>
                  </a:lnTo>
                  <a:lnTo>
                    <a:pt x="592" y="1415"/>
                  </a:lnTo>
                  <a:cubicBezTo>
                    <a:pt x="465" y="1415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40" y="486"/>
                  </a:lnTo>
                  <a:lnTo>
                    <a:pt x="740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5203875" y="81690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3" y="635"/>
                  </a:moveTo>
                  <a:lnTo>
                    <a:pt x="783" y="867"/>
                  </a:lnTo>
                  <a:cubicBezTo>
                    <a:pt x="783" y="888"/>
                    <a:pt x="761" y="909"/>
                    <a:pt x="761" y="930"/>
                  </a:cubicBezTo>
                  <a:cubicBezTo>
                    <a:pt x="719" y="1036"/>
                    <a:pt x="614" y="1142"/>
                    <a:pt x="445" y="1142"/>
                  </a:cubicBezTo>
                  <a:cubicBezTo>
                    <a:pt x="339" y="1142"/>
                    <a:pt x="233" y="1078"/>
                    <a:pt x="233" y="930"/>
                  </a:cubicBezTo>
                  <a:cubicBezTo>
                    <a:pt x="233" y="677"/>
                    <a:pt x="529" y="635"/>
                    <a:pt x="783" y="635"/>
                  </a:cubicBezTo>
                  <a:close/>
                  <a:moveTo>
                    <a:pt x="508" y="1"/>
                  </a:moveTo>
                  <a:cubicBezTo>
                    <a:pt x="360" y="1"/>
                    <a:pt x="191" y="43"/>
                    <a:pt x="85" y="107"/>
                  </a:cubicBezTo>
                  <a:lnTo>
                    <a:pt x="149" y="254"/>
                  </a:lnTo>
                  <a:cubicBezTo>
                    <a:pt x="233" y="191"/>
                    <a:pt x="360" y="170"/>
                    <a:pt x="487" y="170"/>
                  </a:cubicBezTo>
                  <a:cubicBezTo>
                    <a:pt x="499" y="169"/>
                    <a:pt x="510" y="168"/>
                    <a:pt x="521" y="168"/>
                  </a:cubicBezTo>
                  <a:cubicBezTo>
                    <a:pt x="742" y="168"/>
                    <a:pt x="761" y="364"/>
                    <a:pt x="761" y="445"/>
                  </a:cubicBezTo>
                  <a:lnTo>
                    <a:pt x="761" y="487"/>
                  </a:lnTo>
                  <a:cubicBezTo>
                    <a:pt x="276" y="487"/>
                    <a:pt x="1" y="656"/>
                    <a:pt x="1" y="951"/>
                  </a:cubicBezTo>
                  <a:cubicBezTo>
                    <a:pt x="1" y="1142"/>
                    <a:pt x="128" y="1332"/>
                    <a:pt x="402" y="1332"/>
                  </a:cubicBezTo>
                  <a:cubicBezTo>
                    <a:pt x="571" y="1332"/>
                    <a:pt x="719" y="1226"/>
                    <a:pt x="783" y="1142"/>
                  </a:cubicBezTo>
                  <a:lnTo>
                    <a:pt x="804" y="1289"/>
                  </a:lnTo>
                  <a:lnTo>
                    <a:pt x="1015" y="1289"/>
                  </a:lnTo>
                  <a:cubicBezTo>
                    <a:pt x="994" y="1205"/>
                    <a:pt x="994" y="1099"/>
                    <a:pt x="994" y="994"/>
                  </a:cubicBezTo>
                  <a:lnTo>
                    <a:pt x="994" y="508"/>
                  </a:lnTo>
                  <a:cubicBezTo>
                    <a:pt x="994" y="254"/>
                    <a:pt x="909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5238225" y="816375"/>
              <a:ext cx="45425" cy="32775"/>
            </a:xfrm>
            <a:custGeom>
              <a:avLst/>
              <a:gdLst/>
              <a:ahLst/>
              <a:cxnLst/>
              <a:rect l="l" t="t" r="r" b="b"/>
              <a:pathLst>
                <a:path w="1817" h="1311" extrusionOk="0">
                  <a:moveTo>
                    <a:pt x="613" y="1"/>
                  </a:moveTo>
                  <a:cubicBezTo>
                    <a:pt x="401" y="1"/>
                    <a:pt x="275" y="128"/>
                    <a:pt x="211" y="254"/>
                  </a:cubicBezTo>
                  <a:lnTo>
                    <a:pt x="190" y="43"/>
                  </a:lnTo>
                  <a:lnTo>
                    <a:pt x="0" y="43"/>
                  </a:lnTo>
                  <a:cubicBezTo>
                    <a:pt x="0" y="149"/>
                    <a:pt x="0" y="254"/>
                    <a:pt x="0" y="381"/>
                  </a:cubicBezTo>
                  <a:lnTo>
                    <a:pt x="0" y="1310"/>
                  </a:lnTo>
                  <a:lnTo>
                    <a:pt x="232" y="1310"/>
                  </a:lnTo>
                  <a:lnTo>
                    <a:pt x="232" y="550"/>
                  </a:lnTo>
                  <a:cubicBezTo>
                    <a:pt x="232" y="508"/>
                    <a:pt x="232" y="466"/>
                    <a:pt x="254" y="423"/>
                  </a:cubicBezTo>
                  <a:cubicBezTo>
                    <a:pt x="275" y="318"/>
                    <a:pt x="401" y="191"/>
                    <a:pt x="528" y="191"/>
                  </a:cubicBezTo>
                  <a:cubicBezTo>
                    <a:pt x="718" y="191"/>
                    <a:pt x="803" y="339"/>
                    <a:pt x="803" y="550"/>
                  </a:cubicBezTo>
                  <a:lnTo>
                    <a:pt x="803" y="1310"/>
                  </a:lnTo>
                  <a:lnTo>
                    <a:pt x="1035" y="1310"/>
                  </a:lnTo>
                  <a:lnTo>
                    <a:pt x="1035" y="529"/>
                  </a:lnTo>
                  <a:cubicBezTo>
                    <a:pt x="1035" y="487"/>
                    <a:pt x="1035" y="444"/>
                    <a:pt x="1035" y="402"/>
                  </a:cubicBezTo>
                  <a:cubicBezTo>
                    <a:pt x="1077" y="297"/>
                    <a:pt x="1183" y="191"/>
                    <a:pt x="1331" y="191"/>
                  </a:cubicBezTo>
                  <a:cubicBezTo>
                    <a:pt x="1500" y="191"/>
                    <a:pt x="1605" y="339"/>
                    <a:pt x="1605" y="592"/>
                  </a:cubicBezTo>
                  <a:lnTo>
                    <a:pt x="1605" y="1310"/>
                  </a:lnTo>
                  <a:lnTo>
                    <a:pt x="1817" y="1310"/>
                  </a:lnTo>
                  <a:lnTo>
                    <a:pt x="1817" y="571"/>
                  </a:lnTo>
                  <a:cubicBezTo>
                    <a:pt x="1817" y="128"/>
                    <a:pt x="1584" y="1"/>
                    <a:pt x="1394" y="1"/>
                  </a:cubicBezTo>
                  <a:cubicBezTo>
                    <a:pt x="1289" y="1"/>
                    <a:pt x="1204" y="43"/>
                    <a:pt x="1120" y="106"/>
                  </a:cubicBezTo>
                  <a:cubicBezTo>
                    <a:pt x="1077" y="149"/>
                    <a:pt x="1014" y="191"/>
                    <a:pt x="972" y="275"/>
                  </a:cubicBezTo>
                  <a:cubicBezTo>
                    <a:pt x="908" y="106"/>
                    <a:pt x="782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5292600" y="804775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43" y="296"/>
                    <a:pt x="149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5306350" y="816375"/>
              <a:ext cx="25350" cy="33825"/>
            </a:xfrm>
            <a:custGeom>
              <a:avLst/>
              <a:gdLst/>
              <a:ahLst/>
              <a:cxnLst/>
              <a:rect l="l" t="t" r="r" b="b"/>
              <a:pathLst>
                <a:path w="1014" h="1353" extrusionOk="0">
                  <a:moveTo>
                    <a:pt x="697" y="1"/>
                  </a:moveTo>
                  <a:cubicBezTo>
                    <a:pt x="275" y="1"/>
                    <a:pt x="0" y="297"/>
                    <a:pt x="0" y="698"/>
                  </a:cubicBezTo>
                  <a:cubicBezTo>
                    <a:pt x="0" y="1078"/>
                    <a:pt x="253" y="1353"/>
                    <a:pt x="634" y="1353"/>
                  </a:cubicBezTo>
                  <a:cubicBezTo>
                    <a:pt x="803" y="1353"/>
                    <a:pt x="951" y="1289"/>
                    <a:pt x="1014" y="1268"/>
                  </a:cubicBezTo>
                  <a:lnTo>
                    <a:pt x="972" y="1099"/>
                  </a:lnTo>
                  <a:cubicBezTo>
                    <a:pt x="908" y="1120"/>
                    <a:pt x="803" y="1163"/>
                    <a:pt x="676" y="1163"/>
                  </a:cubicBezTo>
                  <a:cubicBezTo>
                    <a:pt x="422" y="1163"/>
                    <a:pt x="232" y="972"/>
                    <a:pt x="232" y="677"/>
                  </a:cubicBezTo>
                  <a:cubicBezTo>
                    <a:pt x="232" y="423"/>
                    <a:pt x="401" y="191"/>
                    <a:pt x="697" y="191"/>
                  </a:cubicBezTo>
                  <a:cubicBezTo>
                    <a:pt x="824" y="191"/>
                    <a:pt x="908" y="233"/>
                    <a:pt x="951" y="254"/>
                  </a:cubicBezTo>
                  <a:lnTo>
                    <a:pt x="1014" y="85"/>
                  </a:lnTo>
                  <a:cubicBezTo>
                    <a:pt x="951" y="43"/>
                    <a:pt x="824" y="1"/>
                    <a:pt x="6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5349125" y="804775"/>
              <a:ext cx="36975" cy="44375"/>
            </a:xfrm>
            <a:custGeom>
              <a:avLst/>
              <a:gdLst/>
              <a:ahLst/>
              <a:cxnLst/>
              <a:rect l="l" t="t" r="r" b="b"/>
              <a:pathLst>
                <a:path w="1479" h="1775" extrusionOk="0">
                  <a:moveTo>
                    <a:pt x="739" y="211"/>
                  </a:moveTo>
                  <a:cubicBezTo>
                    <a:pt x="760" y="317"/>
                    <a:pt x="803" y="423"/>
                    <a:pt x="824" y="528"/>
                  </a:cubicBezTo>
                  <a:lnTo>
                    <a:pt x="1014" y="1035"/>
                  </a:lnTo>
                  <a:lnTo>
                    <a:pt x="465" y="1035"/>
                  </a:lnTo>
                  <a:lnTo>
                    <a:pt x="634" y="528"/>
                  </a:lnTo>
                  <a:cubicBezTo>
                    <a:pt x="676" y="423"/>
                    <a:pt x="697" y="317"/>
                    <a:pt x="739" y="211"/>
                  </a:cubicBezTo>
                  <a:close/>
                  <a:moveTo>
                    <a:pt x="613" y="0"/>
                  </a:moveTo>
                  <a:lnTo>
                    <a:pt x="0" y="1774"/>
                  </a:lnTo>
                  <a:lnTo>
                    <a:pt x="232" y="1774"/>
                  </a:lnTo>
                  <a:lnTo>
                    <a:pt x="423" y="1225"/>
                  </a:lnTo>
                  <a:lnTo>
                    <a:pt x="1056" y="1225"/>
                  </a:lnTo>
                  <a:lnTo>
                    <a:pt x="1246" y="1774"/>
                  </a:lnTo>
                  <a:lnTo>
                    <a:pt x="1479" y="1774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5389775" y="816375"/>
              <a:ext cx="24850" cy="33825"/>
            </a:xfrm>
            <a:custGeom>
              <a:avLst/>
              <a:gdLst/>
              <a:ahLst/>
              <a:cxnLst/>
              <a:rect l="l" t="t" r="r" b="b"/>
              <a:pathLst>
                <a:path w="994" h="1353" extrusionOk="0">
                  <a:moveTo>
                    <a:pt x="677" y="1"/>
                  </a:moveTo>
                  <a:cubicBezTo>
                    <a:pt x="254" y="1"/>
                    <a:pt x="1" y="297"/>
                    <a:pt x="1" y="698"/>
                  </a:cubicBezTo>
                  <a:cubicBezTo>
                    <a:pt x="1" y="1078"/>
                    <a:pt x="233" y="1353"/>
                    <a:pt x="634" y="1353"/>
                  </a:cubicBezTo>
                  <a:cubicBezTo>
                    <a:pt x="803" y="1353"/>
                    <a:pt x="930" y="1289"/>
                    <a:pt x="993" y="1268"/>
                  </a:cubicBezTo>
                  <a:lnTo>
                    <a:pt x="951" y="1099"/>
                  </a:lnTo>
                  <a:cubicBezTo>
                    <a:pt x="888" y="1120"/>
                    <a:pt x="803" y="1163"/>
                    <a:pt x="677" y="1163"/>
                  </a:cubicBezTo>
                  <a:cubicBezTo>
                    <a:pt x="423" y="1163"/>
                    <a:pt x="233" y="972"/>
                    <a:pt x="233" y="677"/>
                  </a:cubicBezTo>
                  <a:cubicBezTo>
                    <a:pt x="233" y="423"/>
                    <a:pt x="381" y="191"/>
                    <a:pt x="677" y="191"/>
                  </a:cubicBezTo>
                  <a:cubicBezTo>
                    <a:pt x="803" y="191"/>
                    <a:pt x="888" y="233"/>
                    <a:pt x="951" y="254"/>
                  </a:cubicBezTo>
                  <a:lnTo>
                    <a:pt x="993" y="85"/>
                  </a:lnTo>
                  <a:cubicBezTo>
                    <a:pt x="930" y="43"/>
                    <a:pt x="824" y="1"/>
                    <a:pt x="67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5420925" y="804775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43" y="0"/>
                    <a:pt x="1" y="63"/>
                    <a:pt x="1" y="148"/>
                  </a:cubicBezTo>
                  <a:cubicBezTo>
                    <a:pt x="1" y="232"/>
                    <a:pt x="43" y="296"/>
                    <a:pt x="128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434675" y="802650"/>
              <a:ext cx="30125" cy="47550"/>
            </a:xfrm>
            <a:custGeom>
              <a:avLst/>
              <a:gdLst/>
              <a:ahLst/>
              <a:cxnLst/>
              <a:rect l="l" t="t" r="r" b="b"/>
              <a:pathLst>
                <a:path w="1205" h="1902" extrusionOk="0">
                  <a:moveTo>
                    <a:pt x="613" y="740"/>
                  </a:moveTo>
                  <a:cubicBezTo>
                    <a:pt x="782" y="740"/>
                    <a:pt x="908" y="867"/>
                    <a:pt x="951" y="1015"/>
                  </a:cubicBezTo>
                  <a:cubicBezTo>
                    <a:pt x="951" y="1036"/>
                    <a:pt x="951" y="1078"/>
                    <a:pt x="951" y="1099"/>
                  </a:cubicBezTo>
                  <a:lnTo>
                    <a:pt x="951" y="1331"/>
                  </a:lnTo>
                  <a:cubicBezTo>
                    <a:pt x="951" y="1374"/>
                    <a:pt x="951" y="1395"/>
                    <a:pt x="951" y="1437"/>
                  </a:cubicBezTo>
                  <a:cubicBezTo>
                    <a:pt x="908" y="1606"/>
                    <a:pt x="761" y="1712"/>
                    <a:pt x="613" y="1712"/>
                  </a:cubicBezTo>
                  <a:cubicBezTo>
                    <a:pt x="359" y="1712"/>
                    <a:pt x="232" y="1500"/>
                    <a:pt x="232" y="1226"/>
                  </a:cubicBezTo>
                  <a:cubicBezTo>
                    <a:pt x="232" y="951"/>
                    <a:pt x="380" y="740"/>
                    <a:pt x="613" y="740"/>
                  </a:cubicBezTo>
                  <a:close/>
                  <a:moveTo>
                    <a:pt x="972" y="1"/>
                  </a:moveTo>
                  <a:lnTo>
                    <a:pt x="972" y="761"/>
                  </a:lnTo>
                  <a:lnTo>
                    <a:pt x="951" y="761"/>
                  </a:lnTo>
                  <a:cubicBezTo>
                    <a:pt x="887" y="655"/>
                    <a:pt x="761" y="571"/>
                    <a:pt x="570" y="571"/>
                  </a:cubicBezTo>
                  <a:cubicBezTo>
                    <a:pt x="254" y="571"/>
                    <a:pt x="0" y="824"/>
                    <a:pt x="0" y="1247"/>
                  </a:cubicBezTo>
                  <a:cubicBezTo>
                    <a:pt x="0" y="1627"/>
                    <a:pt x="232" y="1902"/>
                    <a:pt x="549" y="1902"/>
                  </a:cubicBezTo>
                  <a:cubicBezTo>
                    <a:pt x="761" y="1902"/>
                    <a:pt x="908" y="1775"/>
                    <a:pt x="972" y="1648"/>
                  </a:cubicBezTo>
                  <a:lnTo>
                    <a:pt x="993" y="1648"/>
                  </a:lnTo>
                  <a:lnTo>
                    <a:pt x="993" y="1859"/>
                  </a:lnTo>
                  <a:lnTo>
                    <a:pt x="1204" y="1859"/>
                  </a:lnTo>
                  <a:cubicBezTo>
                    <a:pt x="1204" y="1775"/>
                    <a:pt x="1183" y="1648"/>
                    <a:pt x="1183" y="1543"/>
                  </a:cubicBezTo>
                  <a:lnTo>
                    <a:pt x="118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088750" y="871825"/>
              <a:ext cx="10075" cy="43325"/>
            </a:xfrm>
            <a:custGeom>
              <a:avLst/>
              <a:gdLst/>
              <a:ahLst/>
              <a:cxnLst/>
              <a:rect l="l" t="t" r="r" b="b"/>
              <a:pathLst>
                <a:path w="403" h="1733" extrusionOk="0">
                  <a:moveTo>
                    <a:pt x="276" y="1"/>
                  </a:moveTo>
                  <a:cubicBezTo>
                    <a:pt x="128" y="191"/>
                    <a:pt x="1" y="466"/>
                    <a:pt x="1" y="867"/>
                  </a:cubicBezTo>
                  <a:cubicBezTo>
                    <a:pt x="1" y="1289"/>
                    <a:pt x="128" y="1564"/>
                    <a:pt x="276" y="1733"/>
                  </a:cubicBezTo>
                  <a:lnTo>
                    <a:pt x="402" y="1733"/>
                  </a:lnTo>
                  <a:cubicBezTo>
                    <a:pt x="254" y="1522"/>
                    <a:pt x="149" y="1247"/>
                    <a:pt x="149" y="867"/>
                  </a:cubicBezTo>
                  <a:cubicBezTo>
                    <a:pt x="149" y="487"/>
                    <a:pt x="254" y="212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5101425" y="872900"/>
              <a:ext cx="29075" cy="35925"/>
            </a:xfrm>
            <a:custGeom>
              <a:avLst/>
              <a:gdLst/>
              <a:ahLst/>
              <a:cxnLst/>
              <a:rect l="l" t="t" r="r" b="b"/>
              <a:pathLst>
                <a:path w="1163" h="1437" extrusionOk="0">
                  <a:moveTo>
                    <a:pt x="761" y="0"/>
                  </a:moveTo>
                  <a:cubicBezTo>
                    <a:pt x="297" y="0"/>
                    <a:pt x="1" y="296"/>
                    <a:pt x="1" y="718"/>
                  </a:cubicBezTo>
                  <a:cubicBezTo>
                    <a:pt x="1" y="951"/>
                    <a:pt x="85" y="1141"/>
                    <a:pt x="191" y="1267"/>
                  </a:cubicBezTo>
                  <a:cubicBezTo>
                    <a:pt x="339" y="1394"/>
                    <a:pt x="508" y="1436"/>
                    <a:pt x="740" y="1436"/>
                  </a:cubicBezTo>
                  <a:cubicBezTo>
                    <a:pt x="930" y="1436"/>
                    <a:pt x="1078" y="1394"/>
                    <a:pt x="1163" y="1373"/>
                  </a:cubicBezTo>
                  <a:lnTo>
                    <a:pt x="1163" y="676"/>
                  </a:lnTo>
                  <a:lnTo>
                    <a:pt x="698" y="676"/>
                  </a:lnTo>
                  <a:lnTo>
                    <a:pt x="698" y="824"/>
                  </a:lnTo>
                  <a:lnTo>
                    <a:pt x="994" y="824"/>
                  </a:lnTo>
                  <a:lnTo>
                    <a:pt x="994" y="1246"/>
                  </a:lnTo>
                  <a:cubicBezTo>
                    <a:pt x="952" y="1267"/>
                    <a:pt x="867" y="1289"/>
                    <a:pt x="740" y="1289"/>
                  </a:cubicBezTo>
                  <a:cubicBezTo>
                    <a:pt x="402" y="1289"/>
                    <a:pt x="191" y="1077"/>
                    <a:pt x="191" y="718"/>
                  </a:cubicBezTo>
                  <a:cubicBezTo>
                    <a:pt x="191" y="359"/>
                    <a:pt x="423" y="148"/>
                    <a:pt x="761" y="148"/>
                  </a:cubicBezTo>
                  <a:cubicBezTo>
                    <a:pt x="909" y="148"/>
                    <a:pt x="1015" y="169"/>
                    <a:pt x="1078" y="211"/>
                  </a:cubicBezTo>
                  <a:lnTo>
                    <a:pt x="1121" y="63"/>
                  </a:lnTo>
                  <a:cubicBezTo>
                    <a:pt x="1057" y="21"/>
                    <a:pt x="930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5137350" y="871300"/>
              <a:ext cx="4775" cy="37525"/>
            </a:xfrm>
            <a:custGeom>
              <a:avLst/>
              <a:gdLst/>
              <a:ahLst/>
              <a:cxnLst/>
              <a:rect l="l" t="t" r="r" b="b"/>
              <a:pathLst>
                <a:path w="191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90" y="150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5150025" y="882925"/>
              <a:ext cx="21675" cy="26425"/>
            </a:xfrm>
            <a:custGeom>
              <a:avLst/>
              <a:gdLst/>
              <a:ahLst/>
              <a:cxnLst/>
              <a:rect l="l" t="t" r="r" b="b"/>
              <a:pathLst>
                <a:path w="867" h="1057" extrusionOk="0">
                  <a:moveTo>
                    <a:pt x="0" y="0"/>
                  </a:moveTo>
                  <a:lnTo>
                    <a:pt x="0" y="613"/>
                  </a:lnTo>
                  <a:cubicBezTo>
                    <a:pt x="0" y="972"/>
                    <a:pt x="190" y="1057"/>
                    <a:pt x="338" y="1057"/>
                  </a:cubicBezTo>
                  <a:cubicBezTo>
                    <a:pt x="528" y="1057"/>
                    <a:pt x="634" y="951"/>
                    <a:pt x="676" y="866"/>
                  </a:cubicBezTo>
                  <a:lnTo>
                    <a:pt x="697" y="1035"/>
                  </a:lnTo>
                  <a:lnTo>
                    <a:pt x="866" y="1035"/>
                  </a:lnTo>
                  <a:cubicBezTo>
                    <a:pt x="845" y="951"/>
                    <a:pt x="845" y="866"/>
                    <a:pt x="845" y="740"/>
                  </a:cubicBezTo>
                  <a:lnTo>
                    <a:pt x="845" y="0"/>
                  </a:lnTo>
                  <a:lnTo>
                    <a:pt x="676" y="0"/>
                  </a:lnTo>
                  <a:lnTo>
                    <a:pt x="676" y="634"/>
                  </a:lnTo>
                  <a:cubicBezTo>
                    <a:pt x="676" y="676"/>
                    <a:pt x="655" y="697"/>
                    <a:pt x="655" y="719"/>
                  </a:cubicBezTo>
                  <a:cubicBezTo>
                    <a:pt x="613" y="803"/>
                    <a:pt x="528" y="909"/>
                    <a:pt x="402" y="909"/>
                  </a:cubicBezTo>
                  <a:cubicBezTo>
                    <a:pt x="233" y="909"/>
                    <a:pt x="169" y="761"/>
                    <a:pt x="169" y="571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5176425" y="8718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1" y="1"/>
                  </a:moveTo>
                  <a:cubicBezTo>
                    <a:pt x="148" y="212"/>
                    <a:pt x="254" y="487"/>
                    <a:pt x="254" y="867"/>
                  </a:cubicBezTo>
                  <a:cubicBezTo>
                    <a:pt x="254" y="1247"/>
                    <a:pt x="148" y="1522"/>
                    <a:pt x="1" y="1733"/>
                  </a:cubicBezTo>
                  <a:lnTo>
                    <a:pt x="127" y="1733"/>
                  </a:lnTo>
                  <a:cubicBezTo>
                    <a:pt x="275" y="1543"/>
                    <a:pt x="402" y="1289"/>
                    <a:pt x="423" y="867"/>
                  </a:cubicBezTo>
                  <a:cubicBezTo>
                    <a:pt x="423" y="444"/>
                    <a:pt x="275" y="191"/>
                    <a:pt x="12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2369075" y="916200"/>
              <a:ext cx="34350" cy="53875"/>
            </a:xfrm>
            <a:custGeom>
              <a:avLst/>
              <a:gdLst/>
              <a:ahLst/>
              <a:cxnLst/>
              <a:rect l="l" t="t" r="r" b="b"/>
              <a:pathLst>
                <a:path w="1374" h="2155" extrusionOk="0">
                  <a:moveTo>
                    <a:pt x="549" y="211"/>
                  </a:moveTo>
                  <a:cubicBezTo>
                    <a:pt x="824" y="211"/>
                    <a:pt x="1035" y="338"/>
                    <a:pt x="1035" y="613"/>
                  </a:cubicBezTo>
                  <a:cubicBezTo>
                    <a:pt x="1035" y="845"/>
                    <a:pt x="845" y="1014"/>
                    <a:pt x="549" y="1014"/>
                  </a:cubicBezTo>
                  <a:lnTo>
                    <a:pt x="275" y="1014"/>
                  </a:lnTo>
                  <a:lnTo>
                    <a:pt x="275" y="233"/>
                  </a:lnTo>
                  <a:cubicBezTo>
                    <a:pt x="317" y="233"/>
                    <a:pt x="401" y="211"/>
                    <a:pt x="549" y="211"/>
                  </a:cubicBezTo>
                  <a:close/>
                  <a:moveTo>
                    <a:pt x="528" y="0"/>
                  </a:moveTo>
                  <a:cubicBezTo>
                    <a:pt x="338" y="0"/>
                    <a:pt x="127" y="21"/>
                    <a:pt x="0" y="42"/>
                  </a:cubicBezTo>
                  <a:lnTo>
                    <a:pt x="0" y="2155"/>
                  </a:lnTo>
                  <a:lnTo>
                    <a:pt x="275" y="2155"/>
                  </a:lnTo>
                  <a:lnTo>
                    <a:pt x="275" y="1225"/>
                  </a:lnTo>
                  <a:lnTo>
                    <a:pt x="528" y="1225"/>
                  </a:lnTo>
                  <a:cubicBezTo>
                    <a:pt x="782" y="1225"/>
                    <a:pt x="887" y="1352"/>
                    <a:pt x="951" y="1648"/>
                  </a:cubicBezTo>
                  <a:cubicBezTo>
                    <a:pt x="1014" y="1901"/>
                    <a:pt x="1056" y="2091"/>
                    <a:pt x="1098" y="2155"/>
                  </a:cubicBezTo>
                  <a:lnTo>
                    <a:pt x="1373" y="2155"/>
                  </a:lnTo>
                  <a:cubicBezTo>
                    <a:pt x="1331" y="2070"/>
                    <a:pt x="1289" y="1859"/>
                    <a:pt x="1225" y="1563"/>
                  </a:cubicBezTo>
                  <a:cubicBezTo>
                    <a:pt x="1162" y="1352"/>
                    <a:pt x="1077" y="1183"/>
                    <a:pt x="908" y="1141"/>
                  </a:cubicBezTo>
                  <a:lnTo>
                    <a:pt x="908" y="1120"/>
                  </a:lnTo>
                  <a:cubicBezTo>
                    <a:pt x="1120" y="1056"/>
                    <a:pt x="1310" y="866"/>
                    <a:pt x="1310" y="592"/>
                  </a:cubicBezTo>
                  <a:cubicBezTo>
                    <a:pt x="1310" y="423"/>
                    <a:pt x="1246" y="275"/>
                    <a:pt x="1141" y="169"/>
                  </a:cubicBezTo>
                  <a:cubicBezTo>
                    <a:pt x="1014" y="64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2334725" y="897175"/>
              <a:ext cx="98800" cy="98775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1987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51"/>
                    <a:pt x="1987" y="3951"/>
                  </a:cubicBezTo>
                  <a:cubicBezTo>
                    <a:pt x="3064" y="3951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87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2369075" y="916200"/>
              <a:ext cx="34350" cy="53875"/>
            </a:xfrm>
            <a:custGeom>
              <a:avLst/>
              <a:gdLst/>
              <a:ahLst/>
              <a:cxnLst/>
              <a:rect l="l" t="t" r="r" b="b"/>
              <a:pathLst>
                <a:path w="1374" h="2155" fill="none" extrusionOk="0">
                  <a:moveTo>
                    <a:pt x="0" y="42"/>
                  </a:moveTo>
                  <a:cubicBezTo>
                    <a:pt x="127" y="21"/>
                    <a:pt x="338" y="0"/>
                    <a:pt x="528" y="0"/>
                  </a:cubicBezTo>
                  <a:cubicBezTo>
                    <a:pt x="824" y="0"/>
                    <a:pt x="1014" y="64"/>
                    <a:pt x="1141" y="169"/>
                  </a:cubicBezTo>
                  <a:cubicBezTo>
                    <a:pt x="1246" y="275"/>
                    <a:pt x="1310" y="423"/>
                    <a:pt x="1310" y="592"/>
                  </a:cubicBezTo>
                  <a:cubicBezTo>
                    <a:pt x="1310" y="866"/>
                    <a:pt x="1120" y="1056"/>
                    <a:pt x="908" y="1120"/>
                  </a:cubicBezTo>
                  <a:lnTo>
                    <a:pt x="908" y="1141"/>
                  </a:lnTo>
                  <a:cubicBezTo>
                    <a:pt x="1077" y="1183"/>
                    <a:pt x="1162" y="1352"/>
                    <a:pt x="1225" y="1563"/>
                  </a:cubicBezTo>
                  <a:cubicBezTo>
                    <a:pt x="1289" y="1859"/>
                    <a:pt x="1331" y="2070"/>
                    <a:pt x="1373" y="2155"/>
                  </a:cubicBezTo>
                  <a:lnTo>
                    <a:pt x="1098" y="2155"/>
                  </a:lnTo>
                  <a:cubicBezTo>
                    <a:pt x="1056" y="2091"/>
                    <a:pt x="1014" y="1901"/>
                    <a:pt x="951" y="1648"/>
                  </a:cubicBezTo>
                  <a:cubicBezTo>
                    <a:pt x="887" y="1352"/>
                    <a:pt x="782" y="1225"/>
                    <a:pt x="528" y="1225"/>
                  </a:cubicBezTo>
                  <a:lnTo>
                    <a:pt x="275" y="1225"/>
                  </a:lnTo>
                  <a:lnTo>
                    <a:pt x="275" y="2155"/>
                  </a:lnTo>
                  <a:lnTo>
                    <a:pt x="0" y="2155"/>
                  </a:lnTo>
                  <a:close/>
                  <a:moveTo>
                    <a:pt x="275" y="1014"/>
                  </a:moveTo>
                  <a:lnTo>
                    <a:pt x="549" y="1014"/>
                  </a:lnTo>
                  <a:cubicBezTo>
                    <a:pt x="845" y="1014"/>
                    <a:pt x="1035" y="845"/>
                    <a:pt x="1035" y="613"/>
                  </a:cubicBezTo>
                  <a:cubicBezTo>
                    <a:pt x="1035" y="338"/>
                    <a:pt x="824" y="211"/>
                    <a:pt x="549" y="211"/>
                  </a:cubicBezTo>
                  <a:cubicBezTo>
                    <a:pt x="401" y="211"/>
                    <a:pt x="317" y="233"/>
                    <a:pt x="275" y="233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2369075" y="916200"/>
              <a:ext cx="34350" cy="53875"/>
            </a:xfrm>
            <a:custGeom>
              <a:avLst/>
              <a:gdLst/>
              <a:ahLst/>
              <a:cxnLst/>
              <a:rect l="l" t="t" r="r" b="b"/>
              <a:pathLst>
                <a:path w="1374" h="2155" extrusionOk="0">
                  <a:moveTo>
                    <a:pt x="549" y="211"/>
                  </a:moveTo>
                  <a:cubicBezTo>
                    <a:pt x="824" y="211"/>
                    <a:pt x="1035" y="338"/>
                    <a:pt x="1035" y="613"/>
                  </a:cubicBezTo>
                  <a:cubicBezTo>
                    <a:pt x="1035" y="845"/>
                    <a:pt x="845" y="1014"/>
                    <a:pt x="549" y="1014"/>
                  </a:cubicBezTo>
                  <a:lnTo>
                    <a:pt x="275" y="1014"/>
                  </a:lnTo>
                  <a:lnTo>
                    <a:pt x="275" y="233"/>
                  </a:lnTo>
                  <a:cubicBezTo>
                    <a:pt x="317" y="233"/>
                    <a:pt x="401" y="211"/>
                    <a:pt x="549" y="211"/>
                  </a:cubicBezTo>
                  <a:close/>
                  <a:moveTo>
                    <a:pt x="528" y="0"/>
                  </a:moveTo>
                  <a:cubicBezTo>
                    <a:pt x="338" y="0"/>
                    <a:pt x="127" y="21"/>
                    <a:pt x="0" y="42"/>
                  </a:cubicBezTo>
                  <a:lnTo>
                    <a:pt x="0" y="2155"/>
                  </a:lnTo>
                  <a:lnTo>
                    <a:pt x="275" y="2155"/>
                  </a:lnTo>
                  <a:lnTo>
                    <a:pt x="275" y="1225"/>
                  </a:lnTo>
                  <a:lnTo>
                    <a:pt x="528" y="1225"/>
                  </a:lnTo>
                  <a:cubicBezTo>
                    <a:pt x="782" y="1225"/>
                    <a:pt x="887" y="1352"/>
                    <a:pt x="951" y="1648"/>
                  </a:cubicBezTo>
                  <a:cubicBezTo>
                    <a:pt x="1014" y="1901"/>
                    <a:pt x="1056" y="2091"/>
                    <a:pt x="1098" y="2155"/>
                  </a:cubicBezTo>
                  <a:lnTo>
                    <a:pt x="1373" y="2155"/>
                  </a:lnTo>
                  <a:cubicBezTo>
                    <a:pt x="1331" y="2070"/>
                    <a:pt x="1289" y="1859"/>
                    <a:pt x="1225" y="1563"/>
                  </a:cubicBezTo>
                  <a:cubicBezTo>
                    <a:pt x="1162" y="1352"/>
                    <a:pt x="1077" y="1183"/>
                    <a:pt x="908" y="1141"/>
                  </a:cubicBezTo>
                  <a:lnTo>
                    <a:pt x="908" y="1120"/>
                  </a:lnTo>
                  <a:cubicBezTo>
                    <a:pt x="1120" y="1056"/>
                    <a:pt x="1310" y="866"/>
                    <a:pt x="1310" y="592"/>
                  </a:cubicBezTo>
                  <a:cubicBezTo>
                    <a:pt x="1310" y="423"/>
                    <a:pt x="1246" y="275"/>
                    <a:pt x="1141" y="169"/>
                  </a:cubicBezTo>
                  <a:cubicBezTo>
                    <a:pt x="1014" y="64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3043450" y="916725"/>
              <a:ext cx="39625" cy="53350"/>
            </a:xfrm>
            <a:custGeom>
              <a:avLst/>
              <a:gdLst/>
              <a:ahLst/>
              <a:cxnLst/>
              <a:rect l="l" t="t" r="r" b="b"/>
              <a:pathLst>
                <a:path w="158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120"/>
                  </a:lnTo>
                  <a:lnTo>
                    <a:pt x="1310" y="1120"/>
                  </a:lnTo>
                  <a:lnTo>
                    <a:pt x="1310" y="2134"/>
                  </a:lnTo>
                  <a:lnTo>
                    <a:pt x="1584" y="2134"/>
                  </a:lnTo>
                  <a:lnTo>
                    <a:pt x="1584" y="0"/>
                  </a:lnTo>
                  <a:lnTo>
                    <a:pt x="1310" y="0"/>
                  </a:lnTo>
                  <a:lnTo>
                    <a:pt x="1310" y="888"/>
                  </a:lnTo>
                  <a:lnTo>
                    <a:pt x="275" y="88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013875" y="897175"/>
              <a:ext cx="98775" cy="98775"/>
            </a:xfrm>
            <a:custGeom>
              <a:avLst/>
              <a:gdLst/>
              <a:ahLst/>
              <a:cxnLst/>
              <a:rect l="l" t="t" r="r" b="b"/>
              <a:pathLst>
                <a:path w="3951" h="3951" extrusionOk="0">
                  <a:moveTo>
                    <a:pt x="1986" y="1"/>
                  </a:moveTo>
                  <a:cubicBezTo>
                    <a:pt x="887" y="1"/>
                    <a:pt x="0" y="888"/>
                    <a:pt x="0" y="1986"/>
                  </a:cubicBezTo>
                  <a:cubicBezTo>
                    <a:pt x="0" y="3085"/>
                    <a:pt x="887" y="3951"/>
                    <a:pt x="1986" y="3951"/>
                  </a:cubicBezTo>
                  <a:cubicBezTo>
                    <a:pt x="3063" y="3951"/>
                    <a:pt x="3950" y="3085"/>
                    <a:pt x="3950" y="1986"/>
                  </a:cubicBezTo>
                  <a:cubicBezTo>
                    <a:pt x="3950" y="888"/>
                    <a:pt x="3063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043450" y="916725"/>
              <a:ext cx="39625" cy="53350"/>
            </a:xfrm>
            <a:custGeom>
              <a:avLst/>
              <a:gdLst/>
              <a:ahLst/>
              <a:cxnLst/>
              <a:rect l="l" t="t" r="r" b="b"/>
              <a:pathLst>
                <a:path w="1585" h="2134" fill="none" extrusionOk="0">
                  <a:moveTo>
                    <a:pt x="275" y="0"/>
                  </a:moveTo>
                  <a:lnTo>
                    <a:pt x="275" y="888"/>
                  </a:lnTo>
                  <a:lnTo>
                    <a:pt x="1310" y="888"/>
                  </a:lnTo>
                  <a:lnTo>
                    <a:pt x="1310" y="0"/>
                  </a:lnTo>
                  <a:lnTo>
                    <a:pt x="1584" y="0"/>
                  </a:lnTo>
                  <a:lnTo>
                    <a:pt x="1584" y="2134"/>
                  </a:lnTo>
                  <a:lnTo>
                    <a:pt x="1310" y="2134"/>
                  </a:lnTo>
                  <a:lnTo>
                    <a:pt x="1310" y="1120"/>
                  </a:lnTo>
                  <a:lnTo>
                    <a:pt x="275" y="1120"/>
                  </a:lnTo>
                  <a:lnTo>
                    <a:pt x="275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3043450" y="916725"/>
              <a:ext cx="39625" cy="53350"/>
            </a:xfrm>
            <a:custGeom>
              <a:avLst/>
              <a:gdLst/>
              <a:ahLst/>
              <a:cxnLst/>
              <a:rect l="l" t="t" r="r" b="b"/>
              <a:pathLst>
                <a:path w="158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120"/>
                  </a:lnTo>
                  <a:lnTo>
                    <a:pt x="1310" y="1120"/>
                  </a:lnTo>
                  <a:lnTo>
                    <a:pt x="1310" y="2134"/>
                  </a:lnTo>
                  <a:lnTo>
                    <a:pt x="1584" y="2134"/>
                  </a:lnTo>
                  <a:lnTo>
                    <a:pt x="1584" y="0"/>
                  </a:lnTo>
                  <a:lnTo>
                    <a:pt x="1310" y="0"/>
                  </a:lnTo>
                  <a:lnTo>
                    <a:pt x="1310" y="888"/>
                  </a:lnTo>
                  <a:lnTo>
                    <a:pt x="275" y="88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3815000" y="916725"/>
              <a:ext cx="38050" cy="53350"/>
            </a:xfrm>
            <a:custGeom>
              <a:avLst/>
              <a:gdLst/>
              <a:ahLst/>
              <a:cxnLst/>
              <a:rect l="l" t="t" r="r" b="b"/>
              <a:pathLst>
                <a:path w="1522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310"/>
                  </a:lnTo>
                  <a:lnTo>
                    <a:pt x="486" y="1078"/>
                  </a:lnTo>
                  <a:lnTo>
                    <a:pt x="1183" y="2134"/>
                  </a:lnTo>
                  <a:lnTo>
                    <a:pt x="1521" y="2134"/>
                  </a:lnTo>
                  <a:lnTo>
                    <a:pt x="676" y="909"/>
                  </a:lnTo>
                  <a:lnTo>
                    <a:pt x="1458" y="0"/>
                  </a:lnTo>
                  <a:lnTo>
                    <a:pt x="1120" y="0"/>
                  </a:lnTo>
                  <a:lnTo>
                    <a:pt x="465" y="803"/>
                  </a:lnTo>
                  <a:cubicBezTo>
                    <a:pt x="402" y="866"/>
                    <a:pt x="359" y="951"/>
                    <a:pt x="296" y="1014"/>
                  </a:cubicBezTo>
                  <a:lnTo>
                    <a:pt x="275" y="101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3781725" y="897175"/>
              <a:ext cx="98775" cy="98775"/>
            </a:xfrm>
            <a:custGeom>
              <a:avLst/>
              <a:gdLst/>
              <a:ahLst/>
              <a:cxnLst/>
              <a:rect l="l" t="t" r="r" b="b"/>
              <a:pathLst>
                <a:path w="3951" h="3951" extrusionOk="0">
                  <a:moveTo>
                    <a:pt x="1965" y="1"/>
                  </a:moveTo>
                  <a:cubicBezTo>
                    <a:pt x="888" y="1"/>
                    <a:pt x="0" y="888"/>
                    <a:pt x="0" y="1986"/>
                  </a:cubicBezTo>
                  <a:cubicBezTo>
                    <a:pt x="0" y="3085"/>
                    <a:pt x="888" y="3951"/>
                    <a:pt x="1965" y="3951"/>
                  </a:cubicBezTo>
                  <a:cubicBezTo>
                    <a:pt x="3063" y="3951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65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3815000" y="916725"/>
              <a:ext cx="38050" cy="53350"/>
            </a:xfrm>
            <a:custGeom>
              <a:avLst/>
              <a:gdLst/>
              <a:ahLst/>
              <a:cxnLst/>
              <a:rect l="l" t="t" r="r" b="b"/>
              <a:pathLst>
                <a:path w="1522" h="2134" fill="none" extrusionOk="0">
                  <a:moveTo>
                    <a:pt x="0" y="0"/>
                  </a:moveTo>
                  <a:lnTo>
                    <a:pt x="275" y="0"/>
                  </a:lnTo>
                  <a:lnTo>
                    <a:pt x="275" y="1014"/>
                  </a:lnTo>
                  <a:lnTo>
                    <a:pt x="296" y="1014"/>
                  </a:lnTo>
                  <a:cubicBezTo>
                    <a:pt x="359" y="951"/>
                    <a:pt x="402" y="866"/>
                    <a:pt x="465" y="803"/>
                  </a:cubicBezTo>
                  <a:lnTo>
                    <a:pt x="1120" y="0"/>
                  </a:lnTo>
                  <a:lnTo>
                    <a:pt x="1458" y="0"/>
                  </a:lnTo>
                  <a:lnTo>
                    <a:pt x="676" y="909"/>
                  </a:lnTo>
                  <a:lnTo>
                    <a:pt x="1521" y="2134"/>
                  </a:lnTo>
                  <a:lnTo>
                    <a:pt x="1183" y="2134"/>
                  </a:lnTo>
                  <a:lnTo>
                    <a:pt x="486" y="1078"/>
                  </a:lnTo>
                  <a:lnTo>
                    <a:pt x="275" y="1310"/>
                  </a:lnTo>
                  <a:lnTo>
                    <a:pt x="275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3815000" y="916725"/>
              <a:ext cx="38050" cy="53350"/>
            </a:xfrm>
            <a:custGeom>
              <a:avLst/>
              <a:gdLst/>
              <a:ahLst/>
              <a:cxnLst/>
              <a:rect l="l" t="t" r="r" b="b"/>
              <a:pathLst>
                <a:path w="1522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310"/>
                  </a:lnTo>
                  <a:lnTo>
                    <a:pt x="486" y="1078"/>
                  </a:lnTo>
                  <a:lnTo>
                    <a:pt x="1183" y="2134"/>
                  </a:lnTo>
                  <a:lnTo>
                    <a:pt x="1521" y="2134"/>
                  </a:lnTo>
                  <a:lnTo>
                    <a:pt x="676" y="909"/>
                  </a:lnTo>
                  <a:lnTo>
                    <a:pt x="1458" y="0"/>
                  </a:lnTo>
                  <a:lnTo>
                    <a:pt x="1120" y="0"/>
                  </a:lnTo>
                  <a:lnTo>
                    <a:pt x="465" y="803"/>
                  </a:lnTo>
                  <a:cubicBezTo>
                    <a:pt x="402" y="866"/>
                    <a:pt x="359" y="951"/>
                    <a:pt x="296" y="1014"/>
                  </a:cubicBezTo>
                  <a:lnTo>
                    <a:pt x="275" y="101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97975" y="916200"/>
              <a:ext cx="43850" cy="54400"/>
            </a:xfrm>
            <a:custGeom>
              <a:avLst/>
              <a:gdLst/>
              <a:ahLst/>
              <a:cxnLst/>
              <a:rect l="l" t="t" r="r" b="b"/>
              <a:pathLst>
                <a:path w="1754" h="2176" extrusionOk="0">
                  <a:moveTo>
                    <a:pt x="592" y="211"/>
                  </a:moveTo>
                  <a:cubicBezTo>
                    <a:pt x="1183" y="211"/>
                    <a:pt x="1479" y="528"/>
                    <a:pt x="1458" y="1035"/>
                  </a:cubicBezTo>
                  <a:cubicBezTo>
                    <a:pt x="1458" y="1627"/>
                    <a:pt x="1141" y="1944"/>
                    <a:pt x="550" y="1944"/>
                  </a:cubicBezTo>
                  <a:lnTo>
                    <a:pt x="275" y="1944"/>
                  </a:lnTo>
                  <a:lnTo>
                    <a:pt x="275" y="254"/>
                  </a:lnTo>
                  <a:cubicBezTo>
                    <a:pt x="359" y="233"/>
                    <a:pt x="465" y="211"/>
                    <a:pt x="592" y="211"/>
                  </a:cubicBezTo>
                  <a:close/>
                  <a:moveTo>
                    <a:pt x="592" y="0"/>
                  </a:moveTo>
                  <a:cubicBezTo>
                    <a:pt x="381" y="0"/>
                    <a:pt x="169" y="21"/>
                    <a:pt x="0" y="42"/>
                  </a:cubicBezTo>
                  <a:lnTo>
                    <a:pt x="0" y="2134"/>
                  </a:lnTo>
                  <a:cubicBezTo>
                    <a:pt x="148" y="2155"/>
                    <a:pt x="296" y="2176"/>
                    <a:pt x="507" y="2176"/>
                  </a:cubicBezTo>
                  <a:cubicBezTo>
                    <a:pt x="909" y="2176"/>
                    <a:pt x="1247" y="2070"/>
                    <a:pt x="1458" y="1859"/>
                  </a:cubicBezTo>
                  <a:cubicBezTo>
                    <a:pt x="1648" y="1669"/>
                    <a:pt x="1754" y="1373"/>
                    <a:pt x="1754" y="1035"/>
                  </a:cubicBezTo>
                  <a:cubicBezTo>
                    <a:pt x="1754" y="676"/>
                    <a:pt x="1648" y="444"/>
                    <a:pt x="1458" y="275"/>
                  </a:cubicBezTo>
                  <a:cubicBezTo>
                    <a:pt x="1268" y="85"/>
                    <a:pt x="993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668925" y="897175"/>
              <a:ext cx="98775" cy="98775"/>
            </a:xfrm>
            <a:custGeom>
              <a:avLst/>
              <a:gdLst/>
              <a:ahLst/>
              <a:cxnLst/>
              <a:rect l="l" t="t" r="r" b="b"/>
              <a:pathLst>
                <a:path w="3951" h="3951" extrusionOk="0">
                  <a:moveTo>
                    <a:pt x="1986" y="1"/>
                  </a:moveTo>
                  <a:cubicBezTo>
                    <a:pt x="888" y="1"/>
                    <a:pt x="0" y="888"/>
                    <a:pt x="0" y="1986"/>
                  </a:cubicBezTo>
                  <a:cubicBezTo>
                    <a:pt x="0" y="3085"/>
                    <a:pt x="888" y="3951"/>
                    <a:pt x="1986" y="3951"/>
                  </a:cubicBezTo>
                  <a:cubicBezTo>
                    <a:pt x="3063" y="3951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86" y="1"/>
                  </a:cubicBezTo>
                  <a:close/>
                </a:path>
              </a:pathLst>
            </a:custGeom>
            <a:solidFill>
              <a:srgbClr val="A22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697975" y="916200"/>
              <a:ext cx="43850" cy="54400"/>
            </a:xfrm>
            <a:custGeom>
              <a:avLst/>
              <a:gdLst/>
              <a:ahLst/>
              <a:cxnLst/>
              <a:rect l="l" t="t" r="r" b="b"/>
              <a:pathLst>
                <a:path w="1754" h="2176" fill="none" extrusionOk="0">
                  <a:moveTo>
                    <a:pt x="0" y="42"/>
                  </a:moveTo>
                  <a:cubicBezTo>
                    <a:pt x="169" y="21"/>
                    <a:pt x="381" y="0"/>
                    <a:pt x="592" y="0"/>
                  </a:cubicBezTo>
                  <a:cubicBezTo>
                    <a:pt x="993" y="0"/>
                    <a:pt x="1268" y="85"/>
                    <a:pt x="1458" y="275"/>
                  </a:cubicBezTo>
                  <a:cubicBezTo>
                    <a:pt x="1648" y="444"/>
                    <a:pt x="1754" y="676"/>
                    <a:pt x="1754" y="1035"/>
                  </a:cubicBezTo>
                  <a:cubicBezTo>
                    <a:pt x="1754" y="1373"/>
                    <a:pt x="1648" y="1669"/>
                    <a:pt x="1458" y="1859"/>
                  </a:cubicBezTo>
                  <a:cubicBezTo>
                    <a:pt x="1247" y="2070"/>
                    <a:pt x="909" y="2176"/>
                    <a:pt x="507" y="2176"/>
                  </a:cubicBezTo>
                  <a:cubicBezTo>
                    <a:pt x="296" y="2176"/>
                    <a:pt x="148" y="2155"/>
                    <a:pt x="0" y="2134"/>
                  </a:cubicBezTo>
                  <a:lnTo>
                    <a:pt x="0" y="42"/>
                  </a:lnTo>
                  <a:close/>
                  <a:moveTo>
                    <a:pt x="275" y="1944"/>
                  </a:moveTo>
                  <a:cubicBezTo>
                    <a:pt x="338" y="1944"/>
                    <a:pt x="444" y="1944"/>
                    <a:pt x="550" y="1944"/>
                  </a:cubicBezTo>
                  <a:cubicBezTo>
                    <a:pt x="1141" y="1944"/>
                    <a:pt x="1458" y="1627"/>
                    <a:pt x="1458" y="1035"/>
                  </a:cubicBezTo>
                  <a:cubicBezTo>
                    <a:pt x="1479" y="528"/>
                    <a:pt x="1183" y="211"/>
                    <a:pt x="592" y="211"/>
                  </a:cubicBezTo>
                  <a:cubicBezTo>
                    <a:pt x="465" y="211"/>
                    <a:pt x="359" y="233"/>
                    <a:pt x="275" y="254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97975" y="916200"/>
              <a:ext cx="43850" cy="54400"/>
            </a:xfrm>
            <a:custGeom>
              <a:avLst/>
              <a:gdLst/>
              <a:ahLst/>
              <a:cxnLst/>
              <a:rect l="l" t="t" r="r" b="b"/>
              <a:pathLst>
                <a:path w="1754" h="2176" extrusionOk="0">
                  <a:moveTo>
                    <a:pt x="592" y="211"/>
                  </a:moveTo>
                  <a:cubicBezTo>
                    <a:pt x="1183" y="211"/>
                    <a:pt x="1479" y="528"/>
                    <a:pt x="1458" y="1035"/>
                  </a:cubicBezTo>
                  <a:cubicBezTo>
                    <a:pt x="1458" y="1627"/>
                    <a:pt x="1141" y="1944"/>
                    <a:pt x="550" y="1944"/>
                  </a:cubicBezTo>
                  <a:lnTo>
                    <a:pt x="275" y="1944"/>
                  </a:lnTo>
                  <a:lnTo>
                    <a:pt x="275" y="254"/>
                  </a:lnTo>
                  <a:cubicBezTo>
                    <a:pt x="359" y="233"/>
                    <a:pt x="465" y="211"/>
                    <a:pt x="592" y="211"/>
                  </a:cubicBezTo>
                  <a:close/>
                  <a:moveTo>
                    <a:pt x="592" y="0"/>
                  </a:moveTo>
                  <a:cubicBezTo>
                    <a:pt x="381" y="0"/>
                    <a:pt x="169" y="21"/>
                    <a:pt x="0" y="42"/>
                  </a:cubicBezTo>
                  <a:lnTo>
                    <a:pt x="0" y="2134"/>
                  </a:lnTo>
                  <a:cubicBezTo>
                    <a:pt x="148" y="2155"/>
                    <a:pt x="296" y="2176"/>
                    <a:pt x="507" y="2176"/>
                  </a:cubicBezTo>
                  <a:cubicBezTo>
                    <a:pt x="909" y="2176"/>
                    <a:pt x="1247" y="2070"/>
                    <a:pt x="1458" y="1859"/>
                  </a:cubicBezTo>
                  <a:cubicBezTo>
                    <a:pt x="1648" y="1669"/>
                    <a:pt x="1754" y="1373"/>
                    <a:pt x="1754" y="1035"/>
                  </a:cubicBezTo>
                  <a:cubicBezTo>
                    <a:pt x="1754" y="676"/>
                    <a:pt x="1648" y="444"/>
                    <a:pt x="1458" y="275"/>
                  </a:cubicBezTo>
                  <a:cubicBezTo>
                    <a:pt x="1268" y="85"/>
                    <a:pt x="993" y="0"/>
                    <a:pt x="5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5304225" y="91672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1205" y="2134"/>
                  </a:lnTo>
                  <a:lnTo>
                    <a:pt x="1205" y="1901"/>
                  </a:lnTo>
                  <a:lnTo>
                    <a:pt x="275" y="1901"/>
                  </a:lnTo>
                  <a:lnTo>
                    <a:pt x="275" y="1120"/>
                  </a:lnTo>
                  <a:lnTo>
                    <a:pt x="1120" y="1120"/>
                  </a:lnTo>
                  <a:lnTo>
                    <a:pt x="1120" y="909"/>
                  </a:lnTo>
                  <a:lnTo>
                    <a:pt x="275" y="909"/>
                  </a:lnTo>
                  <a:lnTo>
                    <a:pt x="275" y="233"/>
                  </a:lnTo>
                  <a:lnTo>
                    <a:pt x="1162" y="233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5268325" y="897175"/>
              <a:ext cx="99300" cy="98775"/>
            </a:xfrm>
            <a:custGeom>
              <a:avLst/>
              <a:gdLst/>
              <a:ahLst/>
              <a:cxnLst/>
              <a:rect l="l" t="t" r="r" b="b"/>
              <a:pathLst>
                <a:path w="3972" h="3951" extrusionOk="0">
                  <a:moveTo>
                    <a:pt x="1986" y="1"/>
                  </a:moveTo>
                  <a:cubicBezTo>
                    <a:pt x="887" y="1"/>
                    <a:pt x="0" y="888"/>
                    <a:pt x="0" y="1986"/>
                  </a:cubicBezTo>
                  <a:cubicBezTo>
                    <a:pt x="0" y="3085"/>
                    <a:pt x="887" y="3951"/>
                    <a:pt x="1986" y="3951"/>
                  </a:cubicBezTo>
                  <a:cubicBezTo>
                    <a:pt x="3084" y="3951"/>
                    <a:pt x="3971" y="3085"/>
                    <a:pt x="3971" y="1986"/>
                  </a:cubicBezTo>
                  <a:cubicBezTo>
                    <a:pt x="3971" y="888"/>
                    <a:pt x="3084" y="1"/>
                    <a:pt x="1986" y="1"/>
                  </a:cubicBezTo>
                  <a:close/>
                </a:path>
              </a:pathLst>
            </a:custGeom>
            <a:solidFill>
              <a:srgbClr val="A22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5304225" y="91672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fill="none" extrusionOk="0">
                  <a:moveTo>
                    <a:pt x="1120" y="1120"/>
                  </a:moveTo>
                  <a:lnTo>
                    <a:pt x="275" y="1120"/>
                  </a:lnTo>
                  <a:lnTo>
                    <a:pt x="275" y="1901"/>
                  </a:lnTo>
                  <a:lnTo>
                    <a:pt x="1205" y="1901"/>
                  </a:lnTo>
                  <a:lnTo>
                    <a:pt x="1205" y="2134"/>
                  </a:lnTo>
                  <a:lnTo>
                    <a:pt x="1" y="2134"/>
                  </a:lnTo>
                  <a:lnTo>
                    <a:pt x="1" y="0"/>
                  </a:lnTo>
                  <a:lnTo>
                    <a:pt x="1162" y="0"/>
                  </a:lnTo>
                  <a:lnTo>
                    <a:pt x="1162" y="233"/>
                  </a:lnTo>
                  <a:lnTo>
                    <a:pt x="275" y="233"/>
                  </a:lnTo>
                  <a:lnTo>
                    <a:pt x="275" y="909"/>
                  </a:lnTo>
                  <a:lnTo>
                    <a:pt x="1120" y="909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5304225" y="91672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1205" y="2134"/>
                  </a:lnTo>
                  <a:lnTo>
                    <a:pt x="1205" y="1901"/>
                  </a:lnTo>
                  <a:lnTo>
                    <a:pt x="275" y="1901"/>
                  </a:lnTo>
                  <a:lnTo>
                    <a:pt x="275" y="1120"/>
                  </a:lnTo>
                  <a:lnTo>
                    <a:pt x="1120" y="1120"/>
                  </a:lnTo>
                  <a:lnTo>
                    <a:pt x="1120" y="909"/>
                  </a:lnTo>
                  <a:lnTo>
                    <a:pt x="275" y="909"/>
                  </a:lnTo>
                  <a:lnTo>
                    <a:pt x="275" y="233"/>
                  </a:lnTo>
                  <a:lnTo>
                    <a:pt x="1162" y="233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3048200" y="11116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27" y="507"/>
                    <a:pt x="127" y="486"/>
                    <a:pt x="127" y="465"/>
                  </a:cubicBezTo>
                  <a:lnTo>
                    <a:pt x="127" y="338"/>
                  </a:lnTo>
                  <a:cubicBezTo>
                    <a:pt x="127" y="317"/>
                    <a:pt x="148" y="296"/>
                    <a:pt x="148" y="296"/>
                  </a:cubicBezTo>
                  <a:cubicBezTo>
                    <a:pt x="169" y="190"/>
                    <a:pt x="254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3"/>
                    <a:pt x="127" y="148"/>
                  </a:cubicBezTo>
                  <a:lnTo>
                    <a:pt x="106" y="21"/>
                  </a:lnTo>
                  <a:lnTo>
                    <a:pt x="0" y="21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6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3070900" y="1104725"/>
              <a:ext cx="18500" cy="26425"/>
            </a:xfrm>
            <a:custGeom>
              <a:avLst/>
              <a:gdLst/>
              <a:ahLst/>
              <a:cxnLst/>
              <a:rect l="l" t="t" r="r" b="b"/>
              <a:pathLst>
                <a:path w="740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1" y="423"/>
                    <a:pt x="170" y="465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3091500" y="1111600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444" y="401"/>
                  </a:moveTo>
                  <a:lnTo>
                    <a:pt x="444" y="528"/>
                  </a:lnTo>
                  <a:cubicBezTo>
                    <a:pt x="444" y="549"/>
                    <a:pt x="444" y="549"/>
                    <a:pt x="444" y="570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44" y="401"/>
                  </a:cubicBezTo>
                  <a:close/>
                  <a:moveTo>
                    <a:pt x="296" y="0"/>
                  </a:moveTo>
                  <a:cubicBezTo>
                    <a:pt x="191" y="0"/>
                    <a:pt x="106" y="21"/>
                    <a:pt x="43" y="63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11"/>
                    <a:pt x="444" y="275"/>
                  </a:cubicBezTo>
                  <a:lnTo>
                    <a:pt x="444" y="296"/>
                  </a:lnTo>
                  <a:cubicBezTo>
                    <a:pt x="148" y="296"/>
                    <a:pt x="0" y="401"/>
                    <a:pt x="0" y="592"/>
                  </a:cubicBezTo>
                  <a:cubicBezTo>
                    <a:pt x="0" y="697"/>
                    <a:pt x="64" y="803"/>
                    <a:pt x="233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65" y="782"/>
                  </a:lnTo>
                  <a:lnTo>
                    <a:pt x="592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121600" y="11052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2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191" y="148"/>
                  </a:lnTo>
                  <a:lnTo>
                    <a:pt x="212" y="148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3139550" y="11269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6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148000" y="11052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1" y="1"/>
                  </a:moveTo>
                  <a:lnTo>
                    <a:pt x="1" y="127"/>
                  </a:lnTo>
                  <a:lnTo>
                    <a:pt x="508" y="127"/>
                  </a:lnTo>
                  <a:lnTo>
                    <a:pt x="64" y="1036"/>
                  </a:lnTo>
                  <a:lnTo>
                    <a:pt x="212" y="1036"/>
                  </a:lnTo>
                  <a:lnTo>
                    <a:pt x="656" y="106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167550" y="11052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106"/>
                  </a:moveTo>
                  <a:cubicBezTo>
                    <a:pt x="507" y="106"/>
                    <a:pt x="571" y="275"/>
                    <a:pt x="571" y="529"/>
                  </a:cubicBezTo>
                  <a:cubicBezTo>
                    <a:pt x="571" y="782"/>
                    <a:pt x="486" y="951"/>
                    <a:pt x="359" y="951"/>
                  </a:cubicBezTo>
                  <a:cubicBezTo>
                    <a:pt x="233" y="951"/>
                    <a:pt x="148" y="803"/>
                    <a:pt x="148" y="529"/>
                  </a:cubicBezTo>
                  <a:cubicBezTo>
                    <a:pt x="148" y="254"/>
                    <a:pt x="233" y="106"/>
                    <a:pt x="359" y="106"/>
                  </a:cubicBezTo>
                  <a:close/>
                  <a:moveTo>
                    <a:pt x="359" y="1"/>
                  </a:moveTo>
                  <a:cubicBezTo>
                    <a:pt x="148" y="1"/>
                    <a:pt x="0" y="191"/>
                    <a:pt x="0" y="529"/>
                  </a:cubicBezTo>
                  <a:cubicBezTo>
                    <a:pt x="0" y="867"/>
                    <a:pt x="148" y="1057"/>
                    <a:pt x="338" y="1057"/>
                  </a:cubicBezTo>
                  <a:cubicBezTo>
                    <a:pt x="571" y="1057"/>
                    <a:pt x="697" y="867"/>
                    <a:pt x="697" y="508"/>
                  </a:cubicBezTo>
                  <a:cubicBezTo>
                    <a:pt x="697" y="191"/>
                    <a:pt x="571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103650" y="143637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90" y="190"/>
                    <a:pt x="275" y="127"/>
                    <a:pt x="359" y="127"/>
                  </a:cubicBezTo>
                  <a:close/>
                  <a:moveTo>
                    <a:pt x="402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148"/>
                  </a:ln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61"/>
                    <a:pt x="296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126350" y="142950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146950" y="14363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64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38" y="803"/>
                    <a:pt x="423" y="761"/>
                    <a:pt x="465" y="697"/>
                  </a:cubicBezTo>
                  <a:lnTo>
                    <a:pt x="486" y="69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174950" y="1430025"/>
              <a:ext cx="16925" cy="26450"/>
            </a:xfrm>
            <a:custGeom>
              <a:avLst/>
              <a:gdLst/>
              <a:ahLst/>
              <a:cxnLst/>
              <a:rect l="l" t="t" r="r" b="b"/>
              <a:pathLst>
                <a:path w="677" h="1058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6"/>
                  </a:cubicBezTo>
                  <a:cubicBezTo>
                    <a:pt x="486" y="529"/>
                    <a:pt x="423" y="571"/>
                    <a:pt x="338" y="571"/>
                  </a:cubicBezTo>
                  <a:cubicBezTo>
                    <a:pt x="211" y="571"/>
                    <a:pt x="127" y="487"/>
                    <a:pt x="127" y="360"/>
                  </a:cubicBezTo>
                  <a:cubicBezTo>
                    <a:pt x="127" y="212"/>
                    <a:pt x="211" y="106"/>
                    <a:pt x="338" y="106"/>
                  </a:cubicBezTo>
                  <a:close/>
                  <a:moveTo>
                    <a:pt x="338" y="1"/>
                  </a:moveTo>
                  <a:cubicBezTo>
                    <a:pt x="127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1" y="677"/>
                    <a:pt x="486" y="635"/>
                    <a:pt x="528" y="571"/>
                  </a:cubicBezTo>
                  <a:lnTo>
                    <a:pt x="549" y="571"/>
                  </a:lnTo>
                  <a:cubicBezTo>
                    <a:pt x="528" y="698"/>
                    <a:pt x="486" y="782"/>
                    <a:pt x="401" y="846"/>
                  </a:cubicBezTo>
                  <a:cubicBezTo>
                    <a:pt x="359" y="888"/>
                    <a:pt x="275" y="930"/>
                    <a:pt x="190" y="930"/>
                  </a:cubicBezTo>
                  <a:cubicBezTo>
                    <a:pt x="148" y="951"/>
                    <a:pt x="106" y="951"/>
                    <a:pt x="85" y="951"/>
                  </a:cubicBezTo>
                  <a:lnTo>
                    <a:pt x="85" y="1057"/>
                  </a:lnTo>
                  <a:lnTo>
                    <a:pt x="211" y="1057"/>
                  </a:lnTo>
                  <a:cubicBezTo>
                    <a:pt x="317" y="1036"/>
                    <a:pt x="423" y="994"/>
                    <a:pt x="507" y="909"/>
                  </a:cubicBezTo>
                  <a:cubicBezTo>
                    <a:pt x="613" y="825"/>
                    <a:pt x="676" y="656"/>
                    <a:pt x="676" y="423"/>
                  </a:cubicBezTo>
                  <a:cubicBezTo>
                    <a:pt x="676" y="170"/>
                    <a:pt x="549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195525" y="14516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202925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9"/>
                  </a:cubicBezTo>
                  <a:cubicBezTo>
                    <a:pt x="571" y="782"/>
                    <a:pt x="508" y="951"/>
                    <a:pt x="360" y="951"/>
                  </a:cubicBezTo>
                  <a:cubicBezTo>
                    <a:pt x="233" y="951"/>
                    <a:pt x="148" y="804"/>
                    <a:pt x="148" y="529"/>
                  </a:cubicBezTo>
                  <a:cubicBezTo>
                    <a:pt x="148" y="254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91"/>
                    <a:pt x="1" y="529"/>
                  </a:cubicBezTo>
                  <a:cubicBezTo>
                    <a:pt x="1" y="867"/>
                    <a:pt x="148" y="1057"/>
                    <a:pt x="339" y="1057"/>
                  </a:cubicBezTo>
                  <a:cubicBezTo>
                    <a:pt x="571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223525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6"/>
                  </a:moveTo>
                  <a:cubicBezTo>
                    <a:pt x="486" y="106"/>
                    <a:pt x="550" y="233"/>
                    <a:pt x="550" y="423"/>
                  </a:cubicBezTo>
                  <a:cubicBezTo>
                    <a:pt x="550" y="444"/>
                    <a:pt x="550" y="444"/>
                    <a:pt x="550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2" y="571"/>
                    <a:pt x="148" y="487"/>
                    <a:pt x="148" y="360"/>
                  </a:cubicBezTo>
                  <a:cubicBezTo>
                    <a:pt x="148" y="212"/>
                    <a:pt x="233" y="106"/>
                    <a:pt x="338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0" y="170"/>
                    <a:pt x="0" y="360"/>
                  </a:cubicBezTo>
                  <a:cubicBezTo>
                    <a:pt x="0" y="529"/>
                    <a:pt x="127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98"/>
                    <a:pt x="486" y="782"/>
                    <a:pt x="423" y="846"/>
                  </a:cubicBezTo>
                  <a:cubicBezTo>
                    <a:pt x="360" y="888"/>
                    <a:pt x="275" y="930"/>
                    <a:pt x="212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8" y="1036"/>
                    <a:pt x="444" y="994"/>
                    <a:pt x="507" y="909"/>
                  </a:cubicBezTo>
                  <a:cubicBezTo>
                    <a:pt x="613" y="825"/>
                    <a:pt x="698" y="656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2020000" y="2246475"/>
              <a:ext cx="30125" cy="45450"/>
            </a:xfrm>
            <a:custGeom>
              <a:avLst/>
              <a:gdLst/>
              <a:ahLst/>
              <a:cxnLst/>
              <a:rect l="l" t="t" r="r" b="b"/>
              <a:pathLst>
                <a:path w="1205" h="1818" extrusionOk="0">
                  <a:moveTo>
                    <a:pt x="528" y="212"/>
                  </a:moveTo>
                  <a:cubicBezTo>
                    <a:pt x="739" y="212"/>
                    <a:pt x="845" y="296"/>
                    <a:pt x="845" y="465"/>
                  </a:cubicBezTo>
                  <a:cubicBezTo>
                    <a:pt x="845" y="550"/>
                    <a:pt x="803" y="613"/>
                    <a:pt x="739" y="655"/>
                  </a:cubicBezTo>
                  <a:cubicBezTo>
                    <a:pt x="697" y="698"/>
                    <a:pt x="613" y="740"/>
                    <a:pt x="507" y="740"/>
                  </a:cubicBezTo>
                  <a:lnTo>
                    <a:pt x="380" y="740"/>
                  </a:lnTo>
                  <a:lnTo>
                    <a:pt x="465" y="212"/>
                  </a:lnTo>
                  <a:close/>
                  <a:moveTo>
                    <a:pt x="528" y="930"/>
                  </a:moveTo>
                  <a:cubicBezTo>
                    <a:pt x="655" y="930"/>
                    <a:pt x="739" y="972"/>
                    <a:pt x="824" y="1036"/>
                  </a:cubicBezTo>
                  <a:cubicBezTo>
                    <a:pt x="930" y="1099"/>
                    <a:pt x="972" y="1183"/>
                    <a:pt x="972" y="1289"/>
                  </a:cubicBezTo>
                  <a:cubicBezTo>
                    <a:pt x="972" y="1395"/>
                    <a:pt x="930" y="1479"/>
                    <a:pt x="845" y="1521"/>
                  </a:cubicBezTo>
                  <a:cubicBezTo>
                    <a:pt x="782" y="1585"/>
                    <a:pt x="676" y="1606"/>
                    <a:pt x="528" y="1606"/>
                  </a:cubicBezTo>
                  <a:lnTo>
                    <a:pt x="254" y="1606"/>
                  </a:lnTo>
                  <a:lnTo>
                    <a:pt x="359" y="930"/>
                  </a:lnTo>
                  <a:close/>
                  <a:moveTo>
                    <a:pt x="254" y="1"/>
                  </a:moveTo>
                  <a:lnTo>
                    <a:pt x="0" y="1817"/>
                  </a:lnTo>
                  <a:lnTo>
                    <a:pt x="549" y="1817"/>
                  </a:lnTo>
                  <a:cubicBezTo>
                    <a:pt x="739" y="1817"/>
                    <a:pt x="908" y="1754"/>
                    <a:pt x="1035" y="1669"/>
                  </a:cubicBezTo>
                  <a:cubicBezTo>
                    <a:pt x="1141" y="1585"/>
                    <a:pt x="1204" y="1458"/>
                    <a:pt x="1204" y="1310"/>
                  </a:cubicBezTo>
                  <a:cubicBezTo>
                    <a:pt x="1204" y="1078"/>
                    <a:pt x="1077" y="909"/>
                    <a:pt x="824" y="824"/>
                  </a:cubicBezTo>
                  <a:cubicBezTo>
                    <a:pt x="993" y="740"/>
                    <a:pt x="1077" y="613"/>
                    <a:pt x="1077" y="465"/>
                  </a:cubicBezTo>
                  <a:cubicBezTo>
                    <a:pt x="1077" y="317"/>
                    <a:pt x="1035" y="212"/>
                    <a:pt x="930" y="127"/>
                  </a:cubicBezTo>
                  <a:cubicBezTo>
                    <a:pt x="845" y="43"/>
                    <a:pt x="697" y="1"/>
                    <a:pt x="50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2053800" y="2285025"/>
              <a:ext cx="7925" cy="7425"/>
            </a:xfrm>
            <a:custGeom>
              <a:avLst/>
              <a:gdLst/>
              <a:ahLst/>
              <a:cxnLst/>
              <a:rect l="l" t="t" r="r" b="b"/>
              <a:pathLst>
                <a:path w="317" h="297" extrusionOk="0">
                  <a:moveTo>
                    <a:pt x="169" y="1"/>
                  </a:moveTo>
                  <a:cubicBezTo>
                    <a:pt x="127" y="1"/>
                    <a:pt x="85" y="22"/>
                    <a:pt x="63" y="43"/>
                  </a:cubicBezTo>
                  <a:cubicBezTo>
                    <a:pt x="21" y="85"/>
                    <a:pt x="0" y="106"/>
                    <a:pt x="0" y="148"/>
                  </a:cubicBezTo>
                  <a:cubicBezTo>
                    <a:pt x="0" y="191"/>
                    <a:pt x="21" y="233"/>
                    <a:pt x="63" y="254"/>
                  </a:cubicBezTo>
                  <a:cubicBezTo>
                    <a:pt x="85" y="296"/>
                    <a:pt x="127" y="296"/>
                    <a:pt x="169" y="296"/>
                  </a:cubicBezTo>
                  <a:cubicBezTo>
                    <a:pt x="211" y="296"/>
                    <a:pt x="232" y="296"/>
                    <a:pt x="275" y="254"/>
                  </a:cubicBezTo>
                  <a:cubicBezTo>
                    <a:pt x="296" y="233"/>
                    <a:pt x="317" y="191"/>
                    <a:pt x="317" y="148"/>
                  </a:cubicBezTo>
                  <a:cubicBezTo>
                    <a:pt x="317" y="106"/>
                    <a:pt x="296" y="64"/>
                    <a:pt x="275" y="43"/>
                  </a:cubicBezTo>
                  <a:cubicBezTo>
                    <a:pt x="232" y="22"/>
                    <a:pt x="211" y="1"/>
                    <a:pt x="16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2143575" y="2246475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6" y="317"/>
                  </a:moveTo>
                  <a:lnTo>
                    <a:pt x="1014" y="1057"/>
                  </a:lnTo>
                  <a:lnTo>
                    <a:pt x="549" y="1057"/>
                  </a:lnTo>
                  <a:lnTo>
                    <a:pt x="866" y="317"/>
                  </a:lnTo>
                  <a:close/>
                  <a:moveTo>
                    <a:pt x="803" y="1"/>
                  </a:moveTo>
                  <a:lnTo>
                    <a:pt x="0" y="1817"/>
                  </a:lnTo>
                  <a:lnTo>
                    <a:pt x="232" y="1817"/>
                  </a:lnTo>
                  <a:lnTo>
                    <a:pt x="486" y="1247"/>
                  </a:lnTo>
                  <a:lnTo>
                    <a:pt x="1035" y="1247"/>
                  </a:lnTo>
                  <a:lnTo>
                    <a:pt x="1141" y="1817"/>
                  </a:lnTo>
                  <a:lnTo>
                    <a:pt x="1373" y="1817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2181600" y="2261800"/>
              <a:ext cx="44375" cy="30125"/>
            </a:xfrm>
            <a:custGeom>
              <a:avLst/>
              <a:gdLst/>
              <a:ahLst/>
              <a:cxnLst/>
              <a:rect l="l" t="t" r="r" b="b"/>
              <a:pathLst>
                <a:path w="1775" h="1205" extrusionOk="0">
                  <a:moveTo>
                    <a:pt x="782" y="0"/>
                  </a:moveTo>
                  <a:cubicBezTo>
                    <a:pt x="634" y="0"/>
                    <a:pt x="507" y="64"/>
                    <a:pt x="359" y="211"/>
                  </a:cubicBezTo>
                  <a:lnTo>
                    <a:pt x="401" y="21"/>
                  </a:lnTo>
                  <a:lnTo>
                    <a:pt x="169" y="21"/>
                  </a:lnTo>
                  <a:lnTo>
                    <a:pt x="0" y="1204"/>
                  </a:lnTo>
                  <a:lnTo>
                    <a:pt x="232" y="1204"/>
                  </a:lnTo>
                  <a:lnTo>
                    <a:pt x="338" y="444"/>
                  </a:lnTo>
                  <a:cubicBezTo>
                    <a:pt x="338" y="423"/>
                    <a:pt x="380" y="380"/>
                    <a:pt x="465" y="296"/>
                  </a:cubicBezTo>
                  <a:cubicBezTo>
                    <a:pt x="549" y="211"/>
                    <a:pt x="634" y="169"/>
                    <a:pt x="697" y="169"/>
                  </a:cubicBezTo>
                  <a:cubicBezTo>
                    <a:pt x="782" y="169"/>
                    <a:pt x="824" y="233"/>
                    <a:pt x="824" y="338"/>
                  </a:cubicBezTo>
                  <a:cubicBezTo>
                    <a:pt x="824" y="380"/>
                    <a:pt x="824" y="401"/>
                    <a:pt x="824" y="444"/>
                  </a:cubicBezTo>
                  <a:lnTo>
                    <a:pt x="718" y="1204"/>
                  </a:lnTo>
                  <a:lnTo>
                    <a:pt x="951" y="1204"/>
                  </a:lnTo>
                  <a:lnTo>
                    <a:pt x="1056" y="444"/>
                  </a:lnTo>
                  <a:cubicBezTo>
                    <a:pt x="1056" y="423"/>
                    <a:pt x="1077" y="401"/>
                    <a:pt x="1141" y="338"/>
                  </a:cubicBezTo>
                  <a:cubicBezTo>
                    <a:pt x="1183" y="296"/>
                    <a:pt x="1225" y="254"/>
                    <a:pt x="1267" y="233"/>
                  </a:cubicBezTo>
                  <a:cubicBezTo>
                    <a:pt x="1289" y="211"/>
                    <a:pt x="1331" y="190"/>
                    <a:pt x="1352" y="190"/>
                  </a:cubicBezTo>
                  <a:cubicBezTo>
                    <a:pt x="1373" y="169"/>
                    <a:pt x="1394" y="169"/>
                    <a:pt x="1415" y="169"/>
                  </a:cubicBezTo>
                  <a:cubicBezTo>
                    <a:pt x="1500" y="169"/>
                    <a:pt x="1542" y="233"/>
                    <a:pt x="1542" y="338"/>
                  </a:cubicBezTo>
                  <a:cubicBezTo>
                    <a:pt x="1542" y="359"/>
                    <a:pt x="1542" y="401"/>
                    <a:pt x="1542" y="423"/>
                  </a:cubicBezTo>
                  <a:lnTo>
                    <a:pt x="1436" y="1204"/>
                  </a:lnTo>
                  <a:lnTo>
                    <a:pt x="1648" y="1204"/>
                  </a:lnTo>
                  <a:lnTo>
                    <a:pt x="1774" y="423"/>
                  </a:lnTo>
                  <a:cubicBezTo>
                    <a:pt x="1774" y="380"/>
                    <a:pt x="1774" y="359"/>
                    <a:pt x="1774" y="317"/>
                  </a:cubicBezTo>
                  <a:cubicBezTo>
                    <a:pt x="1774" y="211"/>
                    <a:pt x="1753" y="148"/>
                    <a:pt x="1690" y="85"/>
                  </a:cubicBezTo>
                  <a:cubicBezTo>
                    <a:pt x="1648" y="21"/>
                    <a:pt x="1584" y="0"/>
                    <a:pt x="1500" y="0"/>
                  </a:cubicBezTo>
                  <a:cubicBezTo>
                    <a:pt x="1331" y="0"/>
                    <a:pt x="1183" y="85"/>
                    <a:pt x="1056" y="254"/>
                  </a:cubicBezTo>
                  <a:cubicBezTo>
                    <a:pt x="1014" y="85"/>
                    <a:pt x="929" y="0"/>
                    <a:pt x="78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2230700" y="2249650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75" y="0"/>
                    <a:pt x="254" y="0"/>
                    <a:pt x="233" y="43"/>
                  </a:cubicBezTo>
                  <a:cubicBezTo>
                    <a:pt x="191" y="64"/>
                    <a:pt x="191" y="85"/>
                    <a:pt x="191" y="127"/>
                  </a:cubicBezTo>
                  <a:cubicBezTo>
                    <a:pt x="191" y="169"/>
                    <a:pt x="191" y="190"/>
                    <a:pt x="233" y="212"/>
                  </a:cubicBezTo>
                  <a:cubicBezTo>
                    <a:pt x="254" y="233"/>
                    <a:pt x="275" y="254"/>
                    <a:pt x="317" y="254"/>
                  </a:cubicBezTo>
                  <a:cubicBezTo>
                    <a:pt x="360" y="254"/>
                    <a:pt x="381" y="233"/>
                    <a:pt x="402" y="212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4"/>
                    <a:pt x="402" y="43"/>
                  </a:cubicBezTo>
                  <a:cubicBezTo>
                    <a:pt x="381" y="0"/>
                    <a:pt x="360" y="0"/>
                    <a:pt x="317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2243375" y="2261800"/>
              <a:ext cx="26425" cy="30125"/>
            </a:xfrm>
            <a:custGeom>
              <a:avLst/>
              <a:gdLst/>
              <a:ahLst/>
              <a:cxnLst/>
              <a:rect l="l" t="t" r="r" b="b"/>
              <a:pathLst>
                <a:path w="1057" h="1205" extrusionOk="0">
                  <a:moveTo>
                    <a:pt x="761" y="0"/>
                  </a:moveTo>
                  <a:cubicBezTo>
                    <a:pt x="634" y="0"/>
                    <a:pt x="508" y="64"/>
                    <a:pt x="381" y="233"/>
                  </a:cubicBezTo>
                  <a:lnTo>
                    <a:pt x="360" y="211"/>
                  </a:lnTo>
                  <a:lnTo>
                    <a:pt x="402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33" y="1204"/>
                  </a:lnTo>
                  <a:lnTo>
                    <a:pt x="339" y="444"/>
                  </a:lnTo>
                  <a:cubicBezTo>
                    <a:pt x="339" y="423"/>
                    <a:pt x="360" y="401"/>
                    <a:pt x="402" y="359"/>
                  </a:cubicBezTo>
                  <a:cubicBezTo>
                    <a:pt x="444" y="296"/>
                    <a:pt x="486" y="275"/>
                    <a:pt x="529" y="254"/>
                  </a:cubicBezTo>
                  <a:cubicBezTo>
                    <a:pt x="550" y="233"/>
                    <a:pt x="592" y="211"/>
                    <a:pt x="613" y="190"/>
                  </a:cubicBezTo>
                  <a:cubicBezTo>
                    <a:pt x="634" y="190"/>
                    <a:pt x="676" y="169"/>
                    <a:pt x="698" y="169"/>
                  </a:cubicBezTo>
                  <a:cubicBezTo>
                    <a:pt x="740" y="169"/>
                    <a:pt x="761" y="190"/>
                    <a:pt x="782" y="233"/>
                  </a:cubicBezTo>
                  <a:cubicBezTo>
                    <a:pt x="803" y="254"/>
                    <a:pt x="824" y="317"/>
                    <a:pt x="824" y="359"/>
                  </a:cubicBezTo>
                  <a:cubicBezTo>
                    <a:pt x="824" y="380"/>
                    <a:pt x="824" y="423"/>
                    <a:pt x="824" y="444"/>
                  </a:cubicBezTo>
                  <a:lnTo>
                    <a:pt x="719" y="1204"/>
                  </a:lnTo>
                  <a:lnTo>
                    <a:pt x="930" y="1204"/>
                  </a:lnTo>
                  <a:lnTo>
                    <a:pt x="1057" y="444"/>
                  </a:lnTo>
                  <a:cubicBezTo>
                    <a:pt x="1057" y="423"/>
                    <a:pt x="1057" y="380"/>
                    <a:pt x="1057" y="359"/>
                  </a:cubicBezTo>
                  <a:cubicBezTo>
                    <a:pt x="1057" y="254"/>
                    <a:pt x="1036" y="169"/>
                    <a:pt x="972" y="85"/>
                  </a:cubicBezTo>
                  <a:cubicBezTo>
                    <a:pt x="930" y="21"/>
                    <a:pt x="845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2275050" y="2261275"/>
              <a:ext cx="24850" cy="31175"/>
            </a:xfrm>
            <a:custGeom>
              <a:avLst/>
              <a:gdLst/>
              <a:ahLst/>
              <a:cxnLst/>
              <a:rect l="l" t="t" r="r" b="b"/>
              <a:pathLst>
                <a:path w="994" h="1247" extrusionOk="0">
                  <a:moveTo>
                    <a:pt x="550" y="169"/>
                  </a:moveTo>
                  <a:cubicBezTo>
                    <a:pt x="614" y="169"/>
                    <a:pt x="677" y="211"/>
                    <a:pt x="719" y="254"/>
                  </a:cubicBezTo>
                  <a:cubicBezTo>
                    <a:pt x="761" y="317"/>
                    <a:pt x="761" y="401"/>
                    <a:pt x="761" y="507"/>
                  </a:cubicBezTo>
                  <a:cubicBezTo>
                    <a:pt x="761" y="655"/>
                    <a:pt x="740" y="803"/>
                    <a:pt x="677" y="908"/>
                  </a:cubicBezTo>
                  <a:cubicBezTo>
                    <a:pt x="614" y="1014"/>
                    <a:pt x="529" y="1056"/>
                    <a:pt x="423" y="1056"/>
                  </a:cubicBezTo>
                  <a:cubicBezTo>
                    <a:pt x="381" y="1056"/>
                    <a:pt x="318" y="1035"/>
                    <a:pt x="276" y="972"/>
                  </a:cubicBezTo>
                  <a:cubicBezTo>
                    <a:pt x="233" y="908"/>
                    <a:pt x="212" y="845"/>
                    <a:pt x="212" y="739"/>
                  </a:cubicBezTo>
                  <a:cubicBezTo>
                    <a:pt x="212" y="591"/>
                    <a:pt x="254" y="465"/>
                    <a:pt x="318" y="338"/>
                  </a:cubicBezTo>
                  <a:cubicBezTo>
                    <a:pt x="381" y="232"/>
                    <a:pt x="466" y="169"/>
                    <a:pt x="550" y="169"/>
                  </a:cubicBezTo>
                  <a:close/>
                  <a:moveTo>
                    <a:pt x="550" y="0"/>
                  </a:moveTo>
                  <a:cubicBezTo>
                    <a:pt x="402" y="0"/>
                    <a:pt x="276" y="63"/>
                    <a:pt x="149" y="211"/>
                  </a:cubicBezTo>
                  <a:cubicBezTo>
                    <a:pt x="43" y="338"/>
                    <a:pt x="1" y="528"/>
                    <a:pt x="1" y="718"/>
                  </a:cubicBezTo>
                  <a:cubicBezTo>
                    <a:pt x="1" y="887"/>
                    <a:pt x="22" y="1014"/>
                    <a:pt x="107" y="1120"/>
                  </a:cubicBezTo>
                  <a:cubicBezTo>
                    <a:pt x="191" y="1204"/>
                    <a:pt x="297" y="1246"/>
                    <a:pt x="445" y="1246"/>
                  </a:cubicBezTo>
                  <a:cubicBezTo>
                    <a:pt x="592" y="1246"/>
                    <a:pt x="740" y="1183"/>
                    <a:pt x="846" y="1056"/>
                  </a:cubicBezTo>
                  <a:cubicBezTo>
                    <a:pt x="952" y="908"/>
                    <a:pt x="994" y="739"/>
                    <a:pt x="994" y="507"/>
                  </a:cubicBezTo>
                  <a:cubicBezTo>
                    <a:pt x="994" y="359"/>
                    <a:pt x="952" y="232"/>
                    <a:pt x="888" y="148"/>
                  </a:cubicBezTo>
                  <a:cubicBezTo>
                    <a:pt x="804" y="42"/>
                    <a:pt x="698" y="0"/>
                    <a:pt x="55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2312550" y="2246475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88" y="317"/>
                  </a:moveTo>
                  <a:lnTo>
                    <a:pt x="1015" y="1057"/>
                  </a:lnTo>
                  <a:lnTo>
                    <a:pt x="571" y="1057"/>
                  </a:lnTo>
                  <a:lnTo>
                    <a:pt x="888" y="317"/>
                  </a:lnTo>
                  <a:close/>
                  <a:moveTo>
                    <a:pt x="803" y="1"/>
                  </a:moveTo>
                  <a:lnTo>
                    <a:pt x="1" y="1817"/>
                  </a:lnTo>
                  <a:lnTo>
                    <a:pt x="254" y="1817"/>
                  </a:lnTo>
                  <a:lnTo>
                    <a:pt x="487" y="1247"/>
                  </a:lnTo>
                  <a:lnTo>
                    <a:pt x="1057" y="1247"/>
                  </a:lnTo>
                  <a:lnTo>
                    <a:pt x="1163" y="1817"/>
                  </a:lnTo>
                  <a:lnTo>
                    <a:pt x="1374" y="1817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2351100" y="226127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761" y="0"/>
                  </a:moveTo>
                  <a:cubicBezTo>
                    <a:pt x="550" y="0"/>
                    <a:pt x="360" y="63"/>
                    <a:pt x="212" y="211"/>
                  </a:cubicBezTo>
                  <a:cubicBezTo>
                    <a:pt x="64" y="338"/>
                    <a:pt x="1" y="507"/>
                    <a:pt x="1" y="718"/>
                  </a:cubicBezTo>
                  <a:cubicBezTo>
                    <a:pt x="1" y="866"/>
                    <a:pt x="43" y="1014"/>
                    <a:pt x="149" y="1098"/>
                  </a:cubicBezTo>
                  <a:cubicBezTo>
                    <a:pt x="233" y="1204"/>
                    <a:pt x="360" y="1246"/>
                    <a:pt x="529" y="1246"/>
                  </a:cubicBezTo>
                  <a:cubicBezTo>
                    <a:pt x="635" y="1246"/>
                    <a:pt x="740" y="1225"/>
                    <a:pt x="846" y="1162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61" y="1014"/>
                    <a:pt x="656" y="1056"/>
                    <a:pt x="550" y="1056"/>
                  </a:cubicBezTo>
                  <a:cubicBezTo>
                    <a:pt x="444" y="1056"/>
                    <a:pt x="381" y="1014"/>
                    <a:pt x="318" y="951"/>
                  </a:cubicBezTo>
                  <a:cubicBezTo>
                    <a:pt x="254" y="887"/>
                    <a:pt x="233" y="803"/>
                    <a:pt x="233" y="697"/>
                  </a:cubicBezTo>
                  <a:cubicBezTo>
                    <a:pt x="233" y="570"/>
                    <a:pt x="275" y="444"/>
                    <a:pt x="381" y="338"/>
                  </a:cubicBezTo>
                  <a:cubicBezTo>
                    <a:pt x="487" y="254"/>
                    <a:pt x="613" y="190"/>
                    <a:pt x="761" y="190"/>
                  </a:cubicBezTo>
                  <a:cubicBezTo>
                    <a:pt x="825" y="190"/>
                    <a:pt x="888" y="211"/>
                    <a:pt x="951" y="211"/>
                  </a:cubicBezTo>
                  <a:lnTo>
                    <a:pt x="973" y="21"/>
                  </a:lnTo>
                  <a:cubicBezTo>
                    <a:pt x="888" y="0"/>
                    <a:pt x="825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2376450" y="2249650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8" y="0"/>
                  </a:moveTo>
                  <a:cubicBezTo>
                    <a:pt x="275" y="0"/>
                    <a:pt x="254" y="0"/>
                    <a:pt x="233" y="43"/>
                  </a:cubicBezTo>
                  <a:cubicBezTo>
                    <a:pt x="212" y="64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2"/>
                  </a:cubicBezTo>
                  <a:cubicBezTo>
                    <a:pt x="254" y="233"/>
                    <a:pt x="275" y="254"/>
                    <a:pt x="318" y="254"/>
                  </a:cubicBezTo>
                  <a:cubicBezTo>
                    <a:pt x="360" y="254"/>
                    <a:pt x="381" y="233"/>
                    <a:pt x="402" y="212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4"/>
                    <a:pt x="402" y="43"/>
                  </a:cubicBezTo>
                  <a:cubicBezTo>
                    <a:pt x="381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2389125" y="224647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67" y="782"/>
                  </a:moveTo>
                  <a:lnTo>
                    <a:pt x="740" y="1648"/>
                  </a:lnTo>
                  <a:cubicBezTo>
                    <a:pt x="719" y="1669"/>
                    <a:pt x="677" y="1669"/>
                    <a:pt x="634" y="1669"/>
                  </a:cubicBezTo>
                  <a:cubicBezTo>
                    <a:pt x="508" y="1669"/>
                    <a:pt x="402" y="1627"/>
                    <a:pt x="339" y="1564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62"/>
                    <a:pt x="296" y="1036"/>
                    <a:pt x="402" y="930"/>
                  </a:cubicBezTo>
                  <a:cubicBezTo>
                    <a:pt x="508" y="824"/>
                    <a:pt x="634" y="782"/>
                    <a:pt x="803" y="782"/>
                  </a:cubicBezTo>
                  <a:close/>
                  <a:moveTo>
                    <a:pt x="972" y="1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85" y="972"/>
                    <a:pt x="1" y="1120"/>
                    <a:pt x="1" y="1289"/>
                  </a:cubicBezTo>
                  <a:cubicBezTo>
                    <a:pt x="1" y="1479"/>
                    <a:pt x="64" y="1606"/>
                    <a:pt x="170" y="1712"/>
                  </a:cubicBezTo>
                  <a:cubicBezTo>
                    <a:pt x="275" y="1796"/>
                    <a:pt x="423" y="1838"/>
                    <a:pt x="634" y="1838"/>
                  </a:cubicBezTo>
                  <a:cubicBezTo>
                    <a:pt x="740" y="1838"/>
                    <a:pt x="846" y="1838"/>
                    <a:pt x="930" y="1817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2419225" y="2261275"/>
              <a:ext cx="20625" cy="31175"/>
            </a:xfrm>
            <a:custGeom>
              <a:avLst/>
              <a:gdLst/>
              <a:ahLst/>
              <a:cxnLst/>
              <a:rect l="l" t="t" r="r" b="b"/>
              <a:pathLst>
                <a:path w="825" h="1247" extrusionOk="0">
                  <a:moveTo>
                    <a:pt x="466" y="0"/>
                  </a:moveTo>
                  <a:cubicBezTo>
                    <a:pt x="339" y="0"/>
                    <a:pt x="254" y="21"/>
                    <a:pt x="191" y="85"/>
                  </a:cubicBezTo>
                  <a:cubicBezTo>
                    <a:pt x="128" y="148"/>
                    <a:pt x="85" y="232"/>
                    <a:pt x="85" y="338"/>
                  </a:cubicBezTo>
                  <a:cubicBezTo>
                    <a:pt x="85" y="401"/>
                    <a:pt x="106" y="444"/>
                    <a:pt x="128" y="507"/>
                  </a:cubicBezTo>
                  <a:cubicBezTo>
                    <a:pt x="170" y="549"/>
                    <a:pt x="233" y="613"/>
                    <a:pt x="339" y="697"/>
                  </a:cubicBezTo>
                  <a:cubicBezTo>
                    <a:pt x="444" y="760"/>
                    <a:pt x="487" y="803"/>
                    <a:pt x="508" y="845"/>
                  </a:cubicBezTo>
                  <a:cubicBezTo>
                    <a:pt x="529" y="866"/>
                    <a:pt x="550" y="908"/>
                    <a:pt x="550" y="929"/>
                  </a:cubicBezTo>
                  <a:cubicBezTo>
                    <a:pt x="550" y="972"/>
                    <a:pt x="529" y="993"/>
                    <a:pt x="508" y="1014"/>
                  </a:cubicBezTo>
                  <a:cubicBezTo>
                    <a:pt x="487" y="1056"/>
                    <a:pt x="444" y="1056"/>
                    <a:pt x="402" y="1056"/>
                  </a:cubicBezTo>
                  <a:cubicBezTo>
                    <a:pt x="297" y="1056"/>
                    <a:pt x="170" y="993"/>
                    <a:pt x="22" y="887"/>
                  </a:cubicBezTo>
                  <a:lnTo>
                    <a:pt x="1" y="1098"/>
                  </a:lnTo>
                  <a:cubicBezTo>
                    <a:pt x="128" y="1204"/>
                    <a:pt x="275" y="1246"/>
                    <a:pt x="402" y="1246"/>
                  </a:cubicBezTo>
                  <a:cubicBezTo>
                    <a:pt x="508" y="1246"/>
                    <a:pt x="592" y="1225"/>
                    <a:pt x="677" y="1162"/>
                  </a:cubicBezTo>
                  <a:cubicBezTo>
                    <a:pt x="740" y="1098"/>
                    <a:pt x="761" y="1014"/>
                    <a:pt x="761" y="908"/>
                  </a:cubicBezTo>
                  <a:cubicBezTo>
                    <a:pt x="761" y="845"/>
                    <a:pt x="761" y="782"/>
                    <a:pt x="719" y="718"/>
                  </a:cubicBezTo>
                  <a:cubicBezTo>
                    <a:pt x="677" y="676"/>
                    <a:pt x="613" y="613"/>
                    <a:pt x="508" y="528"/>
                  </a:cubicBezTo>
                  <a:cubicBezTo>
                    <a:pt x="402" y="465"/>
                    <a:pt x="339" y="422"/>
                    <a:pt x="318" y="401"/>
                  </a:cubicBezTo>
                  <a:cubicBezTo>
                    <a:pt x="318" y="380"/>
                    <a:pt x="297" y="338"/>
                    <a:pt x="297" y="317"/>
                  </a:cubicBezTo>
                  <a:cubicBezTo>
                    <a:pt x="297" y="296"/>
                    <a:pt x="318" y="254"/>
                    <a:pt x="339" y="232"/>
                  </a:cubicBezTo>
                  <a:cubicBezTo>
                    <a:pt x="381" y="211"/>
                    <a:pt x="423" y="190"/>
                    <a:pt x="466" y="190"/>
                  </a:cubicBezTo>
                  <a:cubicBezTo>
                    <a:pt x="571" y="190"/>
                    <a:pt x="677" y="254"/>
                    <a:pt x="825" y="359"/>
                  </a:cubicBezTo>
                  <a:lnTo>
                    <a:pt x="825" y="127"/>
                  </a:lnTo>
                  <a:cubicBezTo>
                    <a:pt x="698" y="42"/>
                    <a:pt x="571" y="0"/>
                    <a:pt x="46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2462000" y="2262325"/>
              <a:ext cx="40700" cy="30125"/>
            </a:xfrm>
            <a:custGeom>
              <a:avLst/>
              <a:gdLst/>
              <a:ahLst/>
              <a:cxnLst/>
              <a:rect l="l" t="t" r="r" b="b"/>
              <a:pathLst>
                <a:path w="1628" h="1205" extrusionOk="0">
                  <a:moveTo>
                    <a:pt x="1" y="0"/>
                  </a:moveTo>
                  <a:lnTo>
                    <a:pt x="254" y="1204"/>
                  </a:lnTo>
                  <a:lnTo>
                    <a:pt x="360" y="1204"/>
                  </a:lnTo>
                  <a:lnTo>
                    <a:pt x="761" y="423"/>
                  </a:lnTo>
                  <a:lnTo>
                    <a:pt x="909" y="1204"/>
                  </a:lnTo>
                  <a:lnTo>
                    <a:pt x="1015" y="1204"/>
                  </a:lnTo>
                  <a:lnTo>
                    <a:pt x="1627" y="0"/>
                  </a:lnTo>
                  <a:lnTo>
                    <a:pt x="1416" y="0"/>
                  </a:lnTo>
                  <a:lnTo>
                    <a:pt x="1015" y="782"/>
                  </a:lnTo>
                  <a:lnTo>
                    <a:pt x="867" y="0"/>
                  </a:lnTo>
                  <a:lnTo>
                    <a:pt x="761" y="0"/>
                  </a:lnTo>
                  <a:lnTo>
                    <a:pt x="381" y="78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2502150" y="2249650"/>
              <a:ext cx="11100" cy="42275"/>
            </a:xfrm>
            <a:custGeom>
              <a:avLst/>
              <a:gdLst/>
              <a:ahLst/>
              <a:cxnLst/>
              <a:rect l="l" t="t" r="r" b="b"/>
              <a:pathLst>
                <a:path w="444" h="1691" extrusionOk="0">
                  <a:moveTo>
                    <a:pt x="317" y="0"/>
                  </a:moveTo>
                  <a:cubicBezTo>
                    <a:pt x="275" y="0"/>
                    <a:pt x="254" y="0"/>
                    <a:pt x="233" y="43"/>
                  </a:cubicBezTo>
                  <a:cubicBezTo>
                    <a:pt x="211" y="64"/>
                    <a:pt x="190" y="85"/>
                    <a:pt x="190" y="127"/>
                  </a:cubicBezTo>
                  <a:cubicBezTo>
                    <a:pt x="190" y="169"/>
                    <a:pt x="211" y="190"/>
                    <a:pt x="233" y="212"/>
                  </a:cubicBezTo>
                  <a:cubicBezTo>
                    <a:pt x="254" y="233"/>
                    <a:pt x="275" y="254"/>
                    <a:pt x="317" y="254"/>
                  </a:cubicBezTo>
                  <a:cubicBezTo>
                    <a:pt x="359" y="254"/>
                    <a:pt x="380" y="233"/>
                    <a:pt x="402" y="212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4"/>
                    <a:pt x="402" y="43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380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2514300" y="2255975"/>
              <a:ext cx="17450" cy="36475"/>
            </a:xfrm>
            <a:custGeom>
              <a:avLst/>
              <a:gdLst/>
              <a:ahLst/>
              <a:cxnLst/>
              <a:rect l="l" t="t" r="r" b="b"/>
              <a:pathLst>
                <a:path w="698" h="1459" extrusionOk="0">
                  <a:moveTo>
                    <a:pt x="296" y="1"/>
                  </a:moveTo>
                  <a:lnTo>
                    <a:pt x="254" y="254"/>
                  </a:lnTo>
                  <a:lnTo>
                    <a:pt x="42" y="254"/>
                  </a:lnTo>
                  <a:lnTo>
                    <a:pt x="0" y="423"/>
                  </a:lnTo>
                  <a:lnTo>
                    <a:pt x="211" y="423"/>
                  </a:lnTo>
                  <a:lnTo>
                    <a:pt x="85" y="1141"/>
                  </a:lnTo>
                  <a:cubicBezTo>
                    <a:pt x="85" y="1163"/>
                    <a:pt x="85" y="1184"/>
                    <a:pt x="85" y="1205"/>
                  </a:cubicBezTo>
                  <a:cubicBezTo>
                    <a:pt x="85" y="1289"/>
                    <a:pt x="106" y="1353"/>
                    <a:pt x="169" y="1395"/>
                  </a:cubicBezTo>
                  <a:cubicBezTo>
                    <a:pt x="232" y="1437"/>
                    <a:pt x="296" y="1458"/>
                    <a:pt x="401" y="1458"/>
                  </a:cubicBezTo>
                  <a:cubicBezTo>
                    <a:pt x="486" y="1458"/>
                    <a:pt x="570" y="1458"/>
                    <a:pt x="655" y="1416"/>
                  </a:cubicBezTo>
                  <a:lnTo>
                    <a:pt x="655" y="1205"/>
                  </a:lnTo>
                  <a:cubicBezTo>
                    <a:pt x="570" y="1247"/>
                    <a:pt x="507" y="1268"/>
                    <a:pt x="444" y="1268"/>
                  </a:cubicBezTo>
                  <a:cubicBezTo>
                    <a:pt x="359" y="1268"/>
                    <a:pt x="317" y="1226"/>
                    <a:pt x="317" y="1141"/>
                  </a:cubicBezTo>
                  <a:cubicBezTo>
                    <a:pt x="317" y="1120"/>
                    <a:pt x="317" y="1099"/>
                    <a:pt x="317" y="1078"/>
                  </a:cubicBezTo>
                  <a:lnTo>
                    <a:pt x="444" y="423"/>
                  </a:lnTo>
                  <a:lnTo>
                    <a:pt x="676" y="423"/>
                  </a:lnTo>
                  <a:lnTo>
                    <a:pt x="697" y="254"/>
                  </a:lnTo>
                  <a:lnTo>
                    <a:pt x="465" y="25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2532775" y="2246475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254" y="1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6"/>
                  </a:lnTo>
                  <a:cubicBezTo>
                    <a:pt x="338" y="1014"/>
                    <a:pt x="381" y="972"/>
                    <a:pt x="465" y="888"/>
                  </a:cubicBezTo>
                  <a:cubicBezTo>
                    <a:pt x="550" y="803"/>
                    <a:pt x="634" y="761"/>
                    <a:pt x="698" y="761"/>
                  </a:cubicBezTo>
                  <a:cubicBezTo>
                    <a:pt x="782" y="761"/>
                    <a:pt x="845" y="824"/>
                    <a:pt x="845" y="930"/>
                  </a:cubicBezTo>
                  <a:cubicBezTo>
                    <a:pt x="845" y="951"/>
                    <a:pt x="845" y="972"/>
                    <a:pt x="824" y="993"/>
                  </a:cubicBezTo>
                  <a:lnTo>
                    <a:pt x="719" y="1817"/>
                  </a:lnTo>
                  <a:lnTo>
                    <a:pt x="951" y="1817"/>
                  </a:lnTo>
                  <a:lnTo>
                    <a:pt x="1057" y="993"/>
                  </a:lnTo>
                  <a:cubicBezTo>
                    <a:pt x="1057" y="972"/>
                    <a:pt x="1057" y="951"/>
                    <a:pt x="1057" y="909"/>
                  </a:cubicBezTo>
                  <a:cubicBezTo>
                    <a:pt x="1057" y="824"/>
                    <a:pt x="1035" y="740"/>
                    <a:pt x="993" y="677"/>
                  </a:cubicBezTo>
                  <a:cubicBezTo>
                    <a:pt x="951" y="613"/>
                    <a:pt x="866" y="592"/>
                    <a:pt x="782" y="592"/>
                  </a:cubicBezTo>
                  <a:cubicBezTo>
                    <a:pt x="655" y="592"/>
                    <a:pt x="507" y="677"/>
                    <a:pt x="381" y="824"/>
                  </a:cubicBezTo>
                  <a:lnTo>
                    <a:pt x="48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2582425" y="2246475"/>
              <a:ext cx="29050" cy="45450"/>
            </a:xfrm>
            <a:custGeom>
              <a:avLst/>
              <a:gdLst/>
              <a:ahLst/>
              <a:cxnLst/>
              <a:rect l="l" t="t" r="r" b="b"/>
              <a:pathLst>
                <a:path w="1162" h="1818" extrusionOk="0">
                  <a:moveTo>
                    <a:pt x="592" y="233"/>
                  </a:moveTo>
                  <a:cubicBezTo>
                    <a:pt x="697" y="233"/>
                    <a:pt x="761" y="254"/>
                    <a:pt x="824" y="296"/>
                  </a:cubicBezTo>
                  <a:cubicBezTo>
                    <a:pt x="887" y="360"/>
                    <a:pt x="908" y="423"/>
                    <a:pt x="908" y="508"/>
                  </a:cubicBezTo>
                  <a:cubicBezTo>
                    <a:pt x="908" y="613"/>
                    <a:pt x="887" y="677"/>
                    <a:pt x="824" y="740"/>
                  </a:cubicBezTo>
                  <a:cubicBezTo>
                    <a:pt x="761" y="803"/>
                    <a:pt x="676" y="846"/>
                    <a:pt x="570" y="846"/>
                  </a:cubicBezTo>
                  <a:lnTo>
                    <a:pt x="401" y="846"/>
                  </a:lnTo>
                  <a:lnTo>
                    <a:pt x="486" y="233"/>
                  </a:lnTo>
                  <a:close/>
                  <a:moveTo>
                    <a:pt x="254" y="1"/>
                  </a:moveTo>
                  <a:lnTo>
                    <a:pt x="0" y="1817"/>
                  </a:lnTo>
                  <a:lnTo>
                    <a:pt x="254" y="1817"/>
                  </a:lnTo>
                  <a:lnTo>
                    <a:pt x="359" y="1057"/>
                  </a:lnTo>
                  <a:lnTo>
                    <a:pt x="570" y="1057"/>
                  </a:lnTo>
                  <a:cubicBezTo>
                    <a:pt x="761" y="1057"/>
                    <a:pt x="908" y="993"/>
                    <a:pt x="1014" y="888"/>
                  </a:cubicBezTo>
                  <a:cubicBezTo>
                    <a:pt x="1099" y="782"/>
                    <a:pt x="1162" y="655"/>
                    <a:pt x="1162" y="529"/>
                  </a:cubicBezTo>
                  <a:cubicBezTo>
                    <a:pt x="1162" y="360"/>
                    <a:pt x="1099" y="233"/>
                    <a:pt x="993" y="148"/>
                  </a:cubicBezTo>
                  <a:cubicBezTo>
                    <a:pt x="908" y="43"/>
                    <a:pt x="761" y="1"/>
                    <a:pt x="57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2611450" y="2261275"/>
              <a:ext cx="25375" cy="31175"/>
            </a:xfrm>
            <a:custGeom>
              <a:avLst/>
              <a:gdLst/>
              <a:ahLst/>
              <a:cxnLst/>
              <a:rect l="l" t="t" r="r" b="b"/>
              <a:pathLst>
                <a:path w="1015" h="1247" extrusionOk="0">
                  <a:moveTo>
                    <a:pt x="571" y="169"/>
                  </a:moveTo>
                  <a:cubicBezTo>
                    <a:pt x="635" y="169"/>
                    <a:pt x="677" y="211"/>
                    <a:pt x="719" y="254"/>
                  </a:cubicBezTo>
                  <a:cubicBezTo>
                    <a:pt x="761" y="317"/>
                    <a:pt x="782" y="401"/>
                    <a:pt x="782" y="507"/>
                  </a:cubicBezTo>
                  <a:cubicBezTo>
                    <a:pt x="782" y="655"/>
                    <a:pt x="740" y="803"/>
                    <a:pt x="677" y="908"/>
                  </a:cubicBezTo>
                  <a:cubicBezTo>
                    <a:pt x="613" y="1014"/>
                    <a:pt x="529" y="1056"/>
                    <a:pt x="444" y="1056"/>
                  </a:cubicBezTo>
                  <a:cubicBezTo>
                    <a:pt x="381" y="1056"/>
                    <a:pt x="339" y="1035"/>
                    <a:pt x="297" y="972"/>
                  </a:cubicBezTo>
                  <a:cubicBezTo>
                    <a:pt x="254" y="908"/>
                    <a:pt x="233" y="845"/>
                    <a:pt x="233" y="739"/>
                  </a:cubicBezTo>
                  <a:cubicBezTo>
                    <a:pt x="233" y="591"/>
                    <a:pt x="275" y="465"/>
                    <a:pt x="339" y="338"/>
                  </a:cubicBezTo>
                  <a:cubicBezTo>
                    <a:pt x="402" y="232"/>
                    <a:pt x="487" y="169"/>
                    <a:pt x="571" y="169"/>
                  </a:cubicBezTo>
                  <a:close/>
                  <a:moveTo>
                    <a:pt x="571" y="0"/>
                  </a:moveTo>
                  <a:cubicBezTo>
                    <a:pt x="402" y="0"/>
                    <a:pt x="275" y="63"/>
                    <a:pt x="170" y="211"/>
                  </a:cubicBezTo>
                  <a:cubicBezTo>
                    <a:pt x="64" y="338"/>
                    <a:pt x="1" y="528"/>
                    <a:pt x="1" y="718"/>
                  </a:cubicBezTo>
                  <a:cubicBezTo>
                    <a:pt x="1" y="887"/>
                    <a:pt x="43" y="1014"/>
                    <a:pt x="128" y="1120"/>
                  </a:cubicBezTo>
                  <a:cubicBezTo>
                    <a:pt x="191" y="1204"/>
                    <a:pt x="318" y="1246"/>
                    <a:pt x="444" y="1246"/>
                  </a:cubicBezTo>
                  <a:cubicBezTo>
                    <a:pt x="613" y="1246"/>
                    <a:pt x="740" y="1183"/>
                    <a:pt x="846" y="1056"/>
                  </a:cubicBezTo>
                  <a:cubicBezTo>
                    <a:pt x="951" y="908"/>
                    <a:pt x="1015" y="739"/>
                    <a:pt x="1015" y="507"/>
                  </a:cubicBezTo>
                  <a:cubicBezTo>
                    <a:pt x="1015" y="359"/>
                    <a:pt x="973" y="232"/>
                    <a:pt x="888" y="148"/>
                  </a:cubicBezTo>
                  <a:cubicBezTo>
                    <a:pt x="804" y="42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2639975" y="2246475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75" y="1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2653700" y="2261275"/>
              <a:ext cx="26975" cy="31175"/>
            </a:xfrm>
            <a:custGeom>
              <a:avLst/>
              <a:gdLst/>
              <a:ahLst/>
              <a:cxnLst/>
              <a:rect l="l" t="t" r="r" b="b"/>
              <a:pathLst>
                <a:path w="1079" h="1247" extrusionOk="0">
                  <a:moveTo>
                    <a:pt x="825" y="190"/>
                  </a:moveTo>
                  <a:lnTo>
                    <a:pt x="740" y="866"/>
                  </a:lnTo>
                  <a:cubicBezTo>
                    <a:pt x="740" y="887"/>
                    <a:pt x="698" y="929"/>
                    <a:pt x="635" y="972"/>
                  </a:cubicBezTo>
                  <a:cubicBezTo>
                    <a:pt x="571" y="1035"/>
                    <a:pt x="508" y="1056"/>
                    <a:pt x="466" y="1056"/>
                  </a:cubicBezTo>
                  <a:cubicBezTo>
                    <a:pt x="381" y="1056"/>
                    <a:pt x="339" y="1035"/>
                    <a:pt x="297" y="972"/>
                  </a:cubicBezTo>
                  <a:cubicBezTo>
                    <a:pt x="233" y="908"/>
                    <a:pt x="212" y="824"/>
                    <a:pt x="212" y="739"/>
                  </a:cubicBezTo>
                  <a:cubicBezTo>
                    <a:pt x="212" y="591"/>
                    <a:pt x="275" y="465"/>
                    <a:pt x="360" y="359"/>
                  </a:cubicBezTo>
                  <a:cubicBezTo>
                    <a:pt x="444" y="254"/>
                    <a:pt x="592" y="190"/>
                    <a:pt x="761" y="190"/>
                  </a:cubicBezTo>
                  <a:close/>
                  <a:moveTo>
                    <a:pt x="803" y="0"/>
                  </a:moveTo>
                  <a:cubicBezTo>
                    <a:pt x="550" y="0"/>
                    <a:pt x="339" y="63"/>
                    <a:pt x="212" y="211"/>
                  </a:cubicBezTo>
                  <a:cubicBezTo>
                    <a:pt x="64" y="359"/>
                    <a:pt x="1" y="549"/>
                    <a:pt x="1" y="782"/>
                  </a:cubicBezTo>
                  <a:cubicBezTo>
                    <a:pt x="1" y="908"/>
                    <a:pt x="22" y="1014"/>
                    <a:pt x="106" y="1098"/>
                  </a:cubicBezTo>
                  <a:cubicBezTo>
                    <a:pt x="191" y="1204"/>
                    <a:pt x="275" y="1246"/>
                    <a:pt x="381" y="1246"/>
                  </a:cubicBezTo>
                  <a:cubicBezTo>
                    <a:pt x="487" y="1246"/>
                    <a:pt x="592" y="1183"/>
                    <a:pt x="698" y="1077"/>
                  </a:cubicBezTo>
                  <a:lnTo>
                    <a:pt x="698" y="1077"/>
                  </a:lnTo>
                  <a:lnTo>
                    <a:pt x="677" y="1225"/>
                  </a:lnTo>
                  <a:lnTo>
                    <a:pt x="909" y="1225"/>
                  </a:lnTo>
                  <a:lnTo>
                    <a:pt x="1078" y="42"/>
                  </a:lnTo>
                  <a:cubicBezTo>
                    <a:pt x="994" y="0"/>
                    <a:pt x="888" y="0"/>
                    <a:pt x="80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2684325" y="2261800"/>
              <a:ext cx="19575" cy="30125"/>
            </a:xfrm>
            <a:custGeom>
              <a:avLst/>
              <a:gdLst/>
              <a:ahLst/>
              <a:cxnLst/>
              <a:rect l="l" t="t" r="r" b="b"/>
              <a:pathLst>
                <a:path w="783" h="1205" extrusionOk="0">
                  <a:moveTo>
                    <a:pt x="677" y="0"/>
                  </a:moveTo>
                  <a:cubicBezTo>
                    <a:pt x="635" y="0"/>
                    <a:pt x="571" y="0"/>
                    <a:pt x="529" y="42"/>
                  </a:cubicBezTo>
                  <a:cubicBezTo>
                    <a:pt x="487" y="85"/>
                    <a:pt x="445" y="148"/>
                    <a:pt x="360" y="233"/>
                  </a:cubicBezTo>
                  <a:lnTo>
                    <a:pt x="402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33" y="1204"/>
                  </a:lnTo>
                  <a:lnTo>
                    <a:pt x="318" y="528"/>
                  </a:lnTo>
                  <a:cubicBezTo>
                    <a:pt x="318" y="507"/>
                    <a:pt x="360" y="465"/>
                    <a:pt x="402" y="401"/>
                  </a:cubicBezTo>
                  <a:cubicBezTo>
                    <a:pt x="445" y="317"/>
                    <a:pt x="487" y="275"/>
                    <a:pt x="529" y="254"/>
                  </a:cubicBezTo>
                  <a:cubicBezTo>
                    <a:pt x="571" y="233"/>
                    <a:pt x="592" y="233"/>
                    <a:pt x="656" y="233"/>
                  </a:cubicBezTo>
                  <a:cubicBezTo>
                    <a:pt x="698" y="233"/>
                    <a:pt x="740" y="233"/>
                    <a:pt x="783" y="275"/>
                  </a:cubicBezTo>
                  <a:lnTo>
                    <a:pt x="783" y="21"/>
                  </a:lnTo>
                  <a:cubicBezTo>
                    <a:pt x="761" y="0"/>
                    <a:pt x="719" y="0"/>
                    <a:pt x="67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725000" y="2246475"/>
              <a:ext cx="38575" cy="45975"/>
            </a:xfrm>
            <a:custGeom>
              <a:avLst/>
              <a:gdLst/>
              <a:ahLst/>
              <a:cxnLst/>
              <a:rect l="l" t="t" r="r" b="b"/>
              <a:pathLst>
                <a:path w="1543" h="1839" extrusionOk="0">
                  <a:moveTo>
                    <a:pt x="191" y="1"/>
                  </a:moveTo>
                  <a:lnTo>
                    <a:pt x="22" y="1162"/>
                  </a:lnTo>
                  <a:cubicBezTo>
                    <a:pt x="22" y="1205"/>
                    <a:pt x="1" y="1247"/>
                    <a:pt x="1" y="1268"/>
                  </a:cubicBezTo>
                  <a:cubicBezTo>
                    <a:pt x="1" y="1437"/>
                    <a:pt x="64" y="1585"/>
                    <a:pt x="169" y="1690"/>
                  </a:cubicBezTo>
                  <a:cubicBezTo>
                    <a:pt x="296" y="1775"/>
                    <a:pt x="444" y="1838"/>
                    <a:pt x="634" y="1838"/>
                  </a:cubicBezTo>
                  <a:cubicBezTo>
                    <a:pt x="845" y="1838"/>
                    <a:pt x="1014" y="1775"/>
                    <a:pt x="1141" y="1648"/>
                  </a:cubicBezTo>
                  <a:cubicBezTo>
                    <a:pt x="1268" y="1543"/>
                    <a:pt x="1352" y="1352"/>
                    <a:pt x="1374" y="1120"/>
                  </a:cubicBezTo>
                  <a:lnTo>
                    <a:pt x="1543" y="1"/>
                  </a:lnTo>
                  <a:lnTo>
                    <a:pt x="1289" y="1"/>
                  </a:lnTo>
                  <a:lnTo>
                    <a:pt x="1141" y="1036"/>
                  </a:lnTo>
                  <a:cubicBezTo>
                    <a:pt x="1120" y="1183"/>
                    <a:pt x="1099" y="1289"/>
                    <a:pt x="1057" y="1374"/>
                  </a:cubicBezTo>
                  <a:cubicBezTo>
                    <a:pt x="1036" y="1437"/>
                    <a:pt x="993" y="1500"/>
                    <a:pt x="909" y="1543"/>
                  </a:cubicBezTo>
                  <a:cubicBezTo>
                    <a:pt x="824" y="1585"/>
                    <a:pt x="740" y="1627"/>
                    <a:pt x="634" y="1627"/>
                  </a:cubicBezTo>
                  <a:cubicBezTo>
                    <a:pt x="529" y="1627"/>
                    <a:pt x="423" y="1585"/>
                    <a:pt x="360" y="1521"/>
                  </a:cubicBezTo>
                  <a:cubicBezTo>
                    <a:pt x="275" y="1458"/>
                    <a:pt x="254" y="1374"/>
                    <a:pt x="254" y="1268"/>
                  </a:cubicBezTo>
                  <a:cubicBezTo>
                    <a:pt x="254" y="1247"/>
                    <a:pt x="254" y="1205"/>
                    <a:pt x="254" y="1183"/>
                  </a:cubicBezTo>
                  <a:lnTo>
                    <a:pt x="42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2765125" y="2261800"/>
              <a:ext cx="25900" cy="30125"/>
            </a:xfrm>
            <a:custGeom>
              <a:avLst/>
              <a:gdLst/>
              <a:ahLst/>
              <a:cxnLst/>
              <a:rect l="l" t="t" r="r" b="b"/>
              <a:pathLst>
                <a:path w="1036" h="1205" extrusionOk="0">
                  <a:moveTo>
                    <a:pt x="761" y="0"/>
                  </a:moveTo>
                  <a:cubicBezTo>
                    <a:pt x="614" y="0"/>
                    <a:pt x="487" y="64"/>
                    <a:pt x="360" y="233"/>
                  </a:cubicBezTo>
                  <a:lnTo>
                    <a:pt x="360" y="211"/>
                  </a:lnTo>
                  <a:lnTo>
                    <a:pt x="381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12" y="1204"/>
                  </a:lnTo>
                  <a:lnTo>
                    <a:pt x="318" y="444"/>
                  </a:lnTo>
                  <a:cubicBezTo>
                    <a:pt x="318" y="423"/>
                    <a:pt x="360" y="401"/>
                    <a:pt x="402" y="359"/>
                  </a:cubicBezTo>
                  <a:cubicBezTo>
                    <a:pt x="445" y="296"/>
                    <a:pt x="487" y="275"/>
                    <a:pt x="508" y="254"/>
                  </a:cubicBezTo>
                  <a:cubicBezTo>
                    <a:pt x="550" y="233"/>
                    <a:pt x="571" y="211"/>
                    <a:pt x="614" y="190"/>
                  </a:cubicBezTo>
                  <a:cubicBezTo>
                    <a:pt x="635" y="190"/>
                    <a:pt x="656" y="169"/>
                    <a:pt x="677" y="169"/>
                  </a:cubicBezTo>
                  <a:cubicBezTo>
                    <a:pt x="719" y="169"/>
                    <a:pt x="761" y="190"/>
                    <a:pt x="783" y="233"/>
                  </a:cubicBezTo>
                  <a:cubicBezTo>
                    <a:pt x="804" y="254"/>
                    <a:pt x="825" y="317"/>
                    <a:pt x="825" y="359"/>
                  </a:cubicBezTo>
                  <a:cubicBezTo>
                    <a:pt x="825" y="380"/>
                    <a:pt x="825" y="423"/>
                    <a:pt x="804" y="444"/>
                  </a:cubicBezTo>
                  <a:lnTo>
                    <a:pt x="698" y="1204"/>
                  </a:lnTo>
                  <a:lnTo>
                    <a:pt x="930" y="1204"/>
                  </a:lnTo>
                  <a:lnTo>
                    <a:pt x="1036" y="444"/>
                  </a:lnTo>
                  <a:cubicBezTo>
                    <a:pt x="1036" y="423"/>
                    <a:pt x="1036" y="380"/>
                    <a:pt x="1036" y="359"/>
                  </a:cubicBezTo>
                  <a:cubicBezTo>
                    <a:pt x="1036" y="254"/>
                    <a:pt x="1015" y="169"/>
                    <a:pt x="973" y="85"/>
                  </a:cubicBezTo>
                  <a:cubicBezTo>
                    <a:pt x="909" y="21"/>
                    <a:pt x="846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2795775" y="2261275"/>
              <a:ext cx="24300" cy="31175"/>
            </a:xfrm>
            <a:custGeom>
              <a:avLst/>
              <a:gdLst/>
              <a:ahLst/>
              <a:cxnLst/>
              <a:rect l="l" t="t" r="r" b="b"/>
              <a:pathLst>
                <a:path w="972" h="1247" extrusionOk="0">
                  <a:moveTo>
                    <a:pt x="761" y="0"/>
                  </a:moveTo>
                  <a:cubicBezTo>
                    <a:pt x="528" y="0"/>
                    <a:pt x="359" y="63"/>
                    <a:pt x="211" y="211"/>
                  </a:cubicBezTo>
                  <a:cubicBezTo>
                    <a:pt x="63" y="338"/>
                    <a:pt x="0" y="507"/>
                    <a:pt x="0" y="718"/>
                  </a:cubicBezTo>
                  <a:cubicBezTo>
                    <a:pt x="0" y="866"/>
                    <a:pt x="42" y="1014"/>
                    <a:pt x="127" y="1098"/>
                  </a:cubicBezTo>
                  <a:cubicBezTo>
                    <a:pt x="232" y="1204"/>
                    <a:pt x="359" y="1246"/>
                    <a:pt x="507" y="1246"/>
                  </a:cubicBezTo>
                  <a:cubicBezTo>
                    <a:pt x="634" y="1246"/>
                    <a:pt x="739" y="1225"/>
                    <a:pt x="845" y="1162"/>
                  </a:cubicBezTo>
                  <a:lnTo>
                    <a:pt x="866" y="951"/>
                  </a:lnTo>
                  <a:lnTo>
                    <a:pt x="866" y="951"/>
                  </a:lnTo>
                  <a:cubicBezTo>
                    <a:pt x="761" y="1014"/>
                    <a:pt x="655" y="1056"/>
                    <a:pt x="549" y="1056"/>
                  </a:cubicBezTo>
                  <a:cubicBezTo>
                    <a:pt x="444" y="1056"/>
                    <a:pt x="359" y="1014"/>
                    <a:pt x="317" y="951"/>
                  </a:cubicBezTo>
                  <a:cubicBezTo>
                    <a:pt x="254" y="887"/>
                    <a:pt x="211" y="803"/>
                    <a:pt x="211" y="697"/>
                  </a:cubicBezTo>
                  <a:cubicBezTo>
                    <a:pt x="211" y="570"/>
                    <a:pt x="275" y="444"/>
                    <a:pt x="380" y="338"/>
                  </a:cubicBezTo>
                  <a:cubicBezTo>
                    <a:pt x="486" y="254"/>
                    <a:pt x="613" y="190"/>
                    <a:pt x="761" y="190"/>
                  </a:cubicBezTo>
                  <a:cubicBezTo>
                    <a:pt x="824" y="190"/>
                    <a:pt x="887" y="211"/>
                    <a:pt x="930" y="211"/>
                  </a:cubicBezTo>
                  <a:lnTo>
                    <a:pt x="972" y="21"/>
                  </a:lnTo>
                  <a:cubicBezTo>
                    <a:pt x="887" y="0"/>
                    <a:pt x="824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822175" y="2246475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254" y="1"/>
                  </a:moveTo>
                  <a:lnTo>
                    <a:pt x="0" y="1817"/>
                  </a:lnTo>
                  <a:lnTo>
                    <a:pt x="212" y="1817"/>
                  </a:lnTo>
                  <a:lnTo>
                    <a:pt x="338" y="1036"/>
                  </a:lnTo>
                  <a:cubicBezTo>
                    <a:pt x="338" y="1014"/>
                    <a:pt x="381" y="972"/>
                    <a:pt x="465" y="888"/>
                  </a:cubicBezTo>
                  <a:cubicBezTo>
                    <a:pt x="550" y="803"/>
                    <a:pt x="613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9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72" y="677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7"/>
                    <a:pt x="359" y="824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2853850" y="2261275"/>
              <a:ext cx="27500" cy="31175"/>
            </a:xfrm>
            <a:custGeom>
              <a:avLst/>
              <a:gdLst/>
              <a:ahLst/>
              <a:cxnLst/>
              <a:rect l="l" t="t" r="r" b="b"/>
              <a:pathLst>
                <a:path w="1100" h="1247" extrusionOk="0">
                  <a:moveTo>
                    <a:pt x="846" y="190"/>
                  </a:moveTo>
                  <a:lnTo>
                    <a:pt x="740" y="866"/>
                  </a:lnTo>
                  <a:cubicBezTo>
                    <a:pt x="740" y="887"/>
                    <a:pt x="719" y="929"/>
                    <a:pt x="656" y="972"/>
                  </a:cubicBezTo>
                  <a:cubicBezTo>
                    <a:pt x="592" y="1035"/>
                    <a:pt x="529" y="1056"/>
                    <a:pt x="465" y="1056"/>
                  </a:cubicBezTo>
                  <a:cubicBezTo>
                    <a:pt x="402" y="1056"/>
                    <a:pt x="339" y="1035"/>
                    <a:pt x="296" y="972"/>
                  </a:cubicBezTo>
                  <a:cubicBezTo>
                    <a:pt x="254" y="908"/>
                    <a:pt x="233" y="824"/>
                    <a:pt x="233" y="739"/>
                  </a:cubicBezTo>
                  <a:cubicBezTo>
                    <a:pt x="233" y="591"/>
                    <a:pt x="275" y="465"/>
                    <a:pt x="381" y="359"/>
                  </a:cubicBezTo>
                  <a:cubicBezTo>
                    <a:pt x="465" y="254"/>
                    <a:pt x="592" y="190"/>
                    <a:pt x="782" y="190"/>
                  </a:cubicBezTo>
                  <a:close/>
                  <a:moveTo>
                    <a:pt x="803" y="0"/>
                  </a:moveTo>
                  <a:cubicBezTo>
                    <a:pt x="550" y="0"/>
                    <a:pt x="360" y="63"/>
                    <a:pt x="212" y="211"/>
                  </a:cubicBezTo>
                  <a:cubicBezTo>
                    <a:pt x="85" y="359"/>
                    <a:pt x="1" y="549"/>
                    <a:pt x="1" y="782"/>
                  </a:cubicBezTo>
                  <a:cubicBezTo>
                    <a:pt x="1" y="908"/>
                    <a:pt x="43" y="1014"/>
                    <a:pt x="127" y="1098"/>
                  </a:cubicBezTo>
                  <a:cubicBezTo>
                    <a:pt x="191" y="1204"/>
                    <a:pt x="296" y="1246"/>
                    <a:pt x="402" y="1246"/>
                  </a:cubicBezTo>
                  <a:cubicBezTo>
                    <a:pt x="508" y="1246"/>
                    <a:pt x="613" y="1183"/>
                    <a:pt x="719" y="1077"/>
                  </a:cubicBezTo>
                  <a:lnTo>
                    <a:pt x="719" y="1077"/>
                  </a:lnTo>
                  <a:lnTo>
                    <a:pt x="698" y="1225"/>
                  </a:lnTo>
                  <a:lnTo>
                    <a:pt x="930" y="1225"/>
                  </a:lnTo>
                  <a:lnTo>
                    <a:pt x="1099" y="42"/>
                  </a:lnTo>
                  <a:cubicBezTo>
                    <a:pt x="1015" y="0"/>
                    <a:pt x="909" y="0"/>
                    <a:pt x="80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2885025" y="2261800"/>
              <a:ext cx="19550" cy="30125"/>
            </a:xfrm>
            <a:custGeom>
              <a:avLst/>
              <a:gdLst/>
              <a:ahLst/>
              <a:cxnLst/>
              <a:rect l="l" t="t" r="r" b="b"/>
              <a:pathLst>
                <a:path w="782" h="1205" extrusionOk="0">
                  <a:moveTo>
                    <a:pt x="676" y="0"/>
                  </a:moveTo>
                  <a:cubicBezTo>
                    <a:pt x="613" y="0"/>
                    <a:pt x="570" y="0"/>
                    <a:pt x="528" y="42"/>
                  </a:cubicBezTo>
                  <a:cubicBezTo>
                    <a:pt x="486" y="85"/>
                    <a:pt x="444" y="148"/>
                    <a:pt x="359" y="233"/>
                  </a:cubicBezTo>
                  <a:lnTo>
                    <a:pt x="401" y="21"/>
                  </a:lnTo>
                  <a:lnTo>
                    <a:pt x="169" y="21"/>
                  </a:lnTo>
                  <a:lnTo>
                    <a:pt x="0" y="1204"/>
                  </a:lnTo>
                  <a:lnTo>
                    <a:pt x="232" y="1204"/>
                  </a:lnTo>
                  <a:lnTo>
                    <a:pt x="317" y="528"/>
                  </a:lnTo>
                  <a:cubicBezTo>
                    <a:pt x="317" y="507"/>
                    <a:pt x="338" y="465"/>
                    <a:pt x="401" y="401"/>
                  </a:cubicBezTo>
                  <a:cubicBezTo>
                    <a:pt x="444" y="317"/>
                    <a:pt x="486" y="275"/>
                    <a:pt x="528" y="254"/>
                  </a:cubicBezTo>
                  <a:cubicBezTo>
                    <a:pt x="549" y="233"/>
                    <a:pt x="592" y="233"/>
                    <a:pt x="634" y="233"/>
                  </a:cubicBezTo>
                  <a:cubicBezTo>
                    <a:pt x="676" y="233"/>
                    <a:pt x="739" y="233"/>
                    <a:pt x="782" y="275"/>
                  </a:cubicBezTo>
                  <a:lnTo>
                    <a:pt x="782" y="21"/>
                  </a:lnTo>
                  <a:cubicBezTo>
                    <a:pt x="739" y="0"/>
                    <a:pt x="718" y="0"/>
                    <a:pt x="67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2902450" y="2262325"/>
              <a:ext cx="30125" cy="44375"/>
            </a:xfrm>
            <a:custGeom>
              <a:avLst/>
              <a:gdLst/>
              <a:ahLst/>
              <a:cxnLst/>
              <a:rect l="l" t="t" r="r" b="b"/>
              <a:pathLst>
                <a:path w="1205" h="1775" extrusionOk="0">
                  <a:moveTo>
                    <a:pt x="613" y="169"/>
                  </a:moveTo>
                  <a:cubicBezTo>
                    <a:pt x="676" y="169"/>
                    <a:pt x="718" y="190"/>
                    <a:pt x="761" y="233"/>
                  </a:cubicBezTo>
                  <a:cubicBezTo>
                    <a:pt x="803" y="275"/>
                    <a:pt x="824" y="338"/>
                    <a:pt x="824" y="402"/>
                  </a:cubicBezTo>
                  <a:cubicBezTo>
                    <a:pt x="824" y="486"/>
                    <a:pt x="803" y="549"/>
                    <a:pt x="761" y="613"/>
                  </a:cubicBezTo>
                  <a:cubicBezTo>
                    <a:pt x="718" y="655"/>
                    <a:pt x="655" y="697"/>
                    <a:pt x="592" y="697"/>
                  </a:cubicBezTo>
                  <a:cubicBezTo>
                    <a:pt x="528" y="697"/>
                    <a:pt x="486" y="676"/>
                    <a:pt x="444" y="613"/>
                  </a:cubicBezTo>
                  <a:cubicBezTo>
                    <a:pt x="401" y="571"/>
                    <a:pt x="380" y="528"/>
                    <a:pt x="380" y="444"/>
                  </a:cubicBezTo>
                  <a:cubicBezTo>
                    <a:pt x="380" y="380"/>
                    <a:pt x="401" y="317"/>
                    <a:pt x="444" y="254"/>
                  </a:cubicBezTo>
                  <a:cubicBezTo>
                    <a:pt x="486" y="212"/>
                    <a:pt x="549" y="169"/>
                    <a:pt x="613" y="169"/>
                  </a:cubicBezTo>
                  <a:close/>
                  <a:moveTo>
                    <a:pt x="528" y="1289"/>
                  </a:moveTo>
                  <a:cubicBezTo>
                    <a:pt x="549" y="1289"/>
                    <a:pt x="613" y="1310"/>
                    <a:pt x="676" y="1352"/>
                  </a:cubicBezTo>
                  <a:cubicBezTo>
                    <a:pt x="761" y="1394"/>
                    <a:pt x="782" y="1416"/>
                    <a:pt x="782" y="1458"/>
                  </a:cubicBezTo>
                  <a:cubicBezTo>
                    <a:pt x="782" y="1521"/>
                    <a:pt x="761" y="1542"/>
                    <a:pt x="718" y="1563"/>
                  </a:cubicBezTo>
                  <a:cubicBezTo>
                    <a:pt x="676" y="1606"/>
                    <a:pt x="613" y="1606"/>
                    <a:pt x="549" y="1606"/>
                  </a:cubicBezTo>
                  <a:cubicBezTo>
                    <a:pt x="444" y="1606"/>
                    <a:pt x="359" y="1606"/>
                    <a:pt x="296" y="1585"/>
                  </a:cubicBezTo>
                  <a:cubicBezTo>
                    <a:pt x="254" y="1542"/>
                    <a:pt x="211" y="1521"/>
                    <a:pt x="211" y="1479"/>
                  </a:cubicBezTo>
                  <a:cubicBezTo>
                    <a:pt x="211" y="1437"/>
                    <a:pt x="254" y="1394"/>
                    <a:pt x="338" y="1352"/>
                  </a:cubicBezTo>
                  <a:cubicBezTo>
                    <a:pt x="444" y="1310"/>
                    <a:pt x="486" y="1289"/>
                    <a:pt x="528" y="1289"/>
                  </a:cubicBezTo>
                  <a:close/>
                  <a:moveTo>
                    <a:pt x="613" y="0"/>
                  </a:moveTo>
                  <a:cubicBezTo>
                    <a:pt x="486" y="0"/>
                    <a:pt x="380" y="43"/>
                    <a:pt x="296" y="127"/>
                  </a:cubicBezTo>
                  <a:cubicBezTo>
                    <a:pt x="211" y="212"/>
                    <a:pt x="169" y="338"/>
                    <a:pt x="169" y="465"/>
                  </a:cubicBezTo>
                  <a:cubicBezTo>
                    <a:pt x="169" y="613"/>
                    <a:pt x="232" y="740"/>
                    <a:pt x="380" y="803"/>
                  </a:cubicBezTo>
                  <a:cubicBezTo>
                    <a:pt x="296" y="824"/>
                    <a:pt x="254" y="845"/>
                    <a:pt x="211" y="887"/>
                  </a:cubicBezTo>
                  <a:cubicBezTo>
                    <a:pt x="169" y="930"/>
                    <a:pt x="148" y="972"/>
                    <a:pt x="148" y="1014"/>
                  </a:cubicBezTo>
                  <a:cubicBezTo>
                    <a:pt x="148" y="1120"/>
                    <a:pt x="211" y="1183"/>
                    <a:pt x="338" y="1225"/>
                  </a:cubicBezTo>
                  <a:cubicBezTo>
                    <a:pt x="127" y="1289"/>
                    <a:pt x="0" y="1373"/>
                    <a:pt x="0" y="1479"/>
                  </a:cubicBezTo>
                  <a:cubicBezTo>
                    <a:pt x="0" y="1563"/>
                    <a:pt x="63" y="1648"/>
                    <a:pt x="148" y="1690"/>
                  </a:cubicBezTo>
                  <a:cubicBezTo>
                    <a:pt x="254" y="1754"/>
                    <a:pt x="380" y="1775"/>
                    <a:pt x="528" y="1775"/>
                  </a:cubicBezTo>
                  <a:cubicBezTo>
                    <a:pt x="655" y="1775"/>
                    <a:pt x="782" y="1754"/>
                    <a:pt x="866" y="1690"/>
                  </a:cubicBezTo>
                  <a:cubicBezTo>
                    <a:pt x="951" y="1627"/>
                    <a:pt x="1014" y="1542"/>
                    <a:pt x="1014" y="1437"/>
                  </a:cubicBezTo>
                  <a:cubicBezTo>
                    <a:pt x="1014" y="1373"/>
                    <a:pt x="972" y="1310"/>
                    <a:pt x="930" y="1247"/>
                  </a:cubicBezTo>
                  <a:cubicBezTo>
                    <a:pt x="866" y="1183"/>
                    <a:pt x="761" y="1141"/>
                    <a:pt x="634" y="1120"/>
                  </a:cubicBezTo>
                  <a:cubicBezTo>
                    <a:pt x="486" y="1078"/>
                    <a:pt x="401" y="1056"/>
                    <a:pt x="380" y="1035"/>
                  </a:cubicBezTo>
                  <a:cubicBezTo>
                    <a:pt x="359" y="1014"/>
                    <a:pt x="359" y="1014"/>
                    <a:pt x="359" y="993"/>
                  </a:cubicBezTo>
                  <a:cubicBezTo>
                    <a:pt x="359" y="972"/>
                    <a:pt x="359" y="951"/>
                    <a:pt x="401" y="930"/>
                  </a:cubicBezTo>
                  <a:cubicBezTo>
                    <a:pt x="423" y="909"/>
                    <a:pt x="486" y="887"/>
                    <a:pt x="570" y="866"/>
                  </a:cubicBezTo>
                  <a:cubicBezTo>
                    <a:pt x="676" y="866"/>
                    <a:pt x="761" y="824"/>
                    <a:pt x="824" y="803"/>
                  </a:cubicBezTo>
                  <a:cubicBezTo>
                    <a:pt x="887" y="782"/>
                    <a:pt x="930" y="718"/>
                    <a:pt x="972" y="655"/>
                  </a:cubicBezTo>
                  <a:cubicBezTo>
                    <a:pt x="1014" y="571"/>
                    <a:pt x="1035" y="486"/>
                    <a:pt x="1035" y="402"/>
                  </a:cubicBezTo>
                  <a:cubicBezTo>
                    <a:pt x="1035" y="317"/>
                    <a:pt x="1014" y="233"/>
                    <a:pt x="951" y="169"/>
                  </a:cubicBezTo>
                  <a:lnTo>
                    <a:pt x="1183" y="169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933075" y="226127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550" y="190"/>
                  </a:moveTo>
                  <a:cubicBezTo>
                    <a:pt x="613" y="190"/>
                    <a:pt x="676" y="211"/>
                    <a:pt x="697" y="254"/>
                  </a:cubicBezTo>
                  <a:cubicBezTo>
                    <a:pt x="740" y="296"/>
                    <a:pt x="761" y="359"/>
                    <a:pt x="761" y="444"/>
                  </a:cubicBezTo>
                  <a:lnTo>
                    <a:pt x="275" y="444"/>
                  </a:lnTo>
                  <a:cubicBezTo>
                    <a:pt x="317" y="275"/>
                    <a:pt x="423" y="190"/>
                    <a:pt x="550" y="190"/>
                  </a:cubicBezTo>
                  <a:close/>
                  <a:moveTo>
                    <a:pt x="550" y="0"/>
                  </a:moveTo>
                  <a:cubicBezTo>
                    <a:pt x="402" y="0"/>
                    <a:pt x="275" y="63"/>
                    <a:pt x="169" y="190"/>
                  </a:cubicBezTo>
                  <a:cubicBezTo>
                    <a:pt x="43" y="317"/>
                    <a:pt x="0" y="486"/>
                    <a:pt x="0" y="676"/>
                  </a:cubicBezTo>
                  <a:cubicBezTo>
                    <a:pt x="0" y="866"/>
                    <a:pt x="43" y="993"/>
                    <a:pt x="127" y="1098"/>
                  </a:cubicBezTo>
                  <a:cubicBezTo>
                    <a:pt x="233" y="1204"/>
                    <a:pt x="338" y="1246"/>
                    <a:pt x="486" y="1246"/>
                  </a:cubicBezTo>
                  <a:cubicBezTo>
                    <a:pt x="634" y="1246"/>
                    <a:pt x="761" y="1204"/>
                    <a:pt x="888" y="1120"/>
                  </a:cubicBezTo>
                  <a:lnTo>
                    <a:pt x="930" y="908"/>
                  </a:lnTo>
                  <a:lnTo>
                    <a:pt x="930" y="908"/>
                  </a:lnTo>
                  <a:cubicBezTo>
                    <a:pt x="782" y="1014"/>
                    <a:pt x="655" y="1077"/>
                    <a:pt x="528" y="1077"/>
                  </a:cubicBezTo>
                  <a:cubicBezTo>
                    <a:pt x="444" y="1077"/>
                    <a:pt x="381" y="1035"/>
                    <a:pt x="317" y="972"/>
                  </a:cubicBezTo>
                  <a:cubicBezTo>
                    <a:pt x="254" y="908"/>
                    <a:pt x="233" y="824"/>
                    <a:pt x="233" y="718"/>
                  </a:cubicBezTo>
                  <a:cubicBezTo>
                    <a:pt x="233" y="676"/>
                    <a:pt x="233" y="634"/>
                    <a:pt x="233" y="613"/>
                  </a:cubicBezTo>
                  <a:lnTo>
                    <a:pt x="972" y="613"/>
                  </a:lnTo>
                  <a:cubicBezTo>
                    <a:pt x="972" y="570"/>
                    <a:pt x="972" y="528"/>
                    <a:pt x="972" y="486"/>
                  </a:cubicBezTo>
                  <a:cubicBezTo>
                    <a:pt x="972" y="338"/>
                    <a:pt x="930" y="232"/>
                    <a:pt x="866" y="127"/>
                  </a:cubicBezTo>
                  <a:cubicBezTo>
                    <a:pt x="782" y="42"/>
                    <a:pt x="676" y="0"/>
                    <a:pt x="55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961600" y="2246475"/>
              <a:ext cx="29575" cy="45975"/>
            </a:xfrm>
            <a:custGeom>
              <a:avLst/>
              <a:gdLst/>
              <a:ahLst/>
              <a:cxnLst/>
              <a:rect l="l" t="t" r="r" b="b"/>
              <a:pathLst>
                <a:path w="1183" h="1839" extrusionOk="0">
                  <a:moveTo>
                    <a:pt x="845" y="782"/>
                  </a:moveTo>
                  <a:lnTo>
                    <a:pt x="718" y="1648"/>
                  </a:lnTo>
                  <a:cubicBezTo>
                    <a:pt x="697" y="1669"/>
                    <a:pt x="655" y="1669"/>
                    <a:pt x="613" y="1669"/>
                  </a:cubicBezTo>
                  <a:cubicBezTo>
                    <a:pt x="486" y="1669"/>
                    <a:pt x="401" y="1627"/>
                    <a:pt x="317" y="1564"/>
                  </a:cubicBezTo>
                  <a:cubicBezTo>
                    <a:pt x="253" y="1500"/>
                    <a:pt x="232" y="1416"/>
                    <a:pt x="232" y="1289"/>
                  </a:cubicBezTo>
                  <a:cubicBezTo>
                    <a:pt x="232" y="1162"/>
                    <a:pt x="275" y="1036"/>
                    <a:pt x="380" y="930"/>
                  </a:cubicBezTo>
                  <a:cubicBezTo>
                    <a:pt x="486" y="824"/>
                    <a:pt x="613" y="782"/>
                    <a:pt x="782" y="782"/>
                  </a:cubicBezTo>
                  <a:close/>
                  <a:moveTo>
                    <a:pt x="951" y="1"/>
                  </a:moveTo>
                  <a:lnTo>
                    <a:pt x="866" y="592"/>
                  </a:lnTo>
                  <a:lnTo>
                    <a:pt x="782" y="592"/>
                  </a:lnTo>
                  <a:cubicBezTo>
                    <a:pt x="528" y="592"/>
                    <a:pt x="338" y="655"/>
                    <a:pt x="211" y="824"/>
                  </a:cubicBezTo>
                  <a:cubicBezTo>
                    <a:pt x="63" y="972"/>
                    <a:pt x="0" y="1120"/>
                    <a:pt x="0" y="1289"/>
                  </a:cubicBezTo>
                  <a:cubicBezTo>
                    <a:pt x="0" y="1479"/>
                    <a:pt x="42" y="1606"/>
                    <a:pt x="148" y="1712"/>
                  </a:cubicBezTo>
                  <a:cubicBezTo>
                    <a:pt x="253" y="1796"/>
                    <a:pt x="422" y="1838"/>
                    <a:pt x="613" y="1838"/>
                  </a:cubicBezTo>
                  <a:cubicBezTo>
                    <a:pt x="739" y="1838"/>
                    <a:pt x="824" y="1838"/>
                    <a:pt x="929" y="1817"/>
                  </a:cubicBezTo>
                  <a:lnTo>
                    <a:pt x="118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011750" y="2245950"/>
              <a:ext cx="25900" cy="46500"/>
            </a:xfrm>
            <a:custGeom>
              <a:avLst/>
              <a:gdLst/>
              <a:ahLst/>
              <a:cxnLst/>
              <a:rect l="l" t="t" r="r" b="b"/>
              <a:pathLst>
                <a:path w="1036" h="1860" extrusionOk="0">
                  <a:moveTo>
                    <a:pt x="719" y="0"/>
                  </a:moveTo>
                  <a:cubicBezTo>
                    <a:pt x="550" y="0"/>
                    <a:pt x="423" y="64"/>
                    <a:pt x="297" y="148"/>
                  </a:cubicBezTo>
                  <a:cubicBezTo>
                    <a:pt x="191" y="233"/>
                    <a:pt x="128" y="360"/>
                    <a:pt x="128" y="507"/>
                  </a:cubicBezTo>
                  <a:cubicBezTo>
                    <a:pt x="128" y="571"/>
                    <a:pt x="149" y="655"/>
                    <a:pt x="191" y="740"/>
                  </a:cubicBezTo>
                  <a:cubicBezTo>
                    <a:pt x="233" y="824"/>
                    <a:pt x="318" y="909"/>
                    <a:pt x="444" y="1014"/>
                  </a:cubicBezTo>
                  <a:cubicBezTo>
                    <a:pt x="592" y="1141"/>
                    <a:pt x="677" y="1204"/>
                    <a:pt x="698" y="1268"/>
                  </a:cubicBezTo>
                  <a:cubicBezTo>
                    <a:pt x="719" y="1310"/>
                    <a:pt x="740" y="1352"/>
                    <a:pt x="740" y="1395"/>
                  </a:cubicBezTo>
                  <a:cubicBezTo>
                    <a:pt x="740" y="1479"/>
                    <a:pt x="719" y="1521"/>
                    <a:pt x="656" y="1564"/>
                  </a:cubicBezTo>
                  <a:cubicBezTo>
                    <a:pt x="592" y="1606"/>
                    <a:pt x="529" y="1627"/>
                    <a:pt x="465" y="1627"/>
                  </a:cubicBezTo>
                  <a:cubicBezTo>
                    <a:pt x="360" y="1627"/>
                    <a:pt x="212" y="1585"/>
                    <a:pt x="43" y="1458"/>
                  </a:cubicBezTo>
                  <a:lnTo>
                    <a:pt x="1" y="1733"/>
                  </a:lnTo>
                  <a:cubicBezTo>
                    <a:pt x="149" y="1817"/>
                    <a:pt x="297" y="1859"/>
                    <a:pt x="444" y="1859"/>
                  </a:cubicBezTo>
                  <a:cubicBezTo>
                    <a:pt x="613" y="1859"/>
                    <a:pt x="740" y="1817"/>
                    <a:pt x="825" y="1711"/>
                  </a:cubicBezTo>
                  <a:cubicBezTo>
                    <a:pt x="930" y="1627"/>
                    <a:pt x="972" y="1500"/>
                    <a:pt x="972" y="1373"/>
                  </a:cubicBezTo>
                  <a:cubicBezTo>
                    <a:pt x="972" y="1310"/>
                    <a:pt x="951" y="1226"/>
                    <a:pt x="909" y="1141"/>
                  </a:cubicBezTo>
                  <a:cubicBezTo>
                    <a:pt x="867" y="1057"/>
                    <a:pt x="782" y="972"/>
                    <a:pt x="656" y="867"/>
                  </a:cubicBezTo>
                  <a:cubicBezTo>
                    <a:pt x="529" y="740"/>
                    <a:pt x="444" y="676"/>
                    <a:pt x="402" y="634"/>
                  </a:cubicBezTo>
                  <a:cubicBezTo>
                    <a:pt x="381" y="592"/>
                    <a:pt x="381" y="550"/>
                    <a:pt x="381" y="507"/>
                  </a:cubicBezTo>
                  <a:cubicBezTo>
                    <a:pt x="381" y="423"/>
                    <a:pt x="402" y="360"/>
                    <a:pt x="465" y="296"/>
                  </a:cubicBezTo>
                  <a:cubicBezTo>
                    <a:pt x="508" y="254"/>
                    <a:pt x="592" y="233"/>
                    <a:pt x="698" y="233"/>
                  </a:cubicBezTo>
                  <a:cubicBezTo>
                    <a:pt x="803" y="233"/>
                    <a:pt x="909" y="254"/>
                    <a:pt x="994" y="317"/>
                  </a:cubicBezTo>
                  <a:lnTo>
                    <a:pt x="1036" y="85"/>
                  </a:lnTo>
                  <a:cubicBezTo>
                    <a:pt x="930" y="22"/>
                    <a:pt x="825" y="0"/>
                    <a:pt x="71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040275" y="2249650"/>
              <a:ext cx="11650" cy="42275"/>
            </a:xfrm>
            <a:custGeom>
              <a:avLst/>
              <a:gdLst/>
              <a:ahLst/>
              <a:cxnLst/>
              <a:rect l="l" t="t" r="r" b="b"/>
              <a:pathLst>
                <a:path w="466" h="1691" extrusionOk="0">
                  <a:moveTo>
                    <a:pt x="317" y="0"/>
                  </a:moveTo>
                  <a:cubicBezTo>
                    <a:pt x="296" y="0"/>
                    <a:pt x="254" y="0"/>
                    <a:pt x="233" y="43"/>
                  </a:cubicBezTo>
                  <a:cubicBezTo>
                    <a:pt x="212" y="64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2"/>
                  </a:cubicBezTo>
                  <a:cubicBezTo>
                    <a:pt x="254" y="233"/>
                    <a:pt x="296" y="254"/>
                    <a:pt x="317" y="254"/>
                  </a:cubicBezTo>
                  <a:cubicBezTo>
                    <a:pt x="360" y="254"/>
                    <a:pt x="402" y="233"/>
                    <a:pt x="423" y="212"/>
                  </a:cubicBezTo>
                  <a:cubicBezTo>
                    <a:pt x="444" y="190"/>
                    <a:pt x="465" y="169"/>
                    <a:pt x="465" y="127"/>
                  </a:cubicBezTo>
                  <a:cubicBezTo>
                    <a:pt x="465" y="85"/>
                    <a:pt x="444" y="64"/>
                    <a:pt x="423" y="43"/>
                  </a:cubicBezTo>
                  <a:cubicBezTo>
                    <a:pt x="402" y="0"/>
                    <a:pt x="360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053475" y="224647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46" y="782"/>
                  </a:moveTo>
                  <a:lnTo>
                    <a:pt x="719" y="1648"/>
                  </a:lnTo>
                  <a:cubicBezTo>
                    <a:pt x="698" y="1669"/>
                    <a:pt x="677" y="1669"/>
                    <a:pt x="613" y="1669"/>
                  </a:cubicBezTo>
                  <a:cubicBezTo>
                    <a:pt x="486" y="1669"/>
                    <a:pt x="402" y="1627"/>
                    <a:pt x="339" y="1564"/>
                  </a:cubicBezTo>
                  <a:cubicBezTo>
                    <a:pt x="254" y="1500"/>
                    <a:pt x="233" y="1416"/>
                    <a:pt x="233" y="1289"/>
                  </a:cubicBezTo>
                  <a:cubicBezTo>
                    <a:pt x="233" y="1162"/>
                    <a:pt x="275" y="1036"/>
                    <a:pt x="381" y="930"/>
                  </a:cubicBezTo>
                  <a:cubicBezTo>
                    <a:pt x="486" y="824"/>
                    <a:pt x="613" y="782"/>
                    <a:pt x="782" y="782"/>
                  </a:cubicBezTo>
                  <a:close/>
                  <a:moveTo>
                    <a:pt x="951" y="1"/>
                  </a:moveTo>
                  <a:lnTo>
                    <a:pt x="867" y="592"/>
                  </a:lnTo>
                  <a:lnTo>
                    <a:pt x="782" y="592"/>
                  </a:lnTo>
                  <a:cubicBezTo>
                    <a:pt x="529" y="592"/>
                    <a:pt x="339" y="655"/>
                    <a:pt x="212" y="824"/>
                  </a:cubicBezTo>
                  <a:cubicBezTo>
                    <a:pt x="64" y="972"/>
                    <a:pt x="1" y="1120"/>
                    <a:pt x="1" y="1289"/>
                  </a:cubicBezTo>
                  <a:cubicBezTo>
                    <a:pt x="1" y="1479"/>
                    <a:pt x="43" y="1606"/>
                    <a:pt x="170" y="1712"/>
                  </a:cubicBezTo>
                  <a:cubicBezTo>
                    <a:pt x="275" y="1796"/>
                    <a:pt x="423" y="1838"/>
                    <a:pt x="613" y="1838"/>
                  </a:cubicBezTo>
                  <a:cubicBezTo>
                    <a:pt x="740" y="1838"/>
                    <a:pt x="846" y="1838"/>
                    <a:pt x="930" y="1817"/>
                  </a:cubicBezTo>
                  <a:lnTo>
                    <a:pt x="118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084625" y="2261275"/>
              <a:ext cx="24850" cy="31175"/>
            </a:xfrm>
            <a:custGeom>
              <a:avLst/>
              <a:gdLst/>
              <a:ahLst/>
              <a:cxnLst/>
              <a:rect l="l" t="t" r="r" b="b"/>
              <a:pathLst>
                <a:path w="994" h="1247" extrusionOk="0">
                  <a:moveTo>
                    <a:pt x="571" y="190"/>
                  </a:moveTo>
                  <a:cubicBezTo>
                    <a:pt x="635" y="190"/>
                    <a:pt x="677" y="211"/>
                    <a:pt x="719" y="254"/>
                  </a:cubicBezTo>
                  <a:cubicBezTo>
                    <a:pt x="761" y="296"/>
                    <a:pt x="782" y="359"/>
                    <a:pt x="782" y="444"/>
                  </a:cubicBezTo>
                  <a:lnTo>
                    <a:pt x="275" y="444"/>
                  </a:lnTo>
                  <a:cubicBezTo>
                    <a:pt x="339" y="275"/>
                    <a:pt x="423" y="190"/>
                    <a:pt x="571" y="190"/>
                  </a:cubicBezTo>
                  <a:close/>
                  <a:moveTo>
                    <a:pt x="571" y="0"/>
                  </a:moveTo>
                  <a:cubicBezTo>
                    <a:pt x="423" y="0"/>
                    <a:pt x="275" y="63"/>
                    <a:pt x="170" y="190"/>
                  </a:cubicBezTo>
                  <a:cubicBezTo>
                    <a:pt x="64" y="317"/>
                    <a:pt x="1" y="486"/>
                    <a:pt x="1" y="676"/>
                  </a:cubicBezTo>
                  <a:cubicBezTo>
                    <a:pt x="1" y="866"/>
                    <a:pt x="64" y="993"/>
                    <a:pt x="149" y="1098"/>
                  </a:cubicBezTo>
                  <a:cubicBezTo>
                    <a:pt x="233" y="1204"/>
                    <a:pt x="360" y="1246"/>
                    <a:pt x="508" y="1246"/>
                  </a:cubicBezTo>
                  <a:cubicBezTo>
                    <a:pt x="656" y="1246"/>
                    <a:pt x="782" y="1204"/>
                    <a:pt x="909" y="1120"/>
                  </a:cubicBezTo>
                  <a:lnTo>
                    <a:pt x="930" y="908"/>
                  </a:lnTo>
                  <a:lnTo>
                    <a:pt x="930" y="908"/>
                  </a:lnTo>
                  <a:cubicBezTo>
                    <a:pt x="782" y="1014"/>
                    <a:pt x="656" y="1077"/>
                    <a:pt x="550" y="1077"/>
                  </a:cubicBezTo>
                  <a:cubicBezTo>
                    <a:pt x="466" y="1077"/>
                    <a:pt x="381" y="1035"/>
                    <a:pt x="318" y="972"/>
                  </a:cubicBezTo>
                  <a:cubicBezTo>
                    <a:pt x="254" y="908"/>
                    <a:pt x="233" y="824"/>
                    <a:pt x="233" y="718"/>
                  </a:cubicBezTo>
                  <a:cubicBezTo>
                    <a:pt x="233" y="676"/>
                    <a:pt x="233" y="634"/>
                    <a:pt x="254" y="613"/>
                  </a:cubicBezTo>
                  <a:lnTo>
                    <a:pt x="994" y="613"/>
                  </a:lnTo>
                  <a:cubicBezTo>
                    <a:pt x="994" y="570"/>
                    <a:pt x="994" y="528"/>
                    <a:pt x="994" y="486"/>
                  </a:cubicBezTo>
                  <a:cubicBezTo>
                    <a:pt x="994" y="338"/>
                    <a:pt x="951" y="232"/>
                    <a:pt x="867" y="127"/>
                  </a:cubicBezTo>
                  <a:cubicBezTo>
                    <a:pt x="782" y="42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3132700" y="2245950"/>
              <a:ext cx="35400" cy="46500"/>
            </a:xfrm>
            <a:custGeom>
              <a:avLst/>
              <a:gdLst/>
              <a:ahLst/>
              <a:cxnLst/>
              <a:rect l="l" t="t" r="r" b="b"/>
              <a:pathLst>
                <a:path w="1416" h="1860" extrusionOk="0">
                  <a:moveTo>
                    <a:pt x="1246" y="0"/>
                  </a:moveTo>
                  <a:cubicBezTo>
                    <a:pt x="866" y="0"/>
                    <a:pt x="570" y="106"/>
                    <a:pt x="338" y="317"/>
                  </a:cubicBezTo>
                  <a:cubicBezTo>
                    <a:pt x="127" y="529"/>
                    <a:pt x="0" y="782"/>
                    <a:pt x="0" y="1099"/>
                  </a:cubicBezTo>
                  <a:cubicBezTo>
                    <a:pt x="0" y="1331"/>
                    <a:pt x="64" y="1500"/>
                    <a:pt x="190" y="1648"/>
                  </a:cubicBezTo>
                  <a:cubicBezTo>
                    <a:pt x="338" y="1775"/>
                    <a:pt x="507" y="1859"/>
                    <a:pt x="697" y="1859"/>
                  </a:cubicBezTo>
                  <a:cubicBezTo>
                    <a:pt x="866" y="1859"/>
                    <a:pt x="1056" y="1796"/>
                    <a:pt x="1225" y="1690"/>
                  </a:cubicBezTo>
                  <a:lnTo>
                    <a:pt x="1268" y="1416"/>
                  </a:lnTo>
                  <a:lnTo>
                    <a:pt x="1268" y="1416"/>
                  </a:lnTo>
                  <a:cubicBezTo>
                    <a:pt x="1183" y="1479"/>
                    <a:pt x="1099" y="1521"/>
                    <a:pt x="993" y="1564"/>
                  </a:cubicBezTo>
                  <a:cubicBezTo>
                    <a:pt x="887" y="1606"/>
                    <a:pt x="803" y="1627"/>
                    <a:pt x="739" y="1627"/>
                  </a:cubicBezTo>
                  <a:cubicBezTo>
                    <a:pt x="592" y="1627"/>
                    <a:pt x="486" y="1585"/>
                    <a:pt x="380" y="1479"/>
                  </a:cubicBezTo>
                  <a:cubicBezTo>
                    <a:pt x="296" y="1373"/>
                    <a:pt x="254" y="1247"/>
                    <a:pt x="254" y="1099"/>
                  </a:cubicBezTo>
                  <a:cubicBezTo>
                    <a:pt x="254" y="845"/>
                    <a:pt x="338" y="655"/>
                    <a:pt x="507" y="486"/>
                  </a:cubicBezTo>
                  <a:cubicBezTo>
                    <a:pt x="676" y="317"/>
                    <a:pt x="908" y="233"/>
                    <a:pt x="1225" y="233"/>
                  </a:cubicBezTo>
                  <a:lnTo>
                    <a:pt x="1352" y="233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167550" y="2246475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254" y="1"/>
                  </a:moveTo>
                  <a:lnTo>
                    <a:pt x="0" y="1817"/>
                  </a:lnTo>
                  <a:lnTo>
                    <a:pt x="212" y="1817"/>
                  </a:lnTo>
                  <a:lnTo>
                    <a:pt x="317" y="1036"/>
                  </a:lnTo>
                  <a:cubicBezTo>
                    <a:pt x="338" y="1014"/>
                    <a:pt x="381" y="972"/>
                    <a:pt x="465" y="888"/>
                  </a:cubicBezTo>
                  <a:cubicBezTo>
                    <a:pt x="550" y="803"/>
                    <a:pt x="613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697" y="1817"/>
                  </a:lnTo>
                  <a:lnTo>
                    <a:pt x="930" y="1817"/>
                  </a:lnTo>
                  <a:lnTo>
                    <a:pt x="1035" y="993"/>
                  </a:lnTo>
                  <a:cubicBezTo>
                    <a:pt x="1057" y="972"/>
                    <a:pt x="1057" y="951"/>
                    <a:pt x="1057" y="909"/>
                  </a:cubicBezTo>
                  <a:cubicBezTo>
                    <a:pt x="1057" y="824"/>
                    <a:pt x="1035" y="740"/>
                    <a:pt x="972" y="677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7"/>
                    <a:pt x="359" y="824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3199225" y="2261275"/>
              <a:ext cx="26975" cy="31175"/>
            </a:xfrm>
            <a:custGeom>
              <a:avLst/>
              <a:gdLst/>
              <a:ahLst/>
              <a:cxnLst/>
              <a:rect l="l" t="t" r="r" b="b"/>
              <a:pathLst>
                <a:path w="1079" h="1247" extrusionOk="0">
                  <a:moveTo>
                    <a:pt x="846" y="190"/>
                  </a:moveTo>
                  <a:lnTo>
                    <a:pt x="740" y="866"/>
                  </a:lnTo>
                  <a:cubicBezTo>
                    <a:pt x="740" y="887"/>
                    <a:pt x="719" y="929"/>
                    <a:pt x="656" y="972"/>
                  </a:cubicBezTo>
                  <a:cubicBezTo>
                    <a:pt x="592" y="1035"/>
                    <a:pt x="529" y="1056"/>
                    <a:pt x="465" y="1056"/>
                  </a:cubicBezTo>
                  <a:cubicBezTo>
                    <a:pt x="402" y="1056"/>
                    <a:pt x="339" y="1035"/>
                    <a:pt x="296" y="972"/>
                  </a:cubicBezTo>
                  <a:cubicBezTo>
                    <a:pt x="254" y="908"/>
                    <a:pt x="233" y="824"/>
                    <a:pt x="233" y="739"/>
                  </a:cubicBezTo>
                  <a:cubicBezTo>
                    <a:pt x="233" y="591"/>
                    <a:pt x="275" y="465"/>
                    <a:pt x="381" y="359"/>
                  </a:cubicBezTo>
                  <a:cubicBezTo>
                    <a:pt x="465" y="254"/>
                    <a:pt x="592" y="190"/>
                    <a:pt x="782" y="190"/>
                  </a:cubicBezTo>
                  <a:close/>
                  <a:moveTo>
                    <a:pt x="803" y="0"/>
                  </a:moveTo>
                  <a:cubicBezTo>
                    <a:pt x="550" y="0"/>
                    <a:pt x="360" y="63"/>
                    <a:pt x="212" y="211"/>
                  </a:cubicBezTo>
                  <a:cubicBezTo>
                    <a:pt x="85" y="359"/>
                    <a:pt x="1" y="549"/>
                    <a:pt x="1" y="782"/>
                  </a:cubicBezTo>
                  <a:cubicBezTo>
                    <a:pt x="1" y="908"/>
                    <a:pt x="43" y="1014"/>
                    <a:pt x="127" y="1098"/>
                  </a:cubicBezTo>
                  <a:cubicBezTo>
                    <a:pt x="191" y="1204"/>
                    <a:pt x="296" y="1246"/>
                    <a:pt x="402" y="1246"/>
                  </a:cubicBezTo>
                  <a:cubicBezTo>
                    <a:pt x="508" y="1246"/>
                    <a:pt x="613" y="1183"/>
                    <a:pt x="719" y="1077"/>
                  </a:cubicBezTo>
                  <a:lnTo>
                    <a:pt x="719" y="1077"/>
                  </a:lnTo>
                  <a:lnTo>
                    <a:pt x="698" y="1225"/>
                  </a:lnTo>
                  <a:lnTo>
                    <a:pt x="930" y="1225"/>
                  </a:lnTo>
                  <a:lnTo>
                    <a:pt x="1078" y="42"/>
                  </a:lnTo>
                  <a:cubicBezTo>
                    <a:pt x="1015" y="0"/>
                    <a:pt x="909" y="0"/>
                    <a:pt x="80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3229325" y="2249650"/>
              <a:ext cx="11650" cy="42275"/>
            </a:xfrm>
            <a:custGeom>
              <a:avLst/>
              <a:gdLst/>
              <a:ahLst/>
              <a:cxnLst/>
              <a:rect l="l" t="t" r="r" b="b"/>
              <a:pathLst>
                <a:path w="466" h="1691" extrusionOk="0">
                  <a:moveTo>
                    <a:pt x="318" y="0"/>
                  </a:moveTo>
                  <a:cubicBezTo>
                    <a:pt x="297" y="0"/>
                    <a:pt x="254" y="0"/>
                    <a:pt x="233" y="43"/>
                  </a:cubicBezTo>
                  <a:cubicBezTo>
                    <a:pt x="212" y="64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2"/>
                  </a:cubicBezTo>
                  <a:cubicBezTo>
                    <a:pt x="254" y="233"/>
                    <a:pt x="297" y="254"/>
                    <a:pt x="318" y="254"/>
                  </a:cubicBezTo>
                  <a:cubicBezTo>
                    <a:pt x="360" y="254"/>
                    <a:pt x="402" y="233"/>
                    <a:pt x="423" y="212"/>
                  </a:cubicBezTo>
                  <a:cubicBezTo>
                    <a:pt x="444" y="190"/>
                    <a:pt x="466" y="169"/>
                    <a:pt x="466" y="127"/>
                  </a:cubicBezTo>
                  <a:cubicBezTo>
                    <a:pt x="466" y="85"/>
                    <a:pt x="444" y="64"/>
                    <a:pt x="423" y="43"/>
                  </a:cubicBezTo>
                  <a:cubicBezTo>
                    <a:pt x="402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242525" y="2261800"/>
              <a:ext cx="25900" cy="30125"/>
            </a:xfrm>
            <a:custGeom>
              <a:avLst/>
              <a:gdLst/>
              <a:ahLst/>
              <a:cxnLst/>
              <a:rect l="l" t="t" r="r" b="b"/>
              <a:pathLst>
                <a:path w="1036" h="1205" extrusionOk="0">
                  <a:moveTo>
                    <a:pt x="761" y="0"/>
                  </a:moveTo>
                  <a:cubicBezTo>
                    <a:pt x="613" y="0"/>
                    <a:pt x="487" y="64"/>
                    <a:pt x="360" y="233"/>
                  </a:cubicBezTo>
                  <a:lnTo>
                    <a:pt x="360" y="211"/>
                  </a:lnTo>
                  <a:lnTo>
                    <a:pt x="381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12" y="1204"/>
                  </a:lnTo>
                  <a:lnTo>
                    <a:pt x="318" y="444"/>
                  </a:lnTo>
                  <a:cubicBezTo>
                    <a:pt x="318" y="423"/>
                    <a:pt x="360" y="401"/>
                    <a:pt x="402" y="359"/>
                  </a:cubicBezTo>
                  <a:cubicBezTo>
                    <a:pt x="445" y="296"/>
                    <a:pt x="487" y="275"/>
                    <a:pt x="508" y="254"/>
                  </a:cubicBezTo>
                  <a:cubicBezTo>
                    <a:pt x="550" y="233"/>
                    <a:pt x="571" y="211"/>
                    <a:pt x="613" y="190"/>
                  </a:cubicBezTo>
                  <a:cubicBezTo>
                    <a:pt x="635" y="190"/>
                    <a:pt x="656" y="169"/>
                    <a:pt x="677" y="169"/>
                  </a:cubicBezTo>
                  <a:cubicBezTo>
                    <a:pt x="719" y="169"/>
                    <a:pt x="761" y="190"/>
                    <a:pt x="782" y="233"/>
                  </a:cubicBezTo>
                  <a:cubicBezTo>
                    <a:pt x="804" y="254"/>
                    <a:pt x="825" y="317"/>
                    <a:pt x="825" y="359"/>
                  </a:cubicBezTo>
                  <a:cubicBezTo>
                    <a:pt x="825" y="380"/>
                    <a:pt x="804" y="423"/>
                    <a:pt x="804" y="444"/>
                  </a:cubicBezTo>
                  <a:lnTo>
                    <a:pt x="698" y="1204"/>
                  </a:lnTo>
                  <a:lnTo>
                    <a:pt x="930" y="1204"/>
                  </a:lnTo>
                  <a:lnTo>
                    <a:pt x="1036" y="444"/>
                  </a:lnTo>
                  <a:cubicBezTo>
                    <a:pt x="1036" y="423"/>
                    <a:pt x="1036" y="380"/>
                    <a:pt x="1036" y="359"/>
                  </a:cubicBezTo>
                  <a:cubicBezTo>
                    <a:pt x="1036" y="254"/>
                    <a:pt x="1015" y="169"/>
                    <a:pt x="973" y="85"/>
                  </a:cubicBezTo>
                  <a:cubicBezTo>
                    <a:pt x="909" y="21"/>
                    <a:pt x="846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3272100" y="2261275"/>
              <a:ext cx="20625" cy="31175"/>
            </a:xfrm>
            <a:custGeom>
              <a:avLst/>
              <a:gdLst/>
              <a:ahLst/>
              <a:cxnLst/>
              <a:rect l="l" t="t" r="r" b="b"/>
              <a:pathLst>
                <a:path w="825" h="1247" extrusionOk="0">
                  <a:moveTo>
                    <a:pt x="466" y="0"/>
                  </a:moveTo>
                  <a:cubicBezTo>
                    <a:pt x="360" y="0"/>
                    <a:pt x="254" y="21"/>
                    <a:pt x="191" y="85"/>
                  </a:cubicBezTo>
                  <a:cubicBezTo>
                    <a:pt x="128" y="148"/>
                    <a:pt x="85" y="232"/>
                    <a:pt x="85" y="338"/>
                  </a:cubicBezTo>
                  <a:cubicBezTo>
                    <a:pt x="85" y="401"/>
                    <a:pt x="106" y="444"/>
                    <a:pt x="149" y="507"/>
                  </a:cubicBezTo>
                  <a:cubicBezTo>
                    <a:pt x="170" y="549"/>
                    <a:pt x="233" y="613"/>
                    <a:pt x="339" y="697"/>
                  </a:cubicBezTo>
                  <a:cubicBezTo>
                    <a:pt x="444" y="760"/>
                    <a:pt x="508" y="803"/>
                    <a:pt x="529" y="845"/>
                  </a:cubicBezTo>
                  <a:cubicBezTo>
                    <a:pt x="550" y="866"/>
                    <a:pt x="550" y="908"/>
                    <a:pt x="550" y="929"/>
                  </a:cubicBezTo>
                  <a:cubicBezTo>
                    <a:pt x="550" y="972"/>
                    <a:pt x="550" y="993"/>
                    <a:pt x="508" y="1014"/>
                  </a:cubicBezTo>
                  <a:cubicBezTo>
                    <a:pt x="487" y="1056"/>
                    <a:pt x="444" y="1056"/>
                    <a:pt x="402" y="1056"/>
                  </a:cubicBezTo>
                  <a:cubicBezTo>
                    <a:pt x="318" y="1056"/>
                    <a:pt x="191" y="993"/>
                    <a:pt x="43" y="887"/>
                  </a:cubicBezTo>
                  <a:lnTo>
                    <a:pt x="1" y="1098"/>
                  </a:lnTo>
                  <a:cubicBezTo>
                    <a:pt x="149" y="1204"/>
                    <a:pt x="275" y="1246"/>
                    <a:pt x="402" y="1246"/>
                  </a:cubicBezTo>
                  <a:cubicBezTo>
                    <a:pt x="508" y="1246"/>
                    <a:pt x="613" y="1225"/>
                    <a:pt x="677" y="1162"/>
                  </a:cubicBezTo>
                  <a:cubicBezTo>
                    <a:pt x="740" y="1098"/>
                    <a:pt x="782" y="1014"/>
                    <a:pt x="782" y="908"/>
                  </a:cubicBezTo>
                  <a:cubicBezTo>
                    <a:pt x="782" y="845"/>
                    <a:pt x="761" y="782"/>
                    <a:pt x="719" y="718"/>
                  </a:cubicBezTo>
                  <a:cubicBezTo>
                    <a:pt x="698" y="676"/>
                    <a:pt x="613" y="613"/>
                    <a:pt x="508" y="528"/>
                  </a:cubicBezTo>
                  <a:cubicBezTo>
                    <a:pt x="423" y="465"/>
                    <a:pt x="360" y="422"/>
                    <a:pt x="339" y="401"/>
                  </a:cubicBezTo>
                  <a:cubicBezTo>
                    <a:pt x="318" y="380"/>
                    <a:pt x="297" y="338"/>
                    <a:pt x="297" y="317"/>
                  </a:cubicBezTo>
                  <a:cubicBezTo>
                    <a:pt x="297" y="296"/>
                    <a:pt x="318" y="254"/>
                    <a:pt x="360" y="232"/>
                  </a:cubicBezTo>
                  <a:cubicBezTo>
                    <a:pt x="381" y="211"/>
                    <a:pt x="423" y="190"/>
                    <a:pt x="466" y="190"/>
                  </a:cubicBezTo>
                  <a:cubicBezTo>
                    <a:pt x="571" y="190"/>
                    <a:pt x="677" y="254"/>
                    <a:pt x="825" y="359"/>
                  </a:cubicBezTo>
                  <a:lnTo>
                    <a:pt x="825" y="127"/>
                  </a:lnTo>
                  <a:cubicBezTo>
                    <a:pt x="698" y="42"/>
                    <a:pt x="592" y="0"/>
                    <a:pt x="46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2088650" y="2354200"/>
              <a:ext cx="26425" cy="45975"/>
            </a:xfrm>
            <a:custGeom>
              <a:avLst/>
              <a:gdLst/>
              <a:ahLst/>
              <a:cxnLst/>
              <a:rect l="l" t="t" r="r" b="b"/>
              <a:pathLst>
                <a:path w="1057" h="1839" extrusionOk="0">
                  <a:moveTo>
                    <a:pt x="613" y="1"/>
                  </a:moveTo>
                  <a:cubicBezTo>
                    <a:pt x="254" y="1"/>
                    <a:pt x="21" y="212"/>
                    <a:pt x="21" y="487"/>
                  </a:cubicBezTo>
                  <a:cubicBezTo>
                    <a:pt x="21" y="740"/>
                    <a:pt x="211" y="888"/>
                    <a:pt x="507" y="994"/>
                  </a:cubicBezTo>
                  <a:cubicBezTo>
                    <a:pt x="740" y="1078"/>
                    <a:pt x="824" y="1184"/>
                    <a:pt x="824" y="1353"/>
                  </a:cubicBezTo>
                  <a:cubicBezTo>
                    <a:pt x="824" y="1522"/>
                    <a:pt x="697" y="1649"/>
                    <a:pt x="465" y="1649"/>
                  </a:cubicBezTo>
                  <a:cubicBezTo>
                    <a:pt x="296" y="1649"/>
                    <a:pt x="148" y="1606"/>
                    <a:pt x="42" y="1522"/>
                  </a:cubicBezTo>
                  <a:lnTo>
                    <a:pt x="0" y="1733"/>
                  </a:lnTo>
                  <a:cubicBezTo>
                    <a:pt x="85" y="1796"/>
                    <a:pt x="275" y="1839"/>
                    <a:pt x="444" y="1839"/>
                  </a:cubicBezTo>
                  <a:cubicBezTo>
                    <a:pt x="866" y="1839"/>
                    <a:pt x="1056" y="1606"/>
                    <a:pt x="1056" y="1332"/>
                  </a:cubicBezTo>
                  <a:cubicBezTo>
                    <a:pt x="1056" y="1057"/>
                    <a:pt x="909" y="909"/>
                    <a:pt x="613" y="804"/>
                  </a:cubicBezTo>
                  <a:cubicBezTo>
                    <a:pt x="359" y="698"/>
                    <a:pt x="254" y="635"/>
                    <a:pt x="254" y="466"/>
                  </a:cubicBezTo>
                  <a:cubicBezTo>
                    <a:pt x="254" y="339"/>
                    <a:pt x="359" y="191"/>
                    <a:pt x="592" y="191"/>
                  </a:cubicBezTo>
                  <a:cubicBezTo>
                    <a:pt x="761" y="191"/>
                    <a:pt x="866" y="233"/>
                    <a:pt x="930" y="275"/>
                  </a:cubicBezTo>
                  <a:lnTo>
                    <a:pt x="993" y="85"/>
                  </a:lnTo>
                  <a:cubicBezTo>
                    <a:pt x="909" y="43"/>
                    <a:pt x="782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2120850" y="23668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54" y="1332"/>
                    <a:pt x="635" y="1332"/>
                  </a:cubicBezTo>
                  <a:cubicBezTo>
                    <a:pt x="846" y="1332"/>
                    <a:pt x="994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46" y="1142"/>
                    <a:pt x="677" y="1142"/>
                  </a:cubicBezTo>
                  <a:cubicBezTo>
                    <a:pt x="444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56"/>
                    <a:pt x="1141" y="592"/>
                  </a:cubicBezTo>
                  <a:cubicBezTo>
                    <a:pt x="1141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2156250" y="2366875"/>
              <a:ext cx="15850" cy="32775"/>
            </a:xfrm>
            <a:custGeom>
              <a:avLst/>
              <a:gdLst/>
              <a:ahLst/>
              <a:cxnLst/>
              <a:rect l="l" t="t" r="r" b="b"/>
              <a:pathLst>
                <a:path w="634" h="1311" extrusionOk="0">
                  <a:moveTo>
                    <a:pt x="570" y="1"/>
                  </a:moveTo>
                  <a:cubicBezTo>
                    <a:pt x="423" y="1"/>
                    <a:pt x="275" y="106"/>
                    <a:pt x="211" y="275"/>
                  </a:cubicBezTo>
                  <a:lnTo>
                    <a:pt x="211" y="22"/>
                  </a:lnTo>
                  <a:lnTo>
                    <a:pt x="0" y="22"/>
                  </a:lnTo>
                  <a:cubicBezTo>
                    <a:pt x="0" y="149"/>
                    <a:pt x="0" y="275"/>
                    <a:pt x="0" y="423"/>
                  </a:cubicBezTo>
                  <a:lnTo>
                    <a:pt x="0" y="1311"/>
                  </a:lnTo>
                  <a:lnTo>
                    <a:pt x="232" y="1311"/>
                  </a:lnTo>
                  <a:lnTo>
                    <a:pt x="232" y="613"/>
                  </a:lnTo>
                  <a:cubicBezTo>
                    <a:pt x="232" y="592"/>
                    <a:pt x="254" y="550"/>
                    <a:pt x="254" y="508"/>
                  </a:cubicBezTo>
                  <a:cubicBezTo>
                    <a:pt x="275" y="339"/>
                    <a:pt x="401" y="212"/>
                    <a:pt x="570" y="212"/>
                  </a:cubicBezTo>
                  <a:cubicBezTo>
                    <a:pt x="592" y="212"/>
                    <a:pt x="613" y="212"/>
                    <a:pt x="634" y="233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2177375" y="2354725"/>
              <a:ext cx="7400" cy="44925"/>
            </a:xfrm>
            <a:custGeom>
              <a:avLst/>
              <a:gdLst/>
              <a:ahLst/>
              <a:cxnLst/>
              <a:rect l="l" t="t" r="r" b="b"/>
              <a:pathLst>
                <a:path w="296" h="1797" extrusionOk="0">
                  <a:moveTo>
                    <a:pt x="148" y="1"/>
                  </a:moveTo>
                  <a:cubicBezTo>
                    <a:pt x="63" y="1"/>
                    <a:pt x="0" y="64"/>
                    <a:pt x="0" y="149"/>
                  </a:cubicBezTo>
                  <a:cubicBezTo>
                    <a:pt x="0" y="233"/>
                    <a:pt x="63" y="297"/>
                    <a:pt x="148" y="297"/>
                  </a:cubicBezTo>
                  <a:cubicBezTo>
                    <a:pt x="232" y="297"/>
                    <a:pt x="296" y="233"/>
                    <a:pt x="296" y="149"/>
                  </a:cubicBezTo>
                  <a:cubicBezTo>
                    <a:pt x="296" y="64"/>
                    <a:pt x="232" y="1"/>
                    <a:pt x="148" y="1"/>
                  </a:cubicBezTo>
                  <a:close/>
                  <a:moveTo>
                    <a:pt x="42" y="508"/>
                  </a:moveTo>
                  <a:lnTo>
                    <a:pt x="42" y="1797"/>
                  </a:lnTo>
                  <a:lnTo>
                    <a:pt x="275" y="1797"/>
                  </a:lnTo>
                  <a:lnTo>
                    <a:pt x="275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2193725" y="23668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5" y="1"/>
                  </a:moveTo>
                  <a:cubicBezTo>
                    <a:pt x="423" y="1"/>
                    <a:pt x="276" y="128"/>
                    <a:pt x="212" y="233"/>
                  </a:cubicBezTo>
                  <a:lnTo>
                    <a:pt x="191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33" y="466"/>
                    <a:pt x="254" y="423"/>
                  </a:cubicBezTo>
                  <a:cubicBezTo>
                    <a:pt x="297" y="297"/>
                    <a:pt x="402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2228050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39" y="170"/>
                    <a:pt x="592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5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33" y="698"/>
                  </a:cubicBezTo>
                  <a:lnTo>
                    <a:pt x="1121" y="698"/>
                  </a:lnTo>
                  <a:cubicBezTo>
                    <a:pt x="1121" y="677"/>
                    <a:pt x="1121" y="656"/>
                    <a:pt x="1121" y="592"/>
                  </a:cubicBezTo>
                  <a:cubicBezTo>
                    <a:pt x="1121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2089175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1"/>
                  </a:moveTo>
                  <a:cubicBezTo>
                    <a:pt x="148" y="170"/>
                    <a:pt x="0" y="444"/>
                    <a:pt x="0" y="867"/>
                  </a:cubicBezTo>
                  <a:cubicBezTo>
                    <a:pt x="0" y="1268"/>
                    <a:pt x="148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48" y="1247"/>
                    <a:pt x="148" y="867"/>
                  </a:cubicBezTo>
                  <a:cubicBezTo>
                    <a:pt x="148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2102900" y="2422850"/>
              <a:ext cx="21675" cy="36475"/>
            </a:xfrm>
            <a:custGeom>
              <a:avLst/>
              <a:gdLst/>
              <a:ahLst/>
              <a:cxnLst/>
              <a:rect l="l" t="t" r="r" b="b"/>
              <a:pathLst>
                <a:path w="867" h="1459" extrusionOk="0">
                  <a:moveTo>
                    <a:pt x="486" y="1"/>
                  </a:moveTo>
                  <a:cubicBezTo>
                    <a:pt x="212" y="1"/>
                    <a:pt x="22" y="170"/>
                    <a:pt x="22" y="381"/>
                  </a:cubicBezTo>
                  <a:cubicBezTo>
                    <a:pt x="22" y="571"/>
                    <a:pt x="170" y="698"/>
                    <a:pt x="402" y="783"/>
                  </a:cubicBezTo>
                  <a:cubicBezTo>
                    <a:pt x="592" y="867"/>
                    <a:pt x="677" y="930"/>
                    <a:pt x="677" y="1057"/>
                  </a:cubicBezTo>
                  <a:cubicBezTo>
                    <a:pt x="677" y="1205"/>
                    <a:pt x="571" y="1311"/>
                    <a:pt x="381" y="1311"/>
                  </a:cubicBezTo>
                  <a:cubicBezTo>
                    <a:pt x="254" y="1311"/>
                    <a:pt x="127" y="1268"/>
                    <a:pt x="43" y="1226"/>
                  </a:cubicBezTo>
                  <a:lnTo>
                    <a:pt x="1" y="1374"/>
                  </a:lnTo>
                  <a:cubicBezTo>
                    <a:pt x="85" y="1416"/>
                    <a:pt x="233" y="1459"/>
                    <a:pt x="360" y="1459"/>
                  </a:cubicBezTo>
                  <a:cubicBezTo>
                    <a:pt x="698" y="1459"/>
                    <a:pt x="867" y="1268"/>
                    <a:pt x="867" y="1057"/>
                  </a:cubicBezTo>
                  <a:cubicBezTo>
                    <a:pt x="867" y="846"/>
                    <a:pt x="740" y="719"/>
                    <a:pt x="486" y="635"/>
                  </a:cubicBezTo>
                  <a:cubicBezTo>
                    <a:pt x="296" y="550"/>
                    <a:pt x="212" y="487"/>
                    <a:pt x="212" y="360"/>
                  </a:cubicBezTo>
                  <a:cubicBezTo>
                    <a:pt x="212" y="254"/>
                    <a:pt x="296" y="149"/>
                    <a:pt x="486" y="149"/>
                  </a:cubicBezTo>
                  <a:cubicBezTo>
                    <a:pt x="613" y="149"/>
                    <a:pt x="698" y="191"/>
                    <a:pt x="740" y="212"/>
                  </a:cubicBezTo>
                  <a:lnTo>
                    <a:pt x="803" y="64"/>
                  </a:lnTo>
                  <a:cubicBezTo>
                    <a:pt x="740" y="22"/>
                    <a:pt x="63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2128775" y="243290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7" y="127"/>
                    <a:pt x="740" y="317"/>
                    <a:pt x="740" y="423"/>
                  </a:cubicBezTo>
                  <a:lnTo>
                    <a:pt x="191" y="423"/>
                  </a:lnTo>
                  <a:cubicBezTo>
                    <a:pt x="212" y="296"/>
                    <a:pt x="275" y="127"/>
                    <a:pt x="465" y="127"/>
                  </a:cubicBezTo>
                  <a:close/>
                  <a:moveTo>
                    <a:pt x="487" y="0"/>
                  </a:moveTo>
                  <a:cubicBezTo>
                    <a:pt x="191" y="0"/>
                    <a:pt x="1" y="233"/>
                    <a:pt x="1" y="550"/>
                  </a:cubicBezTo>
                  <a:cubicBezTo>
                    <a:pt x="1" y="845"/>
                    <a:pt x="191" y="1057"/>
                    <a:pt x="508" y="1057"/>
                  </a:cubicBezTo>
                  <a:cubicBezTo>
                    <a:pt x="677" y="1057"/>
                    <a:pt x="782" y="1035"/>
                    <a:pt x="846" y="993"/>
                  </a:cubicBezTo>
                  <a:lnTo>
                    <a:pt x="824" y="866"/>
                  </a:lnTo>
                  <a:cubicBezTo>
                    <a:pt x="761" y="888"/>
                    <a:pt x="677" y="909"/>
                    <a:pt x="529" y="909"/>
                  </a:cubicBezTo>
                  <a:cubicBezTo>
                    <a:pt x="360" y="909"/>
                    <a:pt x="191" y="803"/>
                    <a:pt x="191" y="571"/>
                  </a:cubicBezTo>
                  <a:lnTo>
                    <a:pt x="909" y="571"/>
                  </a:lnTo>
                  <a:cubicBezTo>
                    <a:pt x="909" y="550"/>
                    <a:pt x="909" y="507"/>
                    <a:pt x="909" y="465"/>
                  </a:cubicBezTo>
                  <a:cubicBezTo>
                    <a:pt x="909" y="296"/>
                    <a:pt x="824" y="0"/>
                    <a:pt x="48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2157300" y="2432900"/>
              <a:ext cx="12700" cy="25900"/>
            </a:xfrm>
            <a:custGeom>
              <a:avLst/>
              <a:gdLst/>
              <a:ahLst/>
              <a:cxnLst/>
              <a:rect l="l" t="t" r="r" b="b"/>
              <a:pathLst>
                <a:path w="508" h="1036" extrusionOk="0">
                  <a:moveTo>
                    <a:pt x="465" y="0"/>
                  </a:moveTo>
                  <a:cubicBezTo>
                    <a:pt x="338" y="0"/>
                    <a:pt x="212" y="85"/>
                    <a:pt x="169" y="212"/>
                  </a:cubicBezTo>
                  <a:lnTo>
                    <a:pt x="148" y="21"/>
                  </a:lnTo>
                  <a:lnTo>
                    <a:pt x="0" y="21"/>
                  </a:lnTo>
                  <a:cubicBezTo>
                    <a:pt x="0" y="106"/>
                    <a:pt x="0" y="212"/>
                    <a:pt x="0" y="338"/>
                  </a:cubicBezTo>
                  <a:lnTo>
                    <a:pt x="0" y="1035"/>
                  </a:lnTo>
                  <a:lnTo>
                    <a:pt x="190" y="1035"/>
                  </a:lnTo>
                  <a:lnTo>
                    <a:pt x="190" y="486"/>
                  </a:lnTo>
                  <a:cubicBezTo>
                    <a:pt x="190" y="465"/>
                    <a:pt x="190" y="423"/>
                    <a:pt x="190" y="402"/>
                  </a:cubicBezTo>
                  <a:cubicBezTo>
                    <a:pt x="212" y="275"/>
                    <a:pt x="317" y="169"/>
                    <a:pt x="444" y="169"/>
                  </a:cubicBezTo>
                  <a:lnTo>
                    <a:pt x="507" y="1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2171550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1"/>
                  </a:moveTo>
                  <a:cubicBezTo>
                    <a:pt x="170" y="212"/>
                    <a:pt x="275" y="466"/>
                    <a:pt x="275" y="846"/>
                  </a:cubicBezTo>
                  <a:cubicBezTo>
                    <a:pt x="275" y="1226"/>
                    <a:pt x="149" y="1501"/>
                    <a:pt x="1" y="1712"/>
                  </a:cubicBezTo>
                  <a:lnTo>
                    <a:pt x="149" y="1712"/>
                  </a:lnTo>
                  <a:cubicBezTo>
                    <a:pt x="296" y="1543"/>
                    <a:pt x="423" y="1268"/>
                    <a:pt x="423" y="846"/>
                  </a:cubicBezTo>
                  <a:cubicBezTo>
                    <a:pt x="423" y="444"/>
                    <a:pt x="296" y="170"/>
                    <a:pt x="1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2514300" y="2354725"/>
              <a:ext cx="32750" cy="44925"/>
            </a:xfrm>
            <a:custGeom>
              <a:avLst/>
              <a:gdLst/>
              <a:ahLst/>
              <a:cxnLst/>
              <a:rect l="l" t="t" r="r" b="b"/>
              <a:pathLst>
                <a:path w="1310" h="1797" extrusionOk="0">
                  <a:moveTo>
                    <a:pt x="0" y="1"/>
                  </a:moveTo>
                  <a:lnTo>
                    <a:pt x="0" y="212"/>
                  </a:lnTo>
                  <a:lnTo>
                    <a:pt x="528" y="212"/>
                  </a:lnTo>
                  <a:lnTo>
                    <a:pt x="528" y="1797"/>
                  </a:lnTo>
                  <a:lnTo>
                    <a:pt x="761" y="1797"/>
                  </a:lnTo>
                  <a:lnTo>
                    <a:pt x="761" y="212"/>
                  </a:lnTo>
                  <a:lnTo>
                    <a:pt x="1310" y="212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2551250" y="2352625"/>
              <a:ext cx="27500" cy="47025"/>
            </a:xfrm>
            <a:custGeom>
              <a:avLst/>
              <a:gdLst/>
              <a:ahLst/>
              <a:cxnLst/>
              <a:rect l="l" t="t" r="r" b="b"/>
              <a:pathLst>
                <a:path w="1100" h="1881" extrusionOk="0">
                  <a:moveTo>
                    <a:pt x="1" y="0"/>
                  </a:moveTo>
                  <a:lnTo>
                    <a:pt x="1" y="1881"/>
                  </a:lnTo>
                  <a:lnTo>
                    <a:pt x="233" y="1881"/>
                  </a:lnTo>
                  <a:lnTo>
                    <a:pt x="233" y="1099"/>
                  </a:lnTo>
                  <a:cubicBezTo>
                    <a:pt x="233" y="1057"/>
                    <a:pt x="233" y="1036"/>
                    <a:pt x="254" y="993"/>
                  </a:cubicBezTo>
                  <a:cubicBezTo>
                    <a:pt x="296" y="867"/>
                    <a:pt x="423" y="761"/>
                    <a:pt x="571" y="761"/>
                  </a:cubicBezTo>
                  <a:cubicBezTo>
                    <a:pt x="782" y="761"/>
                    <a:pt x="867" y="930"/>
                    <a:pt x="867" y="1141"/>
                  </a:cubicBezTo>
                  <a:lnTo>
                    <a:pt x="867" y="1881"/>
                  </a:lnTo>
                  <a:lnTo>
                    <a:pt x="1099" y="1881"/>
                  </a:lnTo>
                  <a:lnTo>
                    <a:pt x="1099" y="1120"/>
                  </a:lnTo>
                  <a:cubicBezTo>
                    <a:pt x="1099" y="676"/>
                    <a:pt x="825" y="571"/>
                    <a:pt x="656" y="571"/>
                  </a:cubicBezTo>
                  <a:cubicBezTo>
                    <a:pt x="571" y="571"/>
                    <a:pt x="487" y="592"/>
                    <a:pt x="402" y="634"/>
                  </a:cubicBezTo>
                  <a:cubicBezTo>
                    <a:pt x="339" y="676"/>
                    <a:pt x="275" y="740"/>
                    <a:pt x="254" y="803"/>
                  </a:cubicBezTo>
                  <a:lnTo>
                    <a:pt x="233" y="80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2587700" y="2366875"/>
              <a:ext cx="16400" cy="32775"/>
            </a:xfrm>
            <a:custGeom>
              <a:avLst/>
              <a:gdLst/>
              <a:ahLst/>
              <a:cxnLst/>
              <a:rect l="l" t="t" r="r" b="b"/>
              <a:pathLst>
                <a:path w="656" h="1311" extrusionOk="0">
                  <a:moveTo>
                    <a:pt x="592" y="1"/>
                  </a:moveTo>
                  <a:cubicBezTo>
                    <a:pt x="423" y="1"/>
                    <a:pt x="275" y="106"/>
                    <a:pt x="233" y="275"/>
                  </a:cubicBezTo>
                  <a:lnTo>
                    <a:pt x="212" y="275"/>
                  </a:lnTo>
                  <a:lnTo>
                    <a:pt x="212" y="22"/>
                  </a:lnTo>
                  <a:lnTo>
                    <a:pt x="0" y="22"/>
                  </a:lnTo>
                  <a:cubicBezTo>
                    <a:pt x="21" y="149"/>
                    <a:pt x="21" y="275"/>
                    <a:pt x="21" y="423"/>
                  </a:cubicBezTo>
                  <a:lnTo>
                    <a:pt x="21" y="1311"/>
                  </a:lnTo>
                  <a:lnTo>
                    <a:pt x="254" y="1311"/>
                  </a:lnTo>
                  <a:lnTo>
                    <a:pt x="254" y="613"/>
                  </a:lnTo>
                  <a:cubicBezTo>
                    <a:pt x="254" y="592"/>
                    <a:pt x="254" y="550"/>
                    <a:pt x="254" y="508"/>
                  </a:cubicBezTo>
                  <a:cubicBezTo>
                    <a:pt x="296" y="339"/>
                    <a:pt x="402" y="212"/>
                    <a:pt x="571" y="212"/>
                  </a:cubicBezTo>
                  <a:cubicBezTo>
                    <a:pt x="592" y="212"/>
                    <a:pt x="613" y="212"/>
                    <a:pt x="655" y="233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2606700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4" y="1332"/>
                  </a:cubicBezTo>
                  <a:cubicBezTo>
                    <a:pt x="825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2639975" y="2366875"/>
              <a:ext cx="31175" cy="33300"/>
            </a:xfrm>
            <a:custGeom>
              <a:avLst/>
              <a:gdLst/>
              <a:ahLst/>
              <a:cxnLst/>
              <a:rect l="l" t="t" r="r" b="b"/>
              <a:pathLst>
                <a:path w="1247" h="1332" extrusionOk="0">
                  <a:moveTo>
                    <a:pt x="613" y="170"/>
                  </a:moveTo>
                  <a:cubicBezTo>
                    <a:pt x="888" y="170"/>
                    <a:pt x="993" y="444"/>
                    <a:pt x="993" y="656"/>
                  </a:cubicBezTo>
                  <a:cubicBezTo>
                    <a:pt x="993" y="951"/>
                    <a:pt x="846" y="1163"/>
                    <a:pt x="613" y="1163"/>
                  </a:cubicBezTo>
                  <a:cubicBezTo>
                    <a:pt x="381" y="1163"/>
                    <a:pt x="233" y="951"/>
                    <a:pt x="233" y="677"/>
                  </a:cubicBezTo>
                  <a:cubicBezTo>
                    <a:pt x="233" y="423"/>
                    <a:pt x="339" y="170"/>
                    <a:pt x="613" y="170"/>
                  </a:cubicBezTo>
                  <a:close/>
                  <a:moveTo>
                    <a:pt x="634" y="1"/>
                  </a:moveTo>
                  <a:cubicBezTo>
                    <a:pt x="275" y="1"/>
                    <a:pt x="1" y="254"/>
                    <a:pt x="1" y="677"/>
                  </a:cubicBezTo>
                  <a:cubicBezTo>
                    <a:pt x="1" y="1078"/>
                    <a:pt x="254" y="1332"/>
                    <a:pt x="613" y="1332"/>
                  </a:cubicBezTo>
                  <a:cubicBezTo>
                    <a:pt x="909" y="1332"/>
                    <a:pt x="1247" y="1120"/>
                    <a:pt x="1247" y="656"/>
                  </a:cubicBezTo>
                  <a:cubicBezTo>
                    <a:pt x="1247" y="275"/>
                    <a:pt x="993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2678000" y="23668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33"/>
                  </a:lnTo>
                  <a:lnTo>
                    <a:pt x="212" y="22"/>
                  </a:lnTo>
                  <a:lnTo>
                    <a:pt x="0" y="22"/>
                  </a:lnTo>
                  <a:cubicBezTo>
                    <a:pt x="0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2714450" y="2354725"/>
              <a:ext cx="6875" cy="44925"/>
            </a:xfrm>
            <a:custGeom>
              <a:avLst/>
              <a:gdLst/>
              <a:ahLst/>
              <a:cxnLst/>
              <a:rect l="l" t="t" r="r" b="b"/>
              <a:pathLst>
                <a:path w="275" h="1797" extrusionOk="0">
                  <a:moveTo>
                    <a:pt x="127" y="1"/>
                  </a:moveTo>
                  <a:cubicBezTo>
                    <a:pt x="42" y="1"/>
                    <a:pt x="0" y="64"/>
                    <a:pt x="0" y="149"/>
                  </a:cubicBezTo>
                  <a:cubicBezTo>
                    <a:pt x="0" y="233"/>
                    <a:pt x="42" y="297"/>
                    <a:pt x="127" y="297"/>
                  </a:cubicBezTo>
                  <a:cubicBezTo>
                    <a:pt x="232" y="297"/>
                    <a:pt x="275" y="233"/>
                    <a:pt x="275" y="149"/>
                  </a:cubicBezTo>
                  <a:cubicBezTo>
                    <a:pt x="275" y="64"/>
                    <a:pt x="211" y="1"/>
                    <a:pt x="127" y="1"/>
                  </a:cubicBezTo>
                  <a:close/>
                  <a:moveTo>
                    <a:pt x="21" y="508"/>
                  </a:moveTo>
                  <a:lnTo>
                    <a:pt x="21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2730275" y="23668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4" y="1"/>
                  </a:moveTo>
                  <a:cubicBezTo>
                    <a:pt x="423" y="1"/>
                    <a:pt x="275" y="128"/>
                    <a:pt x="212" y="233"/>
                  </a:cubicBezTo>
                  <a:lnTo>
                    <a:pt x="191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33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2764600" y="23668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39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5" y="1332"/>
                  </a:cubicBezTo>
                  <a:cubicBezTo>
                    <a:pt x="846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20" y="677"/>
                    <a:pt x="1141" y="656"/>
                    <a:pt x="1141" y="592"/>
                  </a:cubicBezTo>
                  <a:cubicBezTo>
                    <a:pt x="1141" y="360"/>
                    <a:pt x="1015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2517450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70" y="1247"/>
                    <a:pt x="170" y="867"/>
                  </a:cubicBezTo>
                  <a:cubicBezTo>
                    <a:pt x="170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2531725" y="2423400"/>
              <a:ext cx="26425" cy="35400"/>
            </a:xfrm>
            <a:custGeom>
              <a:avLst/>
              <a:gdLst/>
              <a:ahLst/>
              <a:cxnLst/>
              <a:rect l="l" t="t" r="r" b="b"/>
              <a:pathLst>
                <a:path w="1057" h="1416" extrusionOk="0">
                  <a:moveTo>
                    <a:pt x="0" y="0"/>
                  </a:moveTo>
                  <a:lnTo>
                    <a:pt x="0" y="148"/>
                  </a:lnTo>
                  <a:lnTo>
                    <a:pt x="444" y="148"/>
                  </a:lnTo>
                  <a:lnTo>
                    <a:pt x="444" y="1415"/>
                  </a:lnTo>
                  <a:lnTo>
                    <a:pt x="613" y="1415"/>
                  </a:lnTo>
                  <a:lnTo>
                    <a:pt x="613" y="148"/>
                  </a:lnTo>
                  <a:lnTo>
                    <a:pt x="1056" y="148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2561300" y="2421275"/>
              <a:ext cx="22200" cy="37525"/>
            </a:xfrm>
            <a:custGeom>
              <a:avLst/>
              <a:gdLst/>
              <a:ahLst/>
              <a:cxnLst/>
              <a:rect l="l" t="t" r="r" b="b"/>
              <a:pathLst>
                <a:path w="888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90" y="1500"/>
                  </a:lnTo>
                  <a:lnTo>
                    <a:pt x="190" y="888"/>
                  </a:lnTo>
                  <a:cubicBezTo>
                    <a:pt x="190" y="846"/>
                    <a:pt x="190" y="824"/>
                    <a:pt x="211" y="803"/>
                  </a:cubicBezTo>
                  <a:cubicBezTo>
                    <a:pt x="254" y="698"/>
                    <a:pt x="338" y="613"/>
                    <a:pt x="465" y="613"/>
                  </a:cubicBezTo>
                  <a:cubicBezTo>
                    <a:pt x="634" y="613"/>
                    <a:pt x="697" y="761"/>
                    <a:pt x="697" y="909"/>
                  </a:cubicBezTo>
                  <a:lnTo>
                    <a:pt x="697" y="1500"/>
                  </a:lnTo>
                  <a:lnTo>
                    <a:pt x="887" y="1500"/>
                  </a:lnTo>
                  <a:lnTo>
                    <a:pt x="887" y="888"/>
                  </a:lnTo>
                  <a:cubicBezTo>
                    <a:pt x="887" y="550"/>
                    <a:pt x="655" y="465"/>
                    <a:pt x="528" y="465"/>
                  </a:cubicBezTo>
                  <a:cubicBezTo>
                    <a:pt x="444" y="465"/>
                    <a:pt x="380" y="486"/>
                    <a:pt x="338" y="508"/>
                  </a:cubicBezTo>
                  <a:cubicBezTo>
                    <a:pt x="275" y="550"/>
                    <a:pt x="232" y="592"/>
                    <a:pt x="190" y="6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2590875" y="2432900"/>
              <a:ext cx="12700" cy="25900"/>
            </a:xfrm>
            <a:custGeom>
              <a:avLst/>
              <a:gdLst/>
              <a:ahLst/>
              <a:cxnLst/>
              <a:rect l="l" t="t" r="r" b="b"/>
              <a:pathLst>
                <a:path w="508" h="1036" extrusionOk="0">
                  <a:moveTo>
                    <a:pt x="444" y="0"/>
                  </a:moveTo>
                  <a:cubicBezTo>
                    <a:pt x="338" y="0"/>
                    <a:pt x="211" y="85"/>
                    <a:pt x="169" y="212"/>
                  </a:cubicBezTo>
                  <a:lnTo>
                    <a:pt x="148" y="21"/>
                  </a:lnTo>
                  <a:lnTo>
                    <a:pt x="0" y="21"/>
                  </a:lnTo>
                  <a:cubicBezTo>
                    <a:pt x="0" y="106"/>
                    <a:pt x="0" y="212"/>
                    <a:pt x="0" y="338"/>
                  </a:cubicBezTo>
                  <a:lnTo>
                    <a:pt x="0" y="1035"/>
                  </a:lnTo>
                  <a:lnTo>
                    <a:pt x="190" y="1035"/>
                  </a:lnTo>
                  <a:lnTo>
                    <a:pt x="190" y="486"/>
                  </a:lnTo>
                  <a:cubicBezTo>
                    <a:pt x="190" y="465"/>
                    <a:pt x="190" y="423"/>
                    <a:pt x="190" y="402"/>
                  </a:cubicBezTo>
                  <a:cubicBezTo>
                    <a:pt x="211" y="275"/>
                    <a:pt x="317" y="169"/>
                    <a:pt x="444" y="169"/>
                  </a:cubicBezTo>
                  <a:lnTo>
                    <a:pt x="507" y="1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2605125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3012825" y="2354725"/>
              <a:ext cx="37500" cy="44925"/>
            </a:xfrm>
            <a:custGeom>
              <a:avLst/>
              <a:gdLst/>
              <a:ahLst/>
              <a:cxnLst/>
              <a:rect l="l" t="t" r="r" b="b"/>
              <a:pathLst>
                <a:path w="1500" h="1797" extrusionOk="0">
                  <a:moveTo>
                    <a:pt x="739" y="212"/>
                  </a:moveTo>
                  <a:cubicBezTo>
                    <a:pt x="760" y="318"/>
                    <a:pt x="803" y="423"/>
                    <a:pt x="824" y="529"/>
                  </a:cubicBezTo>
                  <a:lnTo>
                    <a:pt x="1014" y="1057"/>
                  </a:lnTo>
                  <a:lnTo>
                    <a:pt x="465" y="1057"/>
                  </a:lnTo>
                  <a:lnTo>
                    <a:pt x="655" y="529"/>
                  </a:lnTo>
                  <a:cubicBezTo>
                    <a:pt x="676" y="423"/>
                    <a:pt x="718" y="318"/>
                    <a:pt x="739" y="212"/>
                  </a:cubicBezTo>
                  <a:close/>
                  <a:moveTo>
                    <a:pt x="613" y="1"/>
                  </a:moveTo>
                  <a:lnTo>
                    <a:pt x="0" y="1797"/>
                  </a:lnTo>
                  <a:lnTo>
                    <a:pt x="232" y="1797"/>
                  </a:lnTo>
                  <a:lnTo>
                    <a:pt x="422" y="1226"/>
                  </a:lnTo>
                  <a:lnTo>
                    <a:pt x="1056" y="1226"/>
                  </a:lnTo>
                  <a:lnTo>
                    <a:pt x="1246" y="1797"/>
                  </a:lnTo>
                  <a:lnTo>
                    <a:pt x="1500" y="1797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3054000" y="2366875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5" y="1"/>
                  </a:moveTo>
                  <a:cubicBezTo>
                    <a:pt x="191" y="1"/>
                    <a:pt x="22" y="170"/>
                    <a:pt x="22" y="381"/>
                  </a:cubicBezTo>
                  <a:cubicBezTo>
                    <a:pt x="22" y="529"/>
                    <a:pt x="149" y="656"/>
                    <a:pt x="381" y="740"/>
                  </a:cubicBezTo>
                  <a:cubicBezTo>
                    <a:pt x="550" y="804"/>
                    <a:pt x="613" y="867"/>
                    <a:pt x="613" y="973"/>
                  </a:cubicBezTo>
                  <a:cubicBezTo>
                    <a:pt x="613" y="1078"/>
                    <a:pt x="529" y="1163"/>
                    <a:pt x="360" y="1163"/>
                  </a:cubicBezTo>
                  <a:cubicBezTo>
                    <a:pt x="254" y="1163"/>
                    <a:pt x="127" y="1120"/>
                    <a:pt x="43" y="1078"/>
                  </a:cubicBezTo>
                  <a:lnTo>
                    <a:pt x="1" y="1247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25" y="1184"/>
                    <a:pt x="825" y="951"/>
                  </a:cubicBezTo>
                  <a:cubicBezTo>
                    <a:pt x="825" y="761"/>
                    <a:pt x="719" y="656"/>
                    <a:pt x="487" y="571"/>
                  </a:cubicBezTo>
                  <a:cubicBezTo>
                    <a:pt x="339" y="508"/>
                    <a:pt x="254" y="444"/>
                    <a:pt x="254" y="339"/>
                  </a:cubicBezTo>
                  <a:cubicBezTo>
                    <a:pt x="254" y="254"/>
                    <a:pt x="339" y="170"/>
                    <a:pt x="465" y="170"/>
                  </a:cubicBezTo>
                  <a:cubicBezTo>
                    <a:pt x="592" y="170"/>
                    <a:pt x="677" y="212"/>
                    <a:pt x="719" y="254"/>
                  </a:cubicBezTo>
                  <a:lnTo>
                    <a:pt x="782" y="85"/>
                  </a:lnTo>
                  <a:cubicBezTo>
                    <a:pt x="719" y="43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3082000" y="2366875"/>
              <a:ext cx="30650" cy="45450"/>
            </a:xfrm>
            <a:custGeom>
              <a:avLst/>
              <a:gdLst/>
              <a:ahLst/>
              <a:cxnLst/>
              <a:rect l="l" t="t" r="r" b="b"/>
              <a:pathLst>
                <a:path w="1226" h="1818" extrusionOk="0">
                  <a:moveTo>
                    <a:pt x="613" y="191"/>
                  </a:moveTo>
                  <a:cubicBezTo>
                    <a:pt x="845" y="191"/>
                    <a:pt x="993" y="402"/>
                    <a:pt x="993" y="656"/>
                  </a:cubicBezTo>
                  <a:cubicBezTo>
                    <a:pt x="993" y="951"/>
                    <a:pt x="845" y="1142"/>
                    <a:pt x="592" y="1142"/>
                  </a:cubicBezTo>
                  <a:cubicBezTo>
                    <a:pt x="423" y="1142"/>
                    <a:pt x="296" y="1036"/>
                    <a:pt x="254" y="888"/>
                  </a:cubicBezTo>
                  <a:cubicBezTo>
                    <a:pt x="233" y="846"/>
                    <a:pt x="233" y="825"/>
                    <a:pt x="233" y="782"/>
                  </a:cubicBezTo>
                  <a:lnTo>
                    <a:pt x="233" y="571"/>
                  </a:lnTo>
                  <a:cubicBezTo>
                    <a:pt x="233" y="529"/>
                    <a:pt x="254" y="508"/>
                    <a:pt x="254" y="466"/>
                  </a:cubicBezTo>
                  <a:cubicBezTo>
                    <a:pt x="296" y="297"/>
                    <a:pt x="444" y="191"/>
                    <a:pt x="613" y="191"/>
                  </a:cubicBezTo>
                  <a:close/>
                  <a:moveTo>
                    <a:pt x="676" y="1"/>
                  </a:moveTo>
                  <a:cubicBezTo>
                    <a:pt x="465" y="1"/>
                    <a:pt x="317" y="85"/>
                    <a:pt x="233" y="254"/>
                  </a:cubicBezTo>
                  <a:lnTo>
                    <a:pt x="211" y="254"/>
                  </a:lnTo>
                  <a:lnTo>
                    <a:pt x="211" y="22"/>
                  </a:lnTo>
                  <a:lnTo>
                    <a:pt x="0" y="22"/>
                  </a:lnTo>
                  <a:cubicBezTo>
                    <a:pt x="0" y="149"/>
                    <a:pt x="0" y="275"/>
                    <a:pt x="0" y="444"/>
                  </a:cubicBezTo>
                  <a:lnTo>
                    <a:pt x="0" y="1817"/>
                  </a:lnTo>
                  <a:lnTo>
                    <a:pt x="233" y="1817"/>
                  </a:lnTo>
                  <a:lnTo>
                    <a:pt x="233" y="1142"/>
                  </a:lnTo>
                  <a:lnTo>
                    <a:pt x="254" y="1142"/>
                  </a:lnTo>
                  <a:cubicBezTo>
                    <a:pt x="317" y="1268"/>
                    <a:pt x="465" y="1332"/>
                    <a:pt x="634" y="1332"/>
                  </a:cubicBezTo>
                  <a:cubicBezTo>
                    <a:pt x="930" y="1332"/>
                    <a:pt x="1225" y="1099"/>
                    <a:pt x="1225" y="656"/>
                  </a:cubicBezTo>
                  <a:cubicBezTo>
                    <a:pt x="1225" y="254"/>
                    <a:pt x="993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3117375" y="23668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61" y="656"/>
                  </a:moveTo>
                  <a:lnTo>
                    <a:pt x="761" y="867"/>
                  </a:lnTo>
                  <a:cubicBezTo>
                    <a:pt x="761" y="888"/>
                    <a:pt x="761" y="930"/>
                    <a:pt x="761" y="951"/>
                  </a:cubicBezTo>
                  <a:cubicBezTo>
                    <a:pt x="719" y="1057"/>
                    <a:pt x="613" y="1163"/>
                    <a:pt x="444" y="1163"/>
                  </a:cubicBezTo>
                  <a:cubicBezTo>
                    <a:pt x="317" y="1163"/>
                    <a:pt x="233" y="1099"/>
                    <a:pt x="233" y="930"/>
                  </a:cubicBezTo>
                  <a:cubicBezTo>
                    <a:pt x="233" y="698"/>
                    <a:pt x="508" y="656"/>
                    <a:pt x="761" y="656"/>
                  </a:cubicBezTo>
                  <a:close/>
                  <a:moveTo>
                    <a:pt x="508" y="1"/>
                  </a:moveTo>
                  <a:cubicBezTo>
                    <a:pt x="339" y="1"/>
                    <a:pt x="191" y="43"/>
                    <a:pt x="85" y="106"/>
                  </a:cubicBezTo>
                  <a:lnTo>
                    <a:pt x="148" y="275"/>
                  </a:lnTo>
                  <a:cubicBezTo>
                    <a:pt x="233" y="212"/>
                    <a:pt x="360" y="170"/>
                    <a:pt x="465" y="170"/>
                  </a:cubicBezTo>
                  <a:cubicBezTo>
                    <a:pt x="740" y="170"/>
                    <a:pt x="761" y="360"/>
                    <a:pt x="761" y="466"/>
                  </a:cubicBezTo>
                  <a:lnTo>
                    <a:pt x="761" y="487"/>
                  </a:lnTo>
                  <a:cubicBezTo>
                    <a:pt x="275" y="487"/>
                    <a:pt x="1" y="656"/>
                    <a:pt x="1" y="973"/>
                  </a:cubicBezTo>
                  <a:cubicBezTo>
                    <a:pt x="1" y="1142"/>
                    <a:pt x="127" y="1332"/>
                    <a:pt x="381" y="1332"/>
                  </a:cubicBezTo>
                  <a:cubicBezTo>
                    <a:pt x="571" y="1332"/>
                    <a:pt x="698" y="1247"/>
                    <a:pt x="782" y="1142"/>
                  </a:cubicBezTo>
                  <a:lnTo>
                    <a:pt x="803" y="1311"/>
                  </a:lnTo>
                  <a:lnTo>
                    <a:pt x="1014" y="1311"/>
                  </a:lnTo>
                  <a:cubicBezTo>
                    <a:pt x="993" y="1226"/>
                    <a:pt x="993" y="1099"/>
                    <a:pt x="993" y="994"/>
                  </a:cubicBezTo>
                  <a:lnTo>
                    <a:pt x="993" y="529"/>
                  </a:lnTo>
                  <a:cubicBezTo>
                    <a:pt x="993" y="275"/>
                    <a:pt x="888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3151175" y="2366875"/>
              <a:ext cx="16400" cy="32775"/>
            </a:xfrm>
            <a:custGeom>
              <a:avLst/>
              <a:gdLst/>
              <a:ahLst/>
              <a:cxnLst/>
              <a:rect l="l" t="t" r="r" b="b"/>
              <a:pathLst>
                <a:path w="656" h="1311" extrusionOk="0">
                  <a:moveTo>
                    <a:pt x="592" y="1"/>
                  </a:moveTo>
                  <a:cubicBezTo>
                    <a:pt x="423" y="1"/>
                    <a:pt x="296" y="106"/>
                    <a:pt x="233" y="275"/>
                  </a:cubicBezTo>
                  <a:lnTo>
                    <a:pt x="212" y="275"/>
                  </a:lnTo>
                  <a:lnTo>
                    <a:pt x="212" y="22"/>
                  </a:lnTo>
                  <a:lnTo>
                    <a:pt x="0" y="22"/>
                  </a:lnTo>
                  <a:cubicBezTo>
                    <a:pt x="22" y="149"/>
                    <a:pt x="22" y="275"/>
                    <a:pt x="22" y="423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613"/>
                  </a:lnTo>
                  <a:cubicBezTo>
                    <a:pt x="254" y="592"/>
                    <a:pt x="254" y="550"/>
                    <a:pt x="254" y="508"/>
                  </a:cubicBezTo>
                  <a:cubicBezTo>
                    <a:pt x="296" y="339"/>
                    <a:pt x="402" y="212"/>
                    <a:pt x="571" y="212"/>
                  </a:cubicBezTo>
                  <a:cubicBezTo>
                    <a:pt x="592" y="212"/>
                    <a:pt x="613" y="212"/>
                    <a:pt x="655" y="233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3170175" y="23668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3" y="656"/>
                  </a:moveTo>
                  <a:lnTo>
                    <a:pt x="783" y="867"/>
                  </a:lnTo>
                  <a:cubicBezTo>
                    <a:pt x="783" y="888"/>
                    <a:pt x="783" y="930"/>
                    <a:pt x="761" y="951"/>
                  </a:cubicBezTo>
                  <a:cubicBezTo>
                    <a:pt x="740" y="1057"/>
                    <a:pt x="614" y="1163"/>
                    <a:pt x="445" y="1163"/>
                  </a:cubicBezTo>
                  <a:cubicBezTo>
                    <a:pt x="339" y="1163"/>
                    <a:pt x="233" y="1099"/>
                    <a:pt x="233" y="930"/>
                  </a:cubicBezTo>
                  <a:cubicBezTo>
                    <a:pt x="233" y="698"/>
                    <a:pt x="529" y="656"/>
                    <a:pt x="783" y="656"/>
                  </a:cubicBezTo>
                  <a:close/>
                  <a:moveTo>
                    <a:pt x="508" y="1"/>
                  </a:moveTo>
                  <a:cubicBezTo>
                    <a:pt x="360" y="1"/>
                    <a:pt x="212" y="43"/>
                    <a:pt x="107" y="106"/>
                  </a:cubicBezTo>
                  <a:lnTo>
                    <a:pt x="149" y="275"/>
                  </a:lnTo>
                  <a:cubicBezTo>
                    <a:pt x="233" y="212"/>
                    <a:pt x="360" y="170"/>
                    <a:pt x="487" y="170"/>
                  </a:cubicBezTo>
                  <a:cubicBezTo>
                    <a:pt x="740" y="170"/>
                    <a:pt x="783" y="360"/>
                    <a:pt x="783" y="466"/>
                  </a:cubicBezTo>
                  <a:lnTo>
                    <a:pt x="783" y="487"/>
                  </a:lnTo>
                  <a:cubicBezTo>
                    <a:pt x="276" y="487"/>
                    <a:pt x="1" y="656"/>
                    <a:pt x="1" y="973"/>
                  </a:cubicBezTo>
                  <a:cubicBezTo>
                    <a:pt x="1" y="1142"/>
                    <a:pt x="149" y="1332"/>
                    <a:pt x="402" y="1332"/>
                  </a:cubicBezTo>
                  <a:cubicBezTo>
                    <a:pt x="571" y="1332"/>
                    <a:pt x="719" y="1247"/>
                    <a:pt x="783" y="1142"/>
                  </a:cubicBezTo>
                  <a:lnTo>
                    <a:pt x="804" y="1142"/>
                  </a:lnTo>
                  <a:lnTo>
                    <a:pt x="804" y="1311"/>
                  </a:lnTo>
                  <a:lnTo>
                    <a:pt x="1015" y="1311"/>
                  </a:lnTo>
                  <a:cubicBezTo>
                    <a:pt x="1015" y="1226"/>
                    <a:pt x="994" y="1099"/>
                    <a:pt x="994" y="994"/>
                  </a:cubicBezTo>
                  <a:lnTo>
                    <a:pt x="994" y="529"/>
                  </a:lnTo>
                  <a:cubicBezTo>
                    <a:pt x="994" y="275"/>
                    <a:pt x="909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3202400" y="2366875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613" y="170"/>
                  </a:moveTo>
                  <a:cubicBezTo>
                    <a:pt x="782" y="170"/>
                    <a:pt x="888" y="297"/>
                    <a:pt x="930" y="423"/>
                  </a:cubicBezTo>
                  <a:cubicBezTo>
                    <a:pt x="951" y="466"/>
                    <a:pt x="951" y="487"/>
                    <a:pt x="951" y="529"/>
                  </a:cubicBezTo>
                  <a:lnTo>
                    <a:pt x="951" y="761"/>
                  </a:lnTo>
                  <a:cubicBezTo>
                    <a:pt x="951" y="804"/>
                    <a:pt x="951" y="846"/>
                    <a:pt x="930" y="888"/>
                  </a:cubicBezTo>
                  <a:cubicBezTo>
                    <a:pt x="888" y="1036"/>
                    <a:pt x="761" y="1120"/>
                    <a:pt x="613" y="1120"/>
                  </a:cubicBezTo>
                  <a:cubicBezTo>
                    <a:pt x="360" y="1120"/>
                    <a:pt x="233" y="909"/>
                    <a:pt x="233" y="656"/>
                  </a:cubicBezTo>
                  <a:cubicBezTo>
                    <a:pt x="233" y="360"/>
                    <a:pt x="402" y="170"/>
                    <a:pt x="613" y="170"/>
                  </a:cubicBezTo>
                  <a:close/>
                  <a:moveTo>
                    <a:pt x="571" y="1"/>
                  </a:moveTo>
                  <a:cubicBezTo>
                    <a:pt x="275" y="1"/>
                    <a:pt x="0" y="233"/>
                    <a:pt x="0" y="677"/>
                  </a:cubicBezTo>
                  <a:cubicBezTo>
                    <a:pt x="0" y="1036"/>
                    <a:pt x="233" y="1289"/>
                    <a:pt x="550" y="1289"/>
                  </a:cubicBezTo>
                  <a:cubicBezTo>
                    <a:pt x="740" y="1289"/>
                    <a:pt x="888" y="1205"/>
                    <a:pt x="951" y="1078"/>
                  </a:cubicBezTo>
                  <a:lnTo>
                    <a:pt x="951" y="1226"/>
                  </a:lnTo>
                  <a:cubicBezTo>
                    <a:pt x="951" y="1543"/>
                    <a:pt x="782" y="1670"/>
                    <a:pt x="550" y="1670"/>
                  </a:cubicBezTo>
                  <a:cubicBezTo>
                    <a:pt x="381" y="1670"/>
                    <a:pt x="254" y="1627"/>
                    <a:pt x="169" y="1564"/>
                  </a:cubicBezTo>
                  <a:lnTo>
                    <a:pt x="106" y="1754"/>
                  </a:lnTo>
                  <a:cubicBezTo>
                    <a:pt x="212" y="1817"/>
                    <a:pt x="381" y="1860"/>
                    <a:pt x="529" y="1860"/>
                  </a:cubicBezTo>
                  <a:cubicBezTo>
                    <a:pt x="698" y="1860"/>
                    <a:pt x="867" y="1817"/>
                    <a:pt x="993" y="1712"/>
                  </a:cubicBezTo>
                  <a:cubicBezTo>
                    <a:pt x="1120" y="1585"/>
                    <a:pt x="1183" y="1416"/>
                    <a:pt x="1183" y="1120"/>
                  </a:cubicBezTo>
                  <a:lnTo>
                    <a:pt x="1183" y="381"/>
                  </a:lnTo>
                  <a:cubicBezTo>
                    <a:pt x="1183" y="212"/>
                    <a:pt x="1183" y="106"/>
                    <a:pt x="1183" y="22"/>
                  </a:cubicBezTo>
                  <a:lnTo>
                    <a:pt x="993" y="22"/>
                  </a:lnTo>
                  <a:lnTo>
                    <a:pt x="972" y="212"/>
                  </a:lnTo>
                  <a:cubicBezTo>
                    <a:pt x="909" y="106"/>
                    <a:pt x="803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240425" y="23547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8" y="1"/>
                  </a:moveTo>
                  <a:cubicBezTo>
                    <a:pt x="64" y="1"/>
                    <a:pt x="0" y="64"/>
                    <a:pt x="0" y="149"/>
                  </a:cubicBezTo>
                  <a:cubicBezTo>
                    <a:pt x="0" y="233"/>
                    <a:pt x="64" y="297"/>
                    <a:pt x="148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8" y="1"/>
                  </a:cubicBezTo>
                  <a:close/>
                  <a:moveTo>
                    <a:pt x="22" y="508"/>
                  </a:moveTo>
                  <a:lnTo>
                    <a:pt x="22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3256275" y="23668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2" y="233"/>
                  </a:cubicBezTo>
                  <a:lnTo>
                    <a:pt x="211" y="22"/>
                  </a:lnTo>
                  <a:lnTo>
                    <a:pt x="0" y="22"/>
                  </a:lnTo>
                  <a:cubicBezTo>
                    <a:pt x="21" y="128"/>
                    <a:pt x="21" y="233"/>
                    <a:pt x="21" y="381"/>
                  </a:cubicBezTo>
                  <a:lnTo>
                    <a:pt x="21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0" y="191"/>
                  </a:cubicBezTo>
                  <a:cubicBezTo>
                    <a:pt x="782" y="191"/>
                    <a:pt x="866" y="360"/>
                    <a:pt x="866" y="571"/>
                  </a:cubicBezTo>
                  <a:lnTo>
                    <a:pt x="866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3291125" y="2366875"/>
              <a:ext cx="28000" cy="33300"/>
            </a:xfrm>
            <a:custGeom>
              <a:avLst/>
              <a:gdLst/>
              <a:ahLst/>
              <a:cxnLst/>
              <a:rect l="l" t="t" r="r" b="b"/>
              <a:pathLst>
                <a:path w="1120" h="1332" extrusionOk="0">
                  <a:moveTo>
                    <a:pt x="571" y="170"/>
                  </a:moveTo>
                  <a:cubicBezTo>
                    <a:pt x="824" y="170"/>
                    <a:pt x="888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8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0" y="297"/>
                    <a:pt x="0" y="677"/>
                  </a:cubicBezTo>
                  <a:cubicBezTo>
                    <a:pt x="0" y="1078"/>
                    <a:pt x="233" y="1332"/>
                    <a:pt x="613" y="1332"/>
                  </a:cubicBezTo>
                  <a:cubicBezTo>
                    <a:pt x="824" y="1332"/>
                    <a:pt x="972" y="1289"/>
                    <a:pt x="1056" y="1247"/>
                  </a:cubicBezTo>
                  <a:lnTo>
                    <a:pt x="1014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4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3014400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1"/>
                  </a:moveTo>
                  <a:cubicBezTo>
                    <a:pt x="148" y="170"/>
                    <a:pt x="22" y="444"/>
                    <a:pt x="0" y="867"/>
                  </a:cubicBezTo>
                  <a:cubicBezTo>
                    <a:pt x="0" y="1268"/>
                    <a:pt x="148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69" y="1247"/>
                    <a:pt x="169" y="867"/>
                  </a:cubicBezTo>
                  <a:cubicBezTo>
                    <a:pt x="169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3027075" y="2423400"/>
              <a:ext cx="29600" cy="35400"/>
            </a:xfrm>
            <a:custGeom>
              <a:avLst/>
              <a:gdLst/>
              <a:ahLst/>
              <a:cxnLst/>
              <a:rect l="l" t="t" r="r" b="b"/>
              <a:pathLst>
                <a:path w="1184" h="1416" extrusionOk="0">
                  <a:moveTo>
                    <a:pt x="592" y="169"/>
                  </a:moveTo>
                  <a:cubicBezTo>
                    <a:pt x="613" y="232"/>
                    <a:pt x="634" y="317"/>
                    <a:pt x="655" y="423"/>
                  </a:cubicBezTo>
                  <a:lnTo>
                    <a:pt x="803" y="824"/>
                  </a:lnTo>
                  <a:lnTo>
                    <a:pt x="381" y="824"/>
                  </a:lnTo>
                  <a:lnTo>
                    <a:pt x="507" y="423"/>
                  </a:lnTo>
                  <a:cubicBezTo>
                    <a:pt x="550" y="338"/>
                    <a:pt x="571" y="232"/>
                    <a:pt x="592" y="169"/>
                  </a:cubicBezTo>
                  <a:close/>
                  <a:moveTo>
                    <a:pt x="486" y="0"/>
                  </a:moveTo>
                  <a:lnTo>
                    <a:pt x="0" y="1415"/>
                  </a:lnTo>
                  <a:lnTo>
                    <a:pt x="190" y="1415"/>
                  </a:lnTo>
                  <a:lnTo>
                    <a:pt x="338" y="972"/>
                  </a:lnTo>
                  <a:lnTo>
                    <a:pt x="845" y="972"/>
                  </a:lnTo>
                  <a:lnTo>
                    <a:pt x="993" y="1415"/>
                  </a:lnTo>
                  <a:lnTo>
                    <a:pt x="1183" y="1415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3059825" y="2432900"/>
              <a:ext cx="16900" cy="26425"/>
            </a:xfrm>
            <a:custGeom>
              <a:avLst/>
              <a:gdLst/>
              <a:ahLst/>
              <a:cxnLst/>
              <a:rect l="l" t="t" r="r" b="b"/>
              <a:pathLst>
                <a:path w="676" h="1057" extrusionOk="0">
                  <a:moveTo>
                    <a:pt x="380" y="0"/>
                  </a:moveTo>
                  <a:cubicBezTo>
                    <a:pt x="169" y="0"/>
                    <a:pt x="21" y="127"/>
                    <a:pt x="21" y="296"/>
                  </a:cubicBezTo>
                  <a:cubicBezTo>
                    <a:pt x="21" y="423"/>
                    <a:pt x="106" y="507"/>
                    <a:pt x="296" y="592"/>
                  </a:cubicBezTo>
                  <a:cubicBezTo>
                    <a:pt x="444" y="634"/>
                    <a:pt x="486" y="676"/>
                    <a:pt x="486" y="761"/>
                  </a:cubicBezTo>
                  <a:cubicBezTo>
                    <a:pt x="486" y="866"/>
                    <a:pt x="423" y="930"/>
                    <a:pt x="296" y="930"/>
                  </a:cubicBezTo>
                  <a:cubicBezTo>
                    <a:pt x="190" y="930"/>
                    <a:pt x="106" y="888"/>
                    <a:pt x="42" y="845"/>
                  </a:cubicBezTo>
                  <a:lnTo>
                    <a:pt x="0" y="993"/>
                  </a:lnTo>
                  <a:cubicBezTo>
                    <a:pt x="63" y="1035"/>
                    <a:pt x="169" y="1057"/>
                    <a:pt x="296" y="1057"/>
                  </a:cubicBezTo>
                  <a:cubicBezTo>
                    <a:pt x="528" y="1057"/>
                    <a:pt x="676" y="930"/>
                    <a:pt x="676" y="761"/>
                  </a:cubicBezTo>
                  <a:cubicBezTo>
                    <a:pt x="676" y="592"/>
                    <a:pt x="570" y="507"/>
                    <a:pt x="401" y="444"/>
                  </a:cubicBezTo>
                  <a:cubicBezTo>
                    <a:pt x="275" y="402"/>
                    <a:pt x="211" y="359"/>
                    <a:pt x="211" y="275"/>
                  </a:cubicBezTo>
                  <a:cubicBezTo>
                    <a:pt x="211" y="190"/>
                    <a:pt x="275" y="127"/>
                    <a:pt x="380" y="127"/>
                  </a:cubicBezTo>
                  <a:cubicBezTo>
                    <a:pt x="465" y="127"/>
                    <a:pt x="549" y="169"/>
                    <a:pt x="592" y="190"/>
                  </a:cubicBezTo>
                  <a:lnTo>
                    <a:pt x="634" y="64"/>
                  </a:lnTo>
                  <a:cubicBezTo>
                    <a:pt x="570" y="21"/>
                    <a:pt x="486" y="0"/>
                    <a:pt x="38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3082000" y="2432900"/>
              <a:ext cx="22200" cy="25900"/>
            </a:xfrm>
            <a:custGeom>
              <a:avLst/>
              <a:gdLst/>
              <a:ahLst/>
              <a:cxnLst/>
              <a:rect l="l" t="t" r="r" b="b"/>
              <a:pathLst>
                <a:path w="888" h="1036" extrusionOk="0">
                  <a:moveTo>
                    <a:pt x="528" y="0"/>
                  </a:moveTo>
                  <a:cubicBezTo>
                    <a:pt x="359" y="0"/>
                    <a:pt x="233" y="85"/>
                    <a:pt x="190" y="190"/>
                  </a:cubicBezTo>
                  <a:lnTo>
                    <a:pt x="169" y="21"/>
                  </a:lnTo>
                  <a:lnTo>
                    <a:pt x="0" y="21"/>
                  </a:lnTo>
                  <a:cubicBezTo>
                    <a:pt x="21" y="106"/>
                    <a:pt x="21" y="190"/>
                    <a:pt x="21" y="296"/>
                  </a:cubicBezTo>
                  <a:lnTo>
                    <a:pt x="21" y="1035"/>
                  </a:lnTo>
                  <a:lnTo>
                    <a:pt x="211" y="1035"/>
                  </a:lnTo>
                  <a:lnTo>
                    <a:pt x="211" y="423"/>
                  </a:lnTo>
                  <a:cubicBezTo>
                    <a:pt x="211" y="402"/>
                    <a:pt x="211" y="359"/>
                    <a:pt x="211" y="338"/>
                  </a:cubicBezTo>
                  <a:cubicBezTo>
                    <a:pt x="254" y="233"/>
                    <a:pt x="338" y="148"/>
                    <a:pt x="465" y="148"/>
                  </a:cubicBezTo>
                  <a:cubicBezTo>
                    <a:pt x="634" y="148"/>
                    <a:pt x="697" y="275"/>
                    <a:pt x="697" y="444"/>
                  </a:cubicBezTo>
                  <a:lnTo>
                    <a:pt x="697" y="1035"/>
                  </a:lnTo>
                  <a:lnTo>
                    <a:pt x="887" y="1035"/>
                  </a:lnTo>
                  <a:lnTo>
                    <a:pt x="887" y="423"/>
                  </a:lnTo>
                  <a:cubicBezTo>
                    <a:pt x="887" y="85"/>
                    <a:pt x="676" y="0"/>
                    <a:pt x="52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108925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1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2229125" y="2447150"/>
              <a:ext cx="32225" cy="55475"/>
            </a:xfrm>
            <a:custGeom>
              <a:avLst/>
              <a:gdLst/>
              <a:ahLst/>
              <a:cxnLst/>
              <a:rect l="l" t="t" r="r" b="b"/>
              <a:pathLst>
                <a:path w="1289" h="2219" extrusionOk="0">
                  <a:moveTo>
                    <a:pt x="718" y="1"/>
                  </a:moveTo>
                  <a:cubicBezTo>
                    <a:pt x="317" y="1"/>
                    <a:pt x="42" y="254"/>
                    <a:pt x="42" y="592"/>
                  </a:cubicBezTo>
                  <a:cubicBezTo>
                    <a:pt x="42" y="888"/>
                    <a:pt x="254" y="1078"/>
                    <a:pt x="592" y="1205"/>
                  </a:cubicBezTo>
                  <a:cubicBezTo>
                    <a:pt x="887" y="1310"/>
                    <a:pt x="993" y="1416"/>
                    <a:pt x="993" y="1606"/>
                  </a:cubicBezTo>
                  <a:cubicBezTo>
                    <a:pt x="993" y="1838"/>
                    <a:pt x="845" y="1986"/>
                    <a:pt x="549" y="1986"/>
                  </a:cubicBezTo>
                  <a:cubicBezTo>
                    <a:pt x="359" y="1986"/>
                    <a:pt x="190" y="1923"/>
                    <a:pt x="64" y="1838"/>
                  </a:cubicBezTo>
                  <a:lnTo>
                    <a:pt x="0" y="2071"/>
                  </a:lnTo>
                  <a:cubicBezTo>
                    <a:pt x="106" y="2155"/>
                    <a:pt x="338" y="2219"/>
                    <a:pt x="528" y="2219"/>
                  </a:cubicBezTo>
                  <a:cubicBezTo>
                    <a:pt x="1035" y="2219"/>
                    <a:pt x="1289" y="1923"/>
                    <a:pt x="1289" y="1585"/>
                  </a:cubicBezTo>
                  <a:cubicBezTo>
                    <a:pt x="1289" y="1289"/>
                    <a:pt x="1099" y="1099"/>
                    <a:pt x="740" y="972"/>
                  </a:cubicBezTo>
                  <a:cubicBezTo>
                    <a:pt x="444" y="846"/>
                    <a:pt x="317" y="761"/>
                    <a:pt x="317" y="550"/>
                  </a:cubicBezTo>
                  <a:cubicBezTo>
                    <a:pt x="317" y="402"/>
                    <a:pt x="423" y="233"/>
                    <a:pt x="718" y="233"/>
                  </a:cubicBezTo>
                  <a:cubicBezTo>
                    <a:pt x="909" y="233"/>
                    <a:pt x="1056" y="296"/>
                    <a:pt x="1120" y="339"/>
                  </a:cubicBezTo>
                  <a:lnTo>
                    <a:pt x="1204" y="106"/>
                  </a:lnTo>
                  <a:cubicBezTo>
                    <a:pt x="1099" y="64"/>
                    <a:pt x="951" y="1"/>
                    <a:pt x="7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2195325" y="242867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86" y="0"/>
                  </a:moveTo>
                  <a:cubicBezTo>
                    <a:pt x="887" y="0"/>
                    <a:pt x="0" y="888"/>
                    <a:pt x="0" y="1986"/>
                  </a:cubicBezTo>
                  <a:cubicBezTo>
                    <a:pt x="0" y="3084"/>
                    <a:pt x="887" y="3972"/>
                    <a:pt x="1986" y="3972"/>
                  </a:cubicBezTo>
                  <a:cubicBezTo>
                    <a:pt x="3084" y="3972"/>
                    <a:pt x="3972" y="3084"/>
                    <a:pt x="3972" y="1986"/>
                  </a:cubicBezTo>
                  <a:cubicBezTo>
                    <a:pt x="3972" y="888"/>
                    <a:pt x="3084" y="0"/>
                    <a:pt x="1986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2229125" y="2447150"/>
              <a:ext cx="32225" cy="55475"/>
            </a:xfrm>
            <a:custGeom>
              <a:avLst/>
              <a:gdLst/>
              <a:ahLst/>
              <a:cxnLst/>
              <a:rect l="l" t="t" r="r" b="b"/>
              <a:pathLst>
                <a:path w="1289" h="2219" fill="none" extrusionOk="0">
                  <a:moveTo>
                    <a:pt x="64" y="1838"/>
                  </a:moveTo>
                  <a:cubicBezTo>
                    <a:pt x="190" y="1923"/>
                    <a:pt x="359" y="1986"/>
                    <a:pt x="549" y="1986"/>
                  </a:cubicBezTo>
                  <a:cubicBezTo>
                    <a:pt x="845" y="1986"/>
                    <a:pt x="993" y="1838"/>
                    <a:pt x="993" y="1606"/>
                  </a:cubicBezTo>
                  <a:cubicBezTo>
                    <a:pt x="993" y="1416"/>
                    <a:pt x="887" y="1310"/>
                    <a:pt x="592" y="1205"/>
                  </a:cubicBezTo>
                  <a:cubicBezTo>
                    <a:pt x="254" y="1078"/>
                    <a:pt x="42" y="888"/>
                    <a:pt x="42" y="592"/>
                  </a:cubicBezTo>
                  <a:cubicBezTo>
                    <a:pt x="42" y="254"/>
                    <a:pt x="317" y="1"/>
                    <a:pt x="718" y="1"/>
                  </a:cubicBezTo>
                  <a:cubicBezTo>
                    <a:pt x="951" y="1"/>
                    <a:pt x="1099" y="64"/>
                    <a:pt x="1204" y="106"/>
                  </a:cubicBezTo>
                  <a:lnTo>
                    <a:pt x="1120" y="339"/>
                  </a:lnTo>
                  <a:cubicBezTo>
                    <a:pt x="1056" y="296"/>
                    <a:pt x="909" y="233"/>
                    <a:pt x="718" y="233"/>
                  </a:cubicBezTo>
                  <a:cubicBezTo>
                    <a:pt x="423" y="233"/>
                    <a:pt x="317" y="402"/>
                    <a:pt x="317" y="550"/>
                  </a:cubicBezTo>
                  <a:cubicBezTo>
                    <a:pt x="317" y="761"/>
                    <a:pt x="444" y="846"/>
                    <a:pt x="740" y="972"/>
                  </a:cubicBezTo>
                  <a:cubicBezTo>
                    <a:pt x="1099" y="1099"/>
                    <a:pt x="1289" y="1289"/>
                    <a:pt x="1289" y="1585"/>
                  </a:cubicBezTo>
                  <a:cubicBezTo>
                    <a:pt x="1289" y="1923"/>
                    <a:pt x="1035" y="2219"/>
                    <a:pt x="528" y="2219"/>
                  </a:cubicBezTo>
                  <a:cubicBezTo>
                    <a:pt x="338" y="2219"/>
                    <a:pt x="106" y="2155"/>
                    <a:pt x="0" y="2071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2229125" y="2447150"/>
              <a:ext cx="32225" cy="55475"/>
            </a:xfrm>
            <a:custGeom>
              <a:avLst/>
              <a:gdLst/>
              <a:ahLst/>
              <a:cxnLst/>
              <a:rect l="l" t="t" r="r" b="b"/>
              <a:pathLst>
                <a:path w="1289" h="2219" extrusionOk="0">
                  <a:moveTo>
                    <a:pt x="718" y="1"/>
                  </a:moveTo>
                  <a:cubicBezTo>
                    <a:pt x="317" y="1"/>
                    <a:pt x="42" y="254"/>
                    <a:pt x="42" y="592"/>
                  </a:cubicBezTo>
                  <a:cubicBezTo>
                    <a:pt x="42" y="888"/>
                    <a:pt x="254" y="1078"/>
                    <a:pt x="592" y="1205"/>
                  </a:cubicBezTo>
                  <a:cubicBezTo>
                    <a:pt x="887" y="1310"/>
                    <a:pt x="993" y="1416"/>
                    <a:pt x="993" y="1606"/>
                  </a:cubicBezTo>
                  <a:cubicBezTo>
                    <a:pt x="993" y="1838"/>
                    <a:pt x="845" y="1986"/>
                    <a:pt x="549" y="1986"/>
                  </a:cubicBezTo>
                  <a:cubicBezTo>
                    <a:pt x="359" y="1986"/>
                    <a:pt x="190" y="1923"/>
                    <a:pt x="64" y="1838"/>
                  </a:cubicBezTo>
                  <a:lnTo>
                    <a:pt x="0" y="2071"/>
                  </a:lnTo>
                  <a:cubicBezTo>
                    <a:pt x="106" y="2155"/>
                    <a:pt x="338" y="2219"/>
                    <a:pt x="528" y="2219"/>
                  </a:cubicBezTo>
                  <a:cubicBezTo>
                    <a:pt x="1035" y="2219"/>
                    <a:pt x="1289" y="1923"/>
                    <a:pt x="1289" y="1585"/>
                  </a:cubicBezTo>
                  <a:cubicBezTo>
                    <a:pt x="1289" y="1289"/>
                    <a:pt x="1099" y="1099"/>
                    <a:pt x="740" y="972"/>
                  </a:cubicBezTo>
                  <a:cubicBezTo>
                    <a:pt x="444" y="846"/>
                    <a:pt x="317" y="761"/>
                    <a:pt x="317" y="550"/>
                  </a:cubicBezTo>
                  <a:cubicBezTo>
                    <a:pt x="317" y="402"/>
                    <a:pt x="423" y="233"/>
                    <a:pt x="718" y="233"/>
                  </a:cubicBezTo>
                  <a:cubicBezTo>
                    <a:pt x="909" y="233"/>
                    <a:pt x="1056" y="296"/>
                    <a:pt x="1120" y="339"/>
                  </a:cubicBezTo>
                  <a:lnTo>
                    <a:pt x="1204" y="106"/>
                  </a:lnTo>
                  <a:cubicBezTo>
                    <a:pt x="1099" y="64"/>
                    <a:pt x="951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2675350" y="2448200"/>
              <a:ext cx="39650" cy="53375"/>
            </a:xfrm>
            <a:custGeom>
              <a:avLst/>
              <a:gdLst/>
              <a:ahLst/>
              <a:cxnLst/>
              <a:rect l="l" t="t" r="r" b="b"/>
              <a:pathLst>
                <a:path w="1586" h="2135" extrusionOk="0">
                  <a:moveTo>
                    <a:pt x="1" y="1"/>
                  </a:moveTo>
                  <a:lnTo>
                    <a:pt x="1" y="233"/>
                  </a:lnTo>
                  <a:lnTo>
                    <a:pt x="656" y="233"/>
                  </a:lnTo>
                  <a:lnTo>
                    <a:pt x="656" y="2134"/>
                  </a:lnTo>
                  <a:lnTo>
                    <a:pt x="930" y="2134"/>
                  </a:lnTo>
                  <a:lnTo>
                    <a:pt x="930" y="233"/>
                  </a:lnTo>
                  <a:lnTo>
                    <a:pt x="1585" y="233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2645775" y="2428675"/>
              <a:ext cx="98800" cy="99300"/>
            </a:xfrm>
            <a:custGeom>
              <a:avLst/>
              <a:gdLst/>
              <a:ahLst/>
              <a:cxnLst/>
              <a:rect l="l" t="t" r="r" b="b"/>
              <a:pathLst>
                <a:path w="3952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2675350" y="2448200"/>
              <a:ext cx="39650" cy="53375"/>
            </a:xfrm>
            <a:custGeom>
              <a:avLst/>
              <a:gdLst/>
              <a:ahLst/>
              <a:cxnLst/>
              <a:rect l="l" t="t" r="r" b="b"/>
              <a:pathLst>
                <a:path w="1586" h="2135" fill="none" extrusionOk="0">
                  <a:moveTo>
                    <a:pt x="656" y="233"/>
                  </a:moveTo>
                  <a:lnTo>
                    <a:pt x="1" y="233"/>
                  </a:lnTo>
                  <a:lnTo>
                    <a:pt x="1" y="1"/>
                  </a:lnTo>
                  <a:lnTo>
                    <a:pt x="1585" y="1"/>
                  </a:lnTo>
                  <a:lnTo>
                    <a:pt x="1585" y="233"/>
                  </a:lnTo>
                  <a:lnTo>
                    <a:pt x="930" y="233"/>
                  </a:lnTo>
                  <a:lnTo>
                    <a:pt x="930" y="2134"/>
                  </a:lnTo>
                  <a:lnTo>
                    <a:pt x="656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2675350" y="2448200"/>
              <a:ext cx="39650" cy="53375"/>
            </a:xfrm>
            <a:custGeom>
              <a:avLst/>
              <a:gdLst/>
              <a:ahLst/>
              <a:cxnLst/>
              <a:rect l="l" t="t" r="r" b="b"/>
              <a:pathLst>
                <a:path w="1586" h="2135" extrusionOk="0">
                  <a:moveTo>
                    <a:pt x="1" y="1"/>
                  </a:moveTo>
                  <a:lnTo>
                    <a:pt x="1" y="233"/>
                  </a:lnTo>
                  <a:lnTo>
                    <a:pt x="656" y="233"/>
                  </a:lnTo>
                  <a:lnTo>
                    <a:pt x="656" y="2134"/>
                  </a:lnTo>
                  <a:lnTo>
                    <a:pt x="930" y="2134"/>
                  </a:lnTo>
                  <a:lnTo>
                    <a:pt x="930" y="233"/>
                  </a:lnTo>
                  <a:lnTo>
                    <a:pt x="1585" y="233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3177575" y="2448200"/>
              <a:ext cx="40175" cy="53375"/>
            </a:xfrm>
            <a:custGeom>
              <a:avLst/>
              <a:gdLst/>
              <a:ahLst/>
              <a:cxnLst/>
              <a:rect l="l" t="t" r="r" b="b"/>
              <a:pathLst>
                <a:path w="1607" h="2135" extrusionOk="0">
                  <a:moveTo>
                    <a:pt x="1" y="1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226"/>
                  </a:lnTo>
                  <a:cubicBezTo>
                    <a:pt x="275" y="867"/>
                    <a:pt x="275" y="614"/>
                    <a:pt x="254" y="339"/>
                  </a:cubicBezTo>
                  <a:lnTo>
                    <a:pt x="254" y="339"/>
                  </a:lnTo>
                  <a:cubicBezTo>
                    <a:pt x="360" y="571"/>
                    <a:pt x="508" y="804"/>
                    <a:pt x="656" y="1057"/>
                  </a:cubicBezTo>
                  <a:lnTo>
                    <a:pt x="1331" y="2134"/>
                  </a:lnTo>
                  <a:lnTo>
                    <a:pt x="1606" y="2134"/>
                  </a:lnTo>
                  <a:lnTo>
                    <a:pt x="1606" y="1"/>
                  </a:lnTo>
                  <a:lnTo>
                    <a:pt x="1353" y="1"/>
                  </a:lnTo>
                  <a:lnTo>
                    <a:pt x="1353" y="888"/>
                  </a:lnTo>
                  <a:cubicBezTo>
                    <a:pt x="1353" y="1226"/>
                    <a:pt x="1353" y="1480"/>
                    <a:pt x="1395" y="1775"/>
                  </a:cubicBezTo>
                  <a:lnTo>
                    <a:pt x="1374" y="1775"/>
                  </a:lnTo>
                  <a:cubicBezTo>
                    <a:pt x="1268" y="1564"/>
                    <a:pt x="1141" y="1332"/>
                    <a:pt x="993" y="1078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3148525" y="2428675"/>
              <a:ext cx="98800" cy="99300"/>
            </a:xfrm>
            <a:custGeom>
              <a:avLst/>
              <a:gdLst/>
              <a:ahLst/>
              <a:cxnLst/>
              <a:rect l="l" t="t" r="r" b="b"/>
              <a:pathLst>
                <a:path w="3952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3177575" y="2448200"/>
              <a:ext cx="40175" cy="53375"/>
            </a:xfrm>
            <a:custGeom>
              <a:avLst/>
              <a:gdLst/>
              <a:ahLst/>
              <a:cxnLst/>
              <a:rect l="l" t="t" r="r" b="b"/>
              <a:pathLst>
                <a:path w="1607" h="2135" fill="none" extrusionOk="0">
                  <a:moveTo>
                    <a:pt x="1" y="2134"/>
                  </a:moveTo>
                  <a:lnTo>
                    <a:pt x="1" y="1"/>
                  </a:lnTo>
                  <a:lnTo>
                    <a:pt x="318" y="1"/>
                  </a:lnTo>
                  <a:lnTo>
                    <a:pt x="993" y="1078"/>
                  </a:lnTo>
                  <a:cubicBezTo>
                    <a:pt x="1141" y="1332"/>
                    <a:pt x="1268" y="1564"/>
                    <a:pt x="1374" y="1775"/>
                  </a:cubicBezTo>
                  <a:lnTo>
                    <a:pt x="1395" y="1775"/>
                  </a:lnTo>
                  <a:cubicBezTo>
                    <a:pt x="1353" y="1480"/>
                    <a:pt x="1353" y="1226"/>
                    <a:pt x="1353" y="888"/>
                  </a:cubicBezTo>
                  <a:lnTo>
                    <a:pt x="1353" y="1"/>
                  </a:lnTo>
                  <a:lnTo>
                    <a:pt x="1606" y="1"/>
                  </a:lnTo>
                  <a:lnTo>
                    <a:pt x="1606" y="2134"/>
                  </a:lnTo>
                  <a:lnTo>
                    <a:pt x="1331" y="2134"/>
                  </a:lnTo>
                  <a:lnTo>
                    <a:pt x="656" y="1057"/>
                  </a:lnTo>
                  <a:cubicBezTo>
                    <a:pt x="508" y="804"/>
                    <a:pt x="360" y="571"/>
                    <a:pt x="254" y="339"/>
                  </a:cubicBezTo>
                  <a:lnTo>
                    <a:pt x="254" y="339"/>
                  </a:lnTo>
                  <a:cubicBezTo>
                    <a:pt x="275" y="614"/>
                    <a:pt x="275" y="867"/>
                    <a:pt x="275" y="1226"/>
                  </a:cubicBezTo>
                  <a:lnTo>
                    <a:pt x="275" y="2134"/>
                  </a:lnTo>
                  <a:lnTo>
                    <a:pt x="1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3177575" y="2448200"/>
              <a:ext cx="40175" cy="53375"/>
            </a:xfrm>
            <a:custGeom>
              <a:avLst/>
              <a:gdLst/>
              <a:ahLst/>
              <a:cxnLst/>
              <a:rect l="l" t="t" r="r" b="b"/>
              <a:pathLst>
                <a:path w="1607" h="2135" extrusionOk="0">
                  <a:moveTo>
                    <a:pt x="1" y="1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226"/>
                  </a:lnTo>
                  <a:cubicBezTo>
                    <a:pt x="275" y="867"/>
                    <a:pt x="275" y="614"/>
                    <a:pt x="254" y="339"/>
                  </a:cubicBezTo>
                  <a:lnTo>
                    <a:pt x="254" y="339"/>
                  </a:lnTo>
                  <a:cubicBezTo>
                    <a:pt x="360" y="571"/>
                    <a:pt x="508" y="804"/>
                    <a:pt x="656" y="1057"/>
                  </a:cubicBezTo>
                  <a:lnTo>
                    <a:pt x="1331" y="2134"/>
                  </a:lnTo>
                  <a:lnTo>
                    <a:pt x="1606" y="2134"/>
                  </a:lnTo>
                  <a:lnTo>
                    <a:pt x="1606" y="1"/>
                  </a:lnTo>
                  <a:lnTo>
                    <a:pt x="1353" y="1"/>
                  </a:lnTo>
                  <a:lnTo>
                    <a:pt x="1353" y="888"/>
                  </a:lnTo>
                  <a:cubicBezTo>
                    <a:pt x="1353" y="1226"/>
                    <a:pt x="1353" y="1480"/>
                    <a:pt x="1395" y="1775"/>
                  </a:cubicBezTo>
                  <a:lnTo>
                    <a:pt x="1374" y="1775"/>
                  </a:lnTo>
                  <a:cubicBezTo>
                    <a:pt x="1268" y="1564"/>
                    <a:pt x="1141" y="1332"/>
                    <a:pt x="993" y="1078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3539850" y="2354725"/>
              <a:ext cx="36475" cy="45450"/>
            </a:xfrm>
            <a:custGeom>
              <a:avLst/>
              <a:gdLst/>
              <a:ahLst/>
              <a:cxnLst/>
              <a:rect l="l" t="t" r="r" b="b"/>
              <a:pathLst>
                <a:path w="1459" h="1818" extrusionOk="0">
                  <a:moveTo>
                    <a:pt x="972" y="1"/>
                  </a:moveTo>
                  <a:cubicBezTo>
                    <a:pt x="360" y="1"/>
                    <a:pt x="1" y="381"/>
                    <a:pt x="1" y="909"/>
                  </a:cubicBezTo>
                  <a:cubicBezTo>
                    <a:pt x="1" y="1184"/>
                    <a:pt x="85" y="1416"/>
                    <a:pt x="254" y="1564"/>
                  </a:cubicBezTo>
                  <a:cubicBezTo>
                    <a:pt x="423" y="1733"/>
                    <a:pt x="634" y="1818"/>
                    <a:pt x="909" y="1818"/>
                  </a:cubicBezTo>
                  <a:cubicBezTo>
                    <a:pt x="1162" y="1818"/>
                    <a:pt x="1353" y="1754"/>
                    <a:pt x="1458" y="1712"/>
                  </a:cubicBezTo>
                  <a:lnTo>
                    <a:pt x="1458" y="846"/>
                  </a:lnTo>
                  <a:lnTo>
                    <a:pt x="867" y="846"/>
                  </a:lnTo>
                  <a:lnTo>
                    <a:pt x="867" y="1036"/>
                  </a:lnTo>
                  <a:lnTo>
                    <a:pt x="1226" y="1036"/>
                  </a:lnTo>
                  <a:lnTo>
                    <a:pt x="1226" y="1564"/>
                  </a:lnTo>
                  <a:cubicBezTo>
                    <a:pt x="1184" y="1606"/>
                    <a:pt x="1078" y="1628"/>
                    <a:pt x="930" y="1628"/>
                  </a:cubicBezTo>
                  <a:cubicBezTo>
                    <a:pt x="508" y="1628"/>
                    <a:pt x="233" y="1353"/>
                    <a:pt x="233" y="909"/>
                  </a:cubicBezTo>
                  <a:cubicBezTo>
                    <a:pt x="233" y="445"/>
                    <a:pt x="529" y="191"/>
                    <a:pt x="951" y="191"/>
                  </a:cubicBezTo>
                  <a:cubicBezTo>
                    <a:pt x="1141" y="191"/>
                    <a:pt x="1247" y="212"/>
                    <a:pt x="1353" y="254"/>
                  </a:cubicBezTo>
                  <a:lnTo>
                    <a:pt x="1416" y="64"/>
                  </a:lnTo>
                  <a:cubicBezTo>
                    <a:pt x="1331" y="43"/>
                    <a:pt x="1162" y="1"/>
                    <a:pt x="97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3584750" y="23526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0" y="0"/>
                  </a:moveTo>
                  <a:lnTo>
                    <a:pt x="0" y="1881"/>
                  </a:lnTo>
                  <a:lnTo>
                    <a:pt x="233" y="188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3600050" y="2367400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1" y="1"/>
                  </a:moveTo>
                  <a:lnTo>
                    <a:pt x="1" y="761"/>
                  </a:lnTo>
                  <a:cubicBezTo>
                    <a:pt x="1" y="1205"/>
                    <a:pt x="254" y="1311"/>
                    <a:pt x="444" y="1311"/>
                  </a:cubicBezTo>
                  <a:cubicBezTo>
                    <a:pt x="677" y="1311"/>
                    <a:pt x="825" y="1184"/>
                    <a:pt x="867" y="1078"/>
                  </a:cubicBezTo>
                  <a:lnTo>
                    <a:pt x="888" y="1078"/>
                  </a:lnTo>
                  <a:lnTo>
                    <a:pt x="888" y="1290"/>
                  </a:lnTo>
                  <a:lnTo>
                    <a:pt x="1099" y="1290"/>
                  </a:lnTo>
                  <a:cubicBezTo>
                    <a:pt x="1099" y="1184"/>
                    <a:pt x="1078" y="1057"/>
                    <a:pt x="1078" y="930"/>
                  </a:cubicBezTo>
                  <a:lnTo>
                    <a:pt x="1078" y="1"/>
                  </a:lnTo>
                  <a:lnTo>
                    <a:pt x="846" y="1"/>
                  </a:lnTo>
                  <a:lnTo>
                    <a:pt x="846" y="783"/>
                  </a:lnTo>
                  <a:cubicBezTo>
                    <a:pt x="846" y="825"/>
                    <a:pt x="846" y="867"/>
                    <a:pt x="825" y="909"/>
                  </a:cubicBezTo>
                  <a:cubicBezTo>
                    <a:pt x="782" y="1015"/>
                    <a:pt x="677" y="1121"/>
                    <a:pt x="529" y="1121"/>
                  </a:cubicBezTo>
                  <a:cubicBezTo>
                    <a:pt x="318" y="1121"/>
                    <a:pt x="233" y="952"/>
                    <a:pt x="233" y="719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3633325" y="2360025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0"/>
                  </a:moveTo>
                  <a:lnTo>
                    <a:pt x="191" y="64"/>
                  </a:lnTo>
                  <a:lnTo>
                    <a:pt x="191" y="296"/>
                  </a:lnTo>
                  <a:lnTo>
                    <a:pt x="1" y="296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37"/>
                    <a:pt x="275" y="1500"/>
                  </a:cubicBezTo>
                  <a:cubicBezTo>
                    <a:pt x="339" y="1563"/>
                    <a:pt x="423" y="1606"/>
                    <a:pt x="529" y="1606"/>
                  </a:cubicBezTo>
                  <a:cubicBezTo>
                    <a:pt x="634" y="1606"/>
                    <a:pt x="698" y="1585"/>
                    <a:pt x="740" y="1585"/>
                  </a:cubicBezTo>
                  <a:lnTo>
                    <a:pt x="740" y="1394"/>
                  </a:lnTo>
                  <a:cubicBezTo>
                    <a:pt x="698" y="1416"/>
                    <a:pt x="655" y="1416"/>
                    <a:pt x="592" y="1416"/>
                  </a:cubicBezTo>
                  <a:cubicBezTo>
                    <a:pt x="465" y="1416"/>
                    <a:pt x="423" y="1331"/>
                    <a:pt x="423" y="1162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656025" y="23668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2" y="656"/>
                  </a:moveTo>
                  <a:lnTo>
                    <a:pt x="782" y="867"/>
                  </a:lnTo>
                  <a:cubicBezTo>
                    <a:pt x="782" y="888"/>
                    <a:pt x="782" y="930"/>
                    <a:pt x="761" y="951"/>
                  </a:cubicBezTo>
                  <a:cubicBezTo>
                    <a:pt x="740" y="1057"/>
                    <a:pt x="635" y="1163"/>
                    <a:pt x="466" y="1163"/>
                  </a:cubicBezTo>
                  <a:cubicBezTo>
                    <a:pt x="339" y="1163"/>
                    <a:pt x="233" y="1099"/>
                    <a:pt x="233" y="930"/>
                  </a:cubicBezTo>
                  <a:cubicBezTo>
                    <a:pt x="233" y="698"/>
                    <a:pt x="529" y="656"/>
                    <a:pt x="782" y="656"/>
                  </a:cubicBezTo>
                  <a:close/>
                  <a:moveTo>
                    <a:pt x="529" y="1"/>
                  </a:moveTo>
                  <a:cubicBezTo>
                    <a:pt x="360" y="1"/>
                    <a:pt x="212" y="43"/>
                    <a:pt x="107" y="106"/>
                  </a:cubicBezTo>
                  <a:lnTo>
                    <a:pt x="149" y="275"/>
                  </a:lnTo>
                  <a:cubicBezTo>
                    <a:pt x="233" y="212"/>
                    <a:pt x="360" y="170"/>
                    <a:pt x="487" y="170"/>
                  </a:cubicBezTo>
                  <a:cubicBezTo>
                    <a:pt x="740" y="170"/>
                    <a:pt x="782" y="360"/>
                    <a:pt x="782" y="466"/>
                  </a:cubicBezTo>
                  <a:lnTo>
                    <a:pt x="782" y="487"/>
                  </a:lnTo>
                  <a:cubicBezTo>
                    <a:pt x="276" y="487"/>
                    <a:pt x="1" y="656"/>
                    <a:pt x="1" y="973"/>
                  </a:cubicBezTo>
                  <a:cubicBezTo>
                    <a:pt x="1" y="1142"/>
                    <a:pt x="149" y="1332"/>
                    <a:pt x="402" y="1332"/>
                  </a:cubicBezTo>
                  <a:cubicBezTo>
                    <a:pt x="571" y="1332"/>
                    <a:pt x="719" y="1247"/>
                    <a:pt x="782" y="1142"/>
                  </a:cubicBezTo>
                  <a:lnTo>
                    <a:pt x="804" y="1142"/>
                  </a:lnTo>
                  <a:lnTo>
                    <a:pt x="825" y="1311"/>
                  </a:lnTo>
                  <a:lnTo>
                    <a:pt x="1015" y="1311"/>
                  </a:lnTo>
                  <a:cubicBezTo>
                    <a:pt x="1015" y="1226"/>
                    <a:pt x="1015" y="1099"/>
                    <a:pt x="1015" y="994"/>
                  </a:cubicBezTo>
                  <a:lnTo>
                    <a:pt x="1015" y="529"/>
                  </a:lnTo>
                  <a:cubicBezTo>
                    <a:pt x="1015" y="275"/>
                    <a:pt x="909" y="1"/>
                    <a:pt x="52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3690350" y="2366875"/>
              <a:ext cx="45975" cy="32775"/>
            </a:xfrm>
            <a:custGeom>
              <a:avLst/>
              <a:gdLst/>
              <a:ahLst/>
              <a:cxnLst/>
              <a:rect l="l" t="t" r="r" b="b"/>
              <a:pathLst>
                <a:path w="1839" h="1311" extrusionOk="0">
                  <a:moveTo>
                    <a:pt x="614" y="1"/>
                  </a:moveTo>
                  <a:cubicBezTo>
                    <a:pt x="402" y="1"/>
                    <a:pt x="297" y="106"/>
                    <a:pt x="212" y="233"/>
                  </a:cubicBezTo>
                  <a:lnTo>
                    <a:pt x="191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33" y="444"/>
                    <a:pt x="254" y="423"/>
                  </a:cubicBezTo>
                  <a:cubicBezTo>
                    <a:pt x="297" y="297"/>
                    <a:pt x="402" y="191"/>
                    <a:pt x="550" y="191"/>
                  </a:cubicBezTo>
                  <a:cubicBezTo>
                    <a:pt x="719" y="191"/>
                    <a:pt x="804" y="339"/>
                    <a:pt x="804" y="529"/>
                  </a:cubicBezTo>
                  <a:lnTo>
                    <a:pt x="804" y="1311"/>
                  </a:lnTo>
                  <a:lnTo>
                    <a:pt x="1036" y="1311"/>
                  </a:lnTo>
                  <a:lnTo>
                    <a:pt x="1036" y="508"/>
                  </a:lnTo>
                  <a:cubicBezTo>
                    <a:pt x="1036" y="466"/>
                    <a:pt x="1036" y="423"/>
                    <a:pt x="1057" y="402"/>
                  </a:cubicBezTo>
                  <a:cubicBezTo>
                    <a:pt x="1099" y="297"/>
                    <a:pt x="1205" y="191"/>
                    <a:pt x="1332" y="191"/>
                  </a:cubicBezTo>
                  <a:cubicBezTo>
                    <a:pt x="1522" y="191"/>
                    <a:pt x="1606" y="339"/>
                    <a:pt x="1606" y="592"/>
                  </a:cubicBezTo>
                  <a:lnTo>
                    <a:pt x="1606" y="1311"/>
                  </a:lnTo>
                  <a:lnTo>
                    <a:pt x="1839" y="1311"/>
                  </a:lnTo>
                  <a:lnTo>
                    <a:pt x="1839" y="550"/>
                  </a:lnTo>
                  <a:cubicBezTo>
                    <a:pt x="1839" y="106"/>
                    <a:pt x="1585" y="1"/>
                    <a:pt x="1416" y="1"/>
                  </a:cubicBezTo>
                  <a:cubicBezTo>
                    <a:pt x="1290" y="1"/>
                    <a:pt x="1205" y="22"/>
                    <a:pt x="1142" y="85"/>
                  </a:cubicBezTo>
                  <a:cubicBezTo>
                    <a:pt x="1078" y="128"/>
                    <a:pt x="1036" y="191"/>
                    <a:pt x="994" y="254"/>
                  </a:cubicBezTo>
                  <a:lnTo>
                    <a:pt x="973" y="254"/>
                  </a:lnTo>
                  <a:cubicBezTo>
                    <a:pt x="930" y="106"/>
                    <a:pt x="804" y="1"/>
                    <a:pt x="61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3744750" y="23547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9" y="1"/>
                  </a:cubicBezTo>
                  <a:close/>
                  <a:moveTo>
                    <a:pt x="43" y="508"/>
                  </a:moveTo>
                  <a:lnTo>
                    <a:pt x="43" y="1797"/>
                  </a:lnTo>
                  <a:lnTo>
                    <a:pt x="275" y="1797"/>
                  </a:lnTo>
                  <a:lnTo>
                    <a:pt x="275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3760600" y="23668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2"/>
                  </a:lnTo>
                  <a:lnTo>
                    <a:pt x="0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75" y="423"/>
                  </a:cubicBezTo>
                  <a:cubicBezTo>
                    <a:pt x="317" y="297"/>
                    <a:pt x="423" y="191"/>
                    <a:pt x="571" y="191"/>
                  </a:cubicBezTo>
                  <a:cubicBezTo>
                    <a:pt x="803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3795450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4" y="1332"/>
                  </a:cubicBezTo>
                  <a:cubicBezTo>
                    <a:pt x="824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33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3540900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6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6" y="1712"/>
                  </a:cubicBezTo>
                  <a:lnTo>
                    <a:pt x="423" y="1712"/>
                  </a:lnTo>
                  <a:cubicBezTo>
                    <a:pt x="276" y="1501"/>
                    <a:pt x="149" y="1247"/>
                    <a:pt x="149" y="867"/>
                  </a:cubicBezTo>
                  <a:cubicBezTo>
                    <a:pt x="149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3553575" y="242285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782" y="1"/>
                  </a:moveTo>
                  <a:cubicBezTo>
                    <a:pt x="297" y="1"/>
                    <a:pt x="1" y="318"/>
                    <a:pt x="1" y="740"/>
                  </a:cubicBezTo>
                  <a:cubicBezTo>
                    <a:pt x="1" y="952"/>
                    <a:pt x="85" y="1142"/>
                    <a:pt x="212" y="1268"/>
                  </a:cubicBezTo>
                  <a:cubicBezTo>
                    <a:pt x="339" y="1395"/>
                    <a:pt x="529" y="1459"/>
                    <a:pt x="740" y="1459"/>
                  </a:cubicBezTo>
                  <a:cubicBezTo>
                    <a:pt x="930" y="1459"/>
                    <a:pt x="1099" y="1416"/>
                    <a:pt x="1184" y="1374"/>
                  </a:cubicBezTo>
                  <a:lnTo>
                    <a:pt x="1184" y="698"/>
                  </a:lnTo>
                  <a:lnTo>
                    <a:pt x="698" y="698"/>
                  </a:lnTo>
                  <a:lnTo>
                    <a:pt x="698" y="846"/>
                  </a:lnTo>
                  <a:lnTo>
                    <a:pt x="994" y="846"/>
                  </a:lnTo>
                  <a:lnTo>
                    <a:pt x="994" y="1268"/>
                  </a:lnTo>
                  <a:cubicBezTo>
                    <a:pt x="951" y="1290"/>
                    <a:pt x="867" y="1311"/>
                    <a:pt x="740" y="1311"/>
                  </a:cubicBezTo>
                  <a:cubicBezTo>
                    <a:pt x="423" y="1311"/>
                    <a:pt x="191" y="1099"/>
                    <a:pt x="191" y="719"/>
                  </a:cubicBezTo>
                  <a:cubicBezTo>
                    <a:pt x="191" y="381"/>
                    <a:pt x="423" y="149"/>
                    <a:pt x="782" y="149"/>
                  </a:cubicBezTo>
                  <a:cubicBezTo>
                    <a:pt x="909" y="149"/>
                    <a:pt x="1015" y="191"/>
                    <a:pt x="1078" y="212"/>
                  </a:cubicBezTo>
                  <a:lnTo>
                    <a:pt x="1142" y="64"/>
                  </a:lnTo>
                  <a:cubicBezTo>
                    <a:pt x="1078" y="43"/>
                    <a:pt x="951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3590025" y="2421275"/>
              <a:ext cx="4250" cy="37525"/>
            </a:xfrm>
            <a:custGeom>
              <a:avLst/>
              <a:gdLst/>
              <a:ahLst/>
              <a:cxnLst/>
              <a:rect l="l" t="t" r="r" b="b"/>
              <a:pathLst>
                <a:path w="170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69" y="150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3602175" y="2432900"/>
              <a:ext cx="21675" cy="25900"/>
            </a:xfrm>
            <a:custGeom>
              <a:avLst/>
              <a:gdLst/>
              <a:ahLst/>
              <a:cxnLst/>
              <a:rect l="l" t="t" r="r" b="b"/>
              <a:pathLst>
                <a:path w="867" h="1036" extrusionOk="0">
                  <a:moveTo>
                    <a:pt x="507" y="0"/>
                  </a:moveTo>
                  <a:cubicBezTo>
                    <a:pt x="338" y="0"/>
                    <a:pt x="233" y="85"/>
                    <a:pt x="169" y="190"/>
                  </a:cubicBezTo>
                  <a:lnTo>
                    <a:pt x="169" y="21"/>
                  </a:lnTo>
                  <a:lnTo>
                    <a:pt x="0" y="21"/>
                  </a:lnTo>
                  <a:cubicBezTo>
                    <a:pt x="0" y="106"/>
                    <a:pt x="0" y="190"/>
                    <a:pt x="0" y="296"/>
                  </a:cubicBezTo>
                  <a:lnTo>
                    <a:pt x="0" y="1035"/>
                  </a:lnTo>
                  <a:lnTo>
                    <a:pt x="190" y="1035"/>
                  </a:lnTo>
                  <a:lnTo>
                    <a:pt x="190" y="423"/>
                  </a:lnTo>
                  <a:cubicBezTo>
                    <a:pt x="190" y="402"/>
                    <a:pt x="190" y="359"/>
                    <a:pt x="212" y="338"/>
                  </a:cubicBezTo>
                  <a:cubicBezTo>
                    <a:pt x="233" y="233"/>
                    <a:pt x="338" y="148"/>
                    <a:pt x="444" y="148"/>
                  </a:cubicBezTo>
                  <a:cubicBezTo>
                    <a:pt x="634" y="148"/>
                    <a:pt x="697" y="275"/>
                    <a:pt x="697" y="444"/>
                  </a:cubicBezTo>
                  <a:lnTo>
                    <a:pt x="697" y="1035"/>
                  </a:lnTo>
                  <a:lnTo>
                    <a:pt x="866" y="1035"/>
                  </a:lnTo>
                  <a:lnTo>
                    <a:pt x="866" y="423"/>
                  </a:lnTo>
                  <a:cubicBezTo>
                    <a:pt x="866" y="85"/>
                    <a:pt x="655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3628575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3683500" y="2447150"/>
              <a:ext cx="49650" cy="62350"/>
            </a:xfrm>
            <a:custGeom>
              <a:avLst/>
              <a:gdLst/>
              <a:ahLst/>
              <a:cxnLst/>
              <a:rect l="l" t="t" r="r" b="b"/>
              <a:pathLst>
                <a:path w="1986" h="2494" extrusionOk="0">
                  <a:moveTo>
                    <a:pt x="993" y="233"/>
                  </a:moveTo>
                  <a:cubicBezTo>
                    <a:pt x="1458" y="233"/>
                    <a:pt x="1669" y="677"/>
                    <a:pt x="1669" y="1099"/>
                  </a:cubicBezTo>
                  <a:cubicBezTo>
                    <a:pt x="1669" y="1585"/>
                    <a:pt x="1416" y="1986"/>
                    <a:pt x="993" y="1986"/>
                  </a:cubicBezTo>
                  <a:cubicBezTo>
                    <a:pt x="550" y="1986"/>
                    <a:pt x="296" y="1585"/>
                    <a:pt x="296" y="1120"/>
                  </a:cubicBezTo>
                  <a:cubicBezTo>
                    <a:pt x="296" y="656"/>
                    <a:pt x="528" y="233"/>
                    <a:pt x="993" y="233"/>
                  </a:cubicBezTo>
                  <a:close/>
                  <a:moveTo>
                    <a:pt x="993" y="1"/>
                  </a:moveTo>
                  <a:cubicBezTo>
                    <a:pt x="423" y="1"/>
                    <a:pt x="0" y="444"/>
                    <a:pt x="0" y="1120"/>
                  </a:cubicBezTo>
                  <a:cubicBezTo>
                    <a:pt x="0" y="1817"/>
                    <a:pt x="444" y="2198"/>
                    <a:pt x="951" y="2219"/>
                  </a:cubicBezTo>
                  <a:cubicBezTo>
                    <a:pt x="993" y="2219"/>
                    <a:pt x="1035" y="2219"/>
                    <a:pt x="1078" y="2240"/>
                  </a:cubicBezTo>
                  <a:cubicBezTo>
                    <a:pt x="1331" y="2324"/>
                    <a:pt x="1606" y="2409"/>
                    <a:pt x="1901" y="2493"/>
                  </a:cubicBezTo>
                  <a:lnTo>
                    <a:pt x="1986" y="2261"/>
                  </a:lnTo>
                  <a:cubicBezTo>
                    <a:pt x="1796" y="2219"/>
                    <a:pt x="1564" y="2176"/>
                    <a:pt x="1352" y="2113"/>
                  </a:cubicBezTo>
                  <a:cubicBezTo>
                    <a:pt x="1711" y="1986"/>
                    <a:pt x="1965" y="1627"/>
                    <a:pt x="1965" y="1078"/>
                  </a:cubicBezTo>
                  <a:cubicBezTo>
                    <a:pt x="1965" y="444"/>
                    <a:pt x="1585" y="1"/>
                    <a:pt x="99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3658675" y="24286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86" y="3972"/>
                  </a:cubicBezTo>
                  <a:cubicBezTo>
                    <a:pt x="3085" y="3972"/>
                    <a:pt x="3951" y="3084"/>
                    <a:pt x="3951" y="1986"/>
                  </a:cubicBezTo>
                  <a:cubicBezTo>
                    <a:pt x="3951" y="888"/>
                    <a:pt x="3085" y="0"/>
                    <a:pt x="1986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3683500" y="2447150"/>
              <a:ext cx="49650" cy="62350"/>
            </a:xfrm>
            <a:custGeom>
              <a:avLst/>
              <a:gdLst/>
              <a:ahLst/>
              <a:cxnLst/>
              <a:rect l="l" t="t" r="r" b="b"/>
              <a:pathLst>
                <a:path w="1986" h="2494" fill="none" extrusionOk="0">
                  <a:moveTo>
                    <a:pt x="1901" y="2493"/>
                  </a:moveTo>
                  <a:cubicBezTo>
                    <a:pt x="1606" y="2409"/>
                    <a:pt x="1331" y="2324"/>
                    <a:pt x="1078" y="2240"/>
                  </a:cubicBezTo>
                  <a:cubicBezTo>
                    <a:pt x="1035" y="2219"/>
                    <a:pt x="993" y="2219"/>
                    <a:pt x="951" y="2219"/>
                  </a:cubicBezTo>
                  <a:cubicBezTo>
                    <a:pt x="444" y="2198"/>
                    <a:pt x="0" y="1817"/>
                    <a:pt x="0" y="1120"/>
                  </a:cubicBezTo>
                  <a:cubicBezTo>
                    <a:pt x="0" y="444"/>
                    <a:pt x="423" y="1"/>
                    <a:pt x="993" y="1"/>
                  </a:cubicBezTo>
                  <a:cubicBezTo>
                    <a:pt x="1585" y="1"/>
                    <a:pt x="1965" y="444"/>
                    <a:pt x="1965" y="1078"/>
                  </a:cubicBezTo>
                  <a:cubicBezTo>
                    <a:pt x="1965" y="1627"/>
                    <a:pt x="1711" y="1986"/>
                    <a:pt x="1352" y="2113"/>
                  </a:cubicBezTo>
                  <a:lnTo>
                    <a:pt x="1352" y="2113"/>
                  </a:lnTo>
                  <a:cubicBezTo>
                    <a:pt x="1564" y="2176"/>
                    <a:pt x="1796" y="2219"/>
                    <a:pt x="1986" y="2261"/>
                  </a:cubicBezTo>
                  <a:close/>
                  <a:moveTo>
                    <a:pt x="1669" y="1099"/>
                  </a:moveTo>
                  <a:cubicBezTo>
                    <a:pt x="1669" y="677"/>
                    <a:pt x="1458" y="233"/>
                    <a:pt x="993" y="233"/>
                  </a:cubicBezTo>
                  <a:cubicBezTo>
                    <a:pt x="528" y="233"/>
                    <a:pt x="296" y="656"/>
                    <a:pt x="296" y="1120"/>
                  </a:cubicBezTo>
                  <a:cubicBezTo>
                    <a:pt x="296" y="1585"/>
                    <a:pt x="550" y="1986"/>
                    <a:pt x="993" y="1986"/>
                  </a:cubicBezTo>
                  <a:cubicBezTo>
                    <a:pt x="1416" y="1986"/>
                    <a:pt x="1669" y="1585"/>
                    <a:pt x="1669" y="1099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3683500" y="2447150"/>
              <a:ext cx="49650" cy="62350"/>
            </a:xfrm>
            <a:custGeom>
              <a:avLst/>
              <a:gdLst/>
              <a:ahLst/>
              <a:cxnLst/>
              <a:rect l="l" t="t" r="r" b="b"/>
              <a:pathLst>
                <a:path w="1986" h="2494" extrusionOk="0">
                  <a:moveTo>
                    <a:pt x="993" y="233"/>
                  </a:moveTo>
                  <a:cubicBezTo>
                    <a:pt x="1458" y="233"/>
                    <a:pt x="1669" y="677"/>
                    <a:pt x="1669" y="1099"/>
                  </a:cubicBezTo>
                  <a:cubicBezTo>
                    <a:pt x="1669" y="1585"/>
                    <a:pt x="1416" y="1986"/>
                    <a:pt x="993" y="1986"/>
                  </a:cubicBezTo>
                  <a:cubicBezTo>
                    <a:pt x="550" y="1986"/>
                    <a:pt x="296" y="1585"/>
                    <a:pt x="296" y="1120"/>
                  </a:cubicBezTo>
                  <a:cubicBezTo>
                    <a:pt x="296" y="656"/>
                    <a:pt x="528" y="233"/>
                    <a:pt x="993" y="233"/>
                  </a:cubicBezTo>
                  <a:close/>
                  <a:moveTo>
                    <a:pt x="993" y="1"/>
                  </a:moveTo>
                  <a:cubicBezTo>
                    <a:pt x="423" y="1"/>
                    <a:pt x="0" y="444"/>
                    <a:pt x="0" y="1120"/>
                  </a:cubicBezTo>
                  <a:cubicBezTo>
                    <a:pt x="0" y="1817"/>
                    <a:pt x="444" y="2198"/>
                    <a:pt x="951" y="2219"/>
                  </a:cubicBezTo>
                  <a:cubicBezTo>
                    <a:pt x="993" y="2219"/>
                    <a:pt x="1035" y="2219"/>
                    <a:pt x="1078" y="2240"/>
                  </a:cubicBezTo>
                  <a:cubicBezTo>
                    <a:pt x="1331" y="2324"/>
                    <a:pt x="1606" y="2409"/>
                    <a:pt x="1901" y="2493"/>
                  </a:cubicBezTo>
                  <a:lnTo>
                    <a:pt x="1986" y="2261"/>
                  </a:lnTo>
                  <a:cubicBezTo>
                    <a:pt x="1796" y="2219"/>
                    <a:pt x="1564" y="2176"/>
                    <a:pt x="1352" y="2113"/>
                  </a:cubicBezTo>
                  <a:cubicBezTo>
                    <a:pt x="1711" y="1986"/>
                    <a:pt x="1965" y="1627"/>
                    <a:pt x="1965" y="1078"/>
                  </a:cubicBezTo>
                  <a:cubicBezTo>
                    <a:pt x="1965" y="444"/>
                    <a:pt x="1585" y="1"/>
                    <a:pt x="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4047875" y="2354200"/>
              <a:ext cx="33825" cy="45975"/>
            </a:xfrm>
            <a:custGeom>
              <a:avLst/>
              <a:gdLst/>
              <a:ahLst/>
              <a:cxnLst/>
              <a:rect l="l" t="t" r="r" b="b"/>
              <a:pathLst>
                <a:path w="1353" h="1839" extrusionOk="0">
                  <a:moveTo>
                    <a:pt x="930" y="1"/>
                  </a:moveTo>
                  <a:cubicBezTo>
                    <a:pt x="381" y="1"/>
                    <a:pt x="1" y="381"/>
                    <a:pt x="1" y="930"/>
                  </a:cubicBezTo>
                  <a:cubicBezTo>
                    <a:pt x="1" y="1522"/>
                    <a:pt x="381" y="1839"/>
                    <a:pt x="888" y="1839"/>
                  </a:cubicBezTo>
                  <a:cubicBezTo>
                    <a:pt x="1099" y="1839"/>
                    <a:pt x="1268" y="1796"/>
                    <a:pt x="1353" y="1754"/>
                  </a:cubicBezTo>
                  <a:lnTo>
                    <a:pt x="1310" y="1564"/>
                  </a:lnTo>
                  <a:cubicBezTo>
                    <a:pt x="1205" y="1606"/>
                    <a:pt x="1078" y="1649"/>
                    <a:pt x="930" y="1649"/>
                  </a:cubicBezTo>
                  <a:cubicBezTo>
                    <a:pt x="487" y="1649"/>
                    <a:pt x="254" y="1374"/>
                    <a:pt x="254" y="930"/>
                  </a:cubicBezTo>
                  <a:cubicBezTo>
                    <a:pt x="254" y="466"/>
                    <a:pt x="529" y="191"/>
                    <a:pt x="930" y="191"/>
                  </a:cubicBezTo>
                  <a:cubicBezTo>
                    <a:pt x="1078" y="191"/>
                    <a:pt x="1205" y="233"/>
                    <a:pt x="1289" y="275"/>
                  </a:cubicBezTo>
                  <a:lnTo>
                    <a:pt x="1353" y="85"/>
                  </a:lnTo>
                  <a:cubicBezTo>
                    <a:pt x="1289" y="43"/>
                    <a:pt x="1142" y="1"/>
                    <a:pt x="93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4083275" y="2367400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0" y="1"/>
                  </a:moveTo>
                  <a:lnTo>
                    <a:pt x="465" y="1184"/>
                  </a:lnTo>
                  <a:cubicBezTo>
                    <a:pt x="486" y="1205"/>
                    <a:pt x="486" y="1226"/>
                    <a:pt x="486" y="1247"/>
                  </a:cubicBezTo>
                  <a:cubicBezTo>
                    <a:pt x="486" y="1247"/>
                    <a:pt x="465" y="1268"/>
                    <a:pt x="465" y="1290"/>
                  </a:cubicBezTo>
                  <a:cubicBezTo>
                    <a:pt x="401" y="1416"/>
                    <a:pt x="338" y="1501"/>
                    <a:pt x="275" y="1564"/>
                  </a:cubicBezTo>
                  <a:cubicBezTo>
                    <a:pt x="211" y="1606"/>
                    <a:pt x="127" y="1649"/>
                    <a:pt x="63" y="1670"/>
                  </a:cubicBezTo>
                  <a:lnTo>
                    <a:pt x="127" y="1860"/>
                  </a:lnTo>
                  <a:cubicBezTo>
                    <a:pt x="190" y="1860"/>
                    <a:pt x="296" y="1818"/>
                    <a:pt x="401" y="1712"/>
                  </a:cubicBezTo>
                  <a:cubicBezTo>
                    <a:pt x="570" y="1585"/>
                    <a:pt x="676" y="1353"/>
                    <a:pt x="845" y="909"/>
                  </a:cubicBezTo>
                  <a:lnTo>
                    <a:pt x="1204" y="1"/>
                  </a:lnTo>
                  <a:lnTo>
                    <a:pt x="951" y="1"/>
                  </a:lnTo>
                  <a:lnTo>
                    <a:pt x="697" y="761"/>
                  </a:lnTo>
                  <a:cubicBezTo>
                    <a:pt x="655" y="846"/>
                    <a:pt x="634" y="952"/>
                    <a:pt x="613" y="1015"/>
                  </a:cubicBezTo>
                  <a:cubicBezTo>
                    <a:pt x="592" y="952"/>
                    <a:pt x="549" y="846"/>
                    <a:pt x="528" y="761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4116000" y="2366875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6" y="1"/>
                  </a:moveTo>
                  <a:cubicBezTo>
                    <a:pt x="191" y="1"/>
                    <a:pt x="22" y="170"/>
                    <a:pt x="22" y="381"/>
                  </a:cubicBezTo>
                  <a:cubicBezTo>
                    <a:pt x="22" y="529"/>
                    <a:pt x="128" y="656"/>
                    <a:pt x="360" y="740"/>
                  </a:cubicBezTo>
                  <a:cubicBezTo>
                    <a:pt x="529" y="804"/>
                    <a:pt x="613" y="867"/>
                    <a:pt x="613" y="973"/>
                  </a:cubicBezTo>
                  <a:cubicBezTo>
                    <a:pt x="613" y="1078"/>
                    <a:pt x="529" y="1163"/>
                    <a:pt x="360" y="1163"/>
                  </a:cubicBezTo>
                  <a:cubicBezTo>
                    <a:pt x="233" y="1163"/>
                    <a:pt x="128" y="1120"/>
                    <a:pt x="43" y="1078"/>
                  </a:cubicBezTo>
                  <a:lnTo>
                    <a:pt x="1" y="1247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25" y="1184"/>
                    <a:pt x="825" y="951"/>
                  </a:cubicBezTo>
                  <a:cubicBezTo>
                    <a:pt x="825" y="761"/>
                    <a:pt x="719" y="656"/>
                    <a:pt x="487" y="571"/>
                  </a:cubicBezTo>
                  <a:cubicBezTo>
                    <a:pt x="318" y="508"/>
                    <a:pt x="254" y="444"/>
                    <a:pt x="254" y="339"/>
                  </a:cubicBezTo>
                  <a:cubicBezTo>
                    <a:pt x="254" y="254"/>
                    <a:pt x="318" y="170"/>
                    <a:pt x="466" y="170"/>
                  </a:cubicBezTo>
                  <a:cubicBezTo>
                    <a:pt x="592" y="170"/>
                    <a:pt x="677" y="212"/>
                    <a:pt x="719" y="254"/>
                  </a:cubicBezTo>
                  <a:lnTo>
                    <a:pt x="782" y="85"/>
                  </a:lnTo>
                  <a:cubicBezTo>
                    <a:pt x="719" y="43"/>
                    <a:pt x="592" y="1"/>
                    <a:pt x="4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4140825" y="2360025"/>
              <a:ext cx="18500" cy="40150"/>
            </a:xfrm>
            <a:custGeom>
              <a:avLst/>
              <a:gdLst/>
              <a:ahLst/>
              <a:cxnLst/>
              <a:rect l="l" t="t" r="r" b="b"/>
              <a:pathLst>
                <a:path w="740" h="1606" extrusionOk="0">
                  <a:moveTo>
                    <a:pt x="423" y="0"/>
                  </a:moveTo>
                  <a:lnTo>
                    <a:pt x="191" y="64"/>
                  </a:lnTo>
                  <a:lnTo>
                    <a:pt x="191" y="296"/>
                  </a:lnTo>
                  <a:lnTo>
                    <a:pt x="1" y="296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37"/>
                    <a:pt x="275" y="1500"/>
                  </a:cubicBezTo>
                  <a:cubicBezTo>
                    <a:pt x="339" y="1563"/>
                    <a:pt x="423" y="1606"/>
                    <a:pt x="529" y="1606"/>
                  </a:cubicBezTo>
                  <a:cubicBezTo>
                    <a:pt x="613" y="1606"/>
                    <a:pt x="698" y="1585"/>
                    <a:pt x="740" y="1585"/>
                  </a:cubicBezTo>
                  <a:lnTo>
                    <a:pt x="719" y="1394"/>
                  </a:lnTo>
                  <a:cubicBezTo>
                    <a:pt x="698" y="1416"/>
                    <a:pt x="655" y="1416"/>
                    <a:pt x="592" y="1416"/>
                  </a:cubicBezTo>
                  <a:cubicBezTo>
                    <a:pt x="465" y="1416"/>
                    <a:pt x="423" y="1331"/>
                    <a:pt x="423" y="1162"/>
                  </a:cubicBezTo>
                  <a:lnTo>
                    <a:pt x="423" y="486"/>
                  </a:lnTo>
                  <a:lnTo>
                    <a:pt x="740" y="486"/>
                  </a:lnTo>
                  <a:lnTo>
                    <a:pt x="740" y="296"/>
                  </a:lnTo>
                  <a:lnTo>
                    <a:pt x="423" y="29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4163525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25" y="170"/>
                    <a:pt x="888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1" y="297"/>
                    <a:pt x="1" y="677"/>
                  </a:cubicBezTo>
                  <a:cubicBezTo>
                    <a:pt x="1" y="1078"/>
                    <a:pt x="233" y="1332"/>
                    <a:pt x="614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1" y="698"/>
                  </a:lnTo>
                  <a:cubicBezTo>
                    <a:pt x="1121" y="677"/>
                    <a:pt x="1121" y="656"/>
                    <a:pt x="1121" y="592"/>
                  </a:cubicBezTo>
                  <a:cubicBezTo>
                    <a:pt x="1121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4197850" y="23547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7" y="233"/>
                    <a:pt x="297" y="149"/>
                  </a:cubicBezTo>
                  <a:cubicBezTo>
                    <a:pt x="297" y="64"/>
                    <a:pt x="233" y="1"/>
                    <a:pt x="149" y="1"/>
                  </a:cubicBezTo>
                  <a:close/>
                  <a:moveTo>
                    <a:pt x="43" y="508"/>
                  </a:moveTo>
                  <a:lnTo>
                    <a:pt x="43" y="1797"/>
                  </a:lnTo>
                  <a:lnTo>
                    <a:pt x="276" y="1797"/>
                  </a:lnTo>
                  <a:lnTo>
                    <a:pt x="276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4213700" y="23668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75" y="423"/>
                  </a:cubicBezTo>
                  <a:cubicBezTo>
                    <a:pt x="318" y="297"/>
                    <a:pt x="423" y="191"/>
                    <a:pt x="571" y="191"/>
                  </a:cubicBezTo>
                  <a:cubicBezTo>
                    <a:pt x="803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4248550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5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4048950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1"/>
                  </a:moveTo>
                  <a:cubicBezTo>
                    <a:pt x="148" y="170"/>
                    <a:pt x="0" y="444"/>
                    <a:pt x="0" y="867"/>
                  </a:cubicBezTo>
                  <a:cubicBezTo>
                    <a:pt x="0" y="1268"/>
                    <a:pt x="148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48" y="1247"/>
                    <a:pt x="148" y="867"/>
                  </a:cubicBezTo>
                  <a:cubicBezTo>
                    <a:pt x="148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4061625" y="2422850"/>
              <a:ext cx="27475" cy="36475"/>
            </a:xfrm>
            <a:custGeom>
              <a:avLst/>
              <a:gdLst/>
              <a:ahLst/>
              <a:cxnLst/>
              <a:rect l="l" t="t" r="r" b="b"/>
              <a:pathLst>
                <a:path w="1099" h="1459" extrusionOk="0">
                  <a:moveTo>
                    <a:pt x="760" y="1"/>
                  </a:moveTo>
                  <a:cubicBezTo>
                    <a:pt x="317" y="1"/>
                    <a:pt x="0" y="297"/>
                    <a:pt x="0" y="740"/>
                  </a:cubicBezTo>
                  <a:cubicBezTo>
                    <a:pt x="0" y="1205"/>
                    <a:pt x="317" y="1459"/>
                    <a:pt x="718" y="1459"/>
                  </a:cubicBezTo>
                  <a:cubicBezTo>
                    <a:pt x="887" y="1459"/>
                    <a:pt x="1014" y="1437"/>
                    <a:pt x="1077" y="1395"/>
                  </a:cubicBezTo>
                  <a:lnTo>
                    <a:pt x="1056" y="1247"/>
                  </a:lnTo>
                  <a:cubicBezTo>
                    <a:pt x="972" y="1290"/>
                    <a:pt x="866" y="1311"/>
                    <a:pt x="739" y="1311"/>
                  </a:cubicBezTo>
                  <a:cubicBezTo>
                    <a:pt x="401" y="1311"/>
                    <a:pt x="211" y="1078"/>
                    <a:pt x="211" y="740"/>
                  </a:cubicBezTo>
                  <a:cubicBezTo>
                    <a:pt x="211" y="360"/>
                    <a:pt x="423" y="149"/>
                    <a:pt x="760" y="149"/>
                  </a:cubicBezTo>
                  <a:cubicBezTo>
                    <a:pt x="866" y="149"/>
                    <a:pt x="972" y="170"/>
                    <a:pt x="1035" y="212"/>
                  </a:cubicBezTo>
                  <a:lnTo>
                    <a:pt x="1098" y="64"/>
                  </a:lnTo>
                  <a:cubicBezTo>
                    <a:pt x="1035" y="22"/>
                    <a:pt x="929" y="1"/>
                    <a:pt x="7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4090125" y="2433425"/>
              <a:ext cx="23800" cy="37000"/>
            </a:xfrm>
            <a:custGeom>
              <a:avLst/>
              <a:gdLst/>
              <a:ahLst/>
              <a:cxnLst/>
              <a:rect l="l" t="t" r="r" b="b"/>
              <a:pathLst>
                <a:path w="952" h="1480" extrusionOk="0">
                  <a:moveTo>
                    <a:pt x="1" y="0"/>
                  </a:moveTo>
                  <a:lnTo>
                    <a:pt x="381" y="930"/>
                  </a:lnTo>
                  <a:cubicBezTo>
                    <a:pt x="381" y="951"/>
                    <a:pt x="381" y="972"/>
                    <a:pt x="381" y="993"/>
                  </a:cubicBezTo>
                  <a:cubicBezTo>
                    <a:pt x="381" y="993"/>
                    <a:pt x="381" y="1014"/>
                    <a:pt x="381" y="1036"/>
                  </a:cubicBezTo>
                  <a:cubicBezTo>
                    <a:pt x="318" y="1120"/>
                    <a:pt x="275" y="1205"/>
                    <a:pt x="212" y="1247"/>
                  </a:cubicBezTo>
                  <a:cubicBezTo>
                    <a:pt x="170" y="1289"/>
                    <a:pt x="106" y="1310"/>
                    <a:pt x="43" y="1331"/>
                  </a:cubicBezTo>
                  <a:lnTo>
                    <a:pt x="106" y="1479"/>
                  </a:lnTo>
                  <a:cubicBezTo>
                    <a:pt x="149" y="1479"/>
                    <a:pt x="233" y="1437"/>
                    <a:pt x="318" y="1373"/>
                  </a:cubicBezTo>
                  <a:cubicBezTo>
                    <a:pt x="444" y="1247"/>
                    <a:pt x="550" y="1078"/>
                    <a:pt x="677" y="719"/>
                  </a:cubicBezTo>
                  <a:lnTo>
                    <a:pt x="951" y="0"/>
                  </a:lnTo>
                  <a:lnTo>
                    <a:pt x="761" y="0"/>
                  </a:lnTo>
                  <a:lnTo>
                    <a:pt x="550" y="592"/>
                  </a:lnTo>
                  <a:cubicBezTo>
                    <a:pt x="529" y="676"/>
                    <a:pt x="508" y="740"/>
                    <a:pt x="487" y="803"/>
                  </a:cubicBezTo>
                  <a:cubicBezTo>
                    <a:pt x="465" y="740"/>
                    <a:pt x="444" y="676"/>
                    <a:pt x="423" y="59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4116000" y="2432900"/>
              <a:ext cx="16925" cy="26425"/>
            </a:xfrm>
            <a:custGeom>
              <a:avLst/>
              <a:gdLst/>
              <a:ahLst/>
              <a:cxnLst/>
              <a:rect l="l" t="t" r="r" b="b"/>
              <a:pathLst>
                <a:path w="677" h="1057" extrusionOk="0">
                  <a:moveTo>
                    <a:pt x="381" y="0"/>
                  </a:moveTo>
                  <a:cubicBezTo>
                    <a:pt x="170" y="0"/>
                    <a:pt x="43" y="127"/>
                    <a:pt x="43" y="296"/>
                  </a:cubicBezTo>
                  <a:cubicBezTo>
                    <a:pt x="43" y="423"/>
                    <a:pt x="128" y="507"/>
                    <a:pt x="318" y="592"/>
                  </a:cubicBezTo>
                  <a:cubicBezTo>
                    <a:pt x="444" y="634"/>
                    <a:pt x="487" y="676"/>
                    <a:pt x="487" y="761"/>
                  </a:cubicBezTo>
                  <a:cubicBezTo>
                    <a:pt x="487" y="866"/>
                    <a:pt x="423" y="930"/>
                    <a:pt x="297" y="930"/>
                  </a:cubicBezTo>
                  <a:cubicBezTo>
                    <a:pt x="212" y="930"/>
                    <a:pt x="106" y="888"/>
                    <a:pt x="43" y="845"/>
                  </a:cubicBezTo>
                  <a:lnTo>
                    <a:pt x="1" y="993"/>
                  </a:lnTo>
                  <a:cubicBezTo>
                    <a:pt x="85" y="1035"/>
                    <a:pt x="191" y="1057"/>
                    <a:pt x="297" y="1057"/>
                  </a:cubicBezTo>
                  <a:cubicBezTo>
                    <a:pt x="529" y="1057"/>
                    <a:pt x="677" y="930"/>
                    <a:pt x="677" y="761"/>
                  </a:cubicBezTo>
                  <a:cubicBezTo>
                    <a:pt x="677" y="592"/>
                    <a:pt x="592" y="507"/>
                    <a:pt x="402" y="444"/>
                  </a:cubicBezTo>
                  <a:cubicBezTo>
                    <a:pt x="275" y="402"/>
                    <a:pt x="212" y="359"/>
                    <a:pt x="212" y="275"/>
                  </a:cubicBezTo>
                  <a:cubicBezTo>
                    <a:pt x="212" y="190"/>
                    <a:pt x="275" y="127"/>
                    <a:pt x="381" y="127"/>
                  </a:cubicBezTo>
                  <a:cubicBezTo>
                    <a:pt x="487" y="127"/>
                    <a:pt x="550" y="169"/>
                    <a:pt x="592" y="190"/>
                  </a:cubicBezTo>
                  <a:lnTo>
                    <a:pt x="635" y="64"/>
                  </a:lnTo>
                  <a:cubicBezTo>
                    <a:pt x="571" y="21"/>
                    <a:pt x="487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4136075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54" y="466"/>
                    <a:pt x="254" y="846"/>
                  </a:cubicBezTo>
                  <a:cubicBezTo>
                    <a:pt x="254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4920825" y="2354725"/>
              <a:ext cx="36475" cy="45450"/>
            </a:xfrm>
            <a:custGeom>
              <a:avLst/>
              <a:gdLst/>
              <a:ahLst/>
              <a:cxnLst/>
              <a:rect l="l" t="t" r="r" b="b"/>
              <a:pathLst>
                <a:path w="1459" h="1818" extrusionOk="0">
                  <a:moveTo>
                    <a:pt x="972" y="1"/>
                  </a:moveTo>
                  <a:cubicBezTo>
                    <a:pt x="360" y="1"/>
                    <a:pt x="1" y="381"/>
                    <a:pt x="1" y="909"/>
                  </a:cubicBezTo>
                  <a:cubicBezTo>
                    <a:pt x="1" y="1184"/>
                    <a:pt x="85" y="1416"/>
                    <a:pt x="254" y="1564"/>
                  </a:cubicBezTo>
                  <a:cubicBezTo>
                    <a:pt x="423" y="1733"/>
                    <a:pt x="634" y="1818"/>
                    <a:pt x="909" y="1818"/>
                  </a:cubicBezTo>
                  <a:cubicBezTo>
                    <a:pt x="1162" y="1818"/>
                    <a:pt x="1353" y="1754"/>
                    <a:pt x="1458" y="1712"/>
                  </a:cubicBezTo>
                  <a:lnTo>
                    <a:pt x="1458" y="846"/>
                  </a:lnTo>
                  <a:lnTo>
                    <a:pt x="867" y="846"/>
                  </a:lnTo>
                  <a:lnTo>
                    <a:pt x="867" y="1036"/>
                  </a:lnTo>
                  <a:lnTo>
                    <a:pt x="1226" y="1036"/>
                  </a:lnTo>
                  <a:lnTo>
                    <a:pt x="1226" y="1564"/>
                  </a:lnTo>
                  <a:cubicBezTo>
                    <a:pt x="1184" y="1606"/>
                    <a:pt x="1078" y="1628"/>
                    <a:pt x="930" y="1628"/>
                  </a:cubicBezTo>
                  <a:cubicBezTo>
                    <a:pt x="508" y="1628"/>
                    <a:pt x="233" y="1353"/>
                    <a:pt x="233" y="909"/>
                  </a:cubicBezTo>
                  <a:cubicBezTo>
                    <a:pt x="233" y="445"/>
                    <a:pt x="529" y="191"/>
                    <a:pt x="951" y="191"/>
                  </a:cubicBezTo>
                  <a:cubicBezTo>
                    <a:pt x="1141" y="191"/>
                    <a:pt x="1247" y="212"/>
                    <a:pt x="1353" y="254"/>
                  </a:cubicBezTo>
                  <a:lnTo>
                    <a:pt x="1416" y="64"/>
                  </a:lnTo>
                  <a:cubicBezTo>
                    <a:pt x="1331" y="43"/>
                    <a:pt x="1162" y="1"/>
                    <a:pt x="97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965725" y="23526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0" y="0"/>
                  </a:moveTo>
                  <a:lnTo>
                    <a:pt x="0" y="1881"/>
                  </a:lnTo>
                  <a:lnTo>
                    <a:pt x="232" y="188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4977325" y="2367400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1" y="1"/>
                  </a:moveTo>
                  <a:lnTo>
                    <a:pt x="466" y="1184"/>
                  </a:lnTo>
                  <a:cubicBezTo>
                    <a:pt x="487" y="1205"/>
                    <a:pt x="487" y="1226"/>
                    <a:pt x="487" y="1247"/>
                  </a:cubicBezTo>
                  <a:cubicBezTo>
                    <a:pt x="487" y="1247"/>
                    <a:pt x="487" y="1268"/>
                    <a:pt x="466" y="1290"/>
                  </a:cubicBezTo>
                  <a:cubicBezTo>
                    <a:pt x="402" y="1416"/>
                    <a:pt x="339" y="1501"/>
                    <a:pt x="275" y="1564"/>
                  </a:cubicBezTo>
                  <a:cubicBezTo>
                    <a:pt x="212" y="1606"/>
                    <a:pt x="128" y="1649"/>
                    <a:pt x="64" y="1670"/>
                  </a:cubicBezTo>
                  <a:lnTo>
                    <a:pt x="128" y="1860"/>
                  </a:lnTo>
                  <a:cubicBezTo>
                    <a:pt x="191" y="1860"/>
                    <a:pt x="297" y="1818"/>
                    <a:pt x="402" y="1712"/>
                  </a:cubicBezTo>
                  <a:cubicBezTo>
                    <a:pt x="571" y="1585"/>
                    <a:pt x="677" y="1353"/>
                    <a:pt x="846" y="909"/>
                  </a:cubicBezTo>
                  <a:lnTo>
                    <a:pt x="1205" y="1"/>
                  </a:lnTo>
                  <a:lnTo>
                    <a:pt x="951" y="1"/>
                  </a:lnTo>
                  <a:lnTo>
                    <a:pt x="698" y="761"/>
                  </a:lnTo>
                  <a:cubicBezTo>
                    <a:pt x="656" y="846"/>
                    <a:pt x="635" y="952"/>
                    <a:pt x="613" y="1015"/>
                  </a:cubicBezTo>
                  <a:cubicBezTo>
                    <a:pt x="592" y="952"/>
                    <a:pt x="550" y="846"/>
                    <a:pt x="529" y="761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5009550" y="23668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697" y="1"/>
                  </a:moveTo>
                  <a:cubicBezTo>
                    <a:pt x="275" y="1"/>
                    <a:pt x="0" y="297"/>
                    <a:pt x="0" y="677"/>
                  </a:cubicBezTo>
                  <a:cubicBezTo>
                    <a:pt x="0" y="1078"/>
                    <a:pt x="254" y="1332"/>
                    <a:pt x="634" y="1332"/>
                  </a:cubicBezTo>
                  <a:cubicBezTo>
                    <a:pt x="803" y="1332"/>
                    <a:pt x="951" y="1289"/>
                    <a:pt x="1014" y="1268"/>
                  </a:cubicBezTo>
                  <a:lnTo>
                    <a:pt x="972" y="1078"/>
                  </a:lnTo>
                  <a:cubicBezTo>
                    <a:pt x="909" y="1120"/>
                    <a:pt x="803" y="1142"/>
                    <a:pt x="676" y="1142"/>
                  </a:cubicBezTo>
                  <a:cubicBezTo>
                    <a:pt x="423" y="1142"/>
                    <a:pt x="233" y="973"/>
                    <a:pt x="233" y="677"/>
                  </a:cubicBezTo>
                  <a:cubicBezTo>
                    <a:pt x="233" y="402"/>
                    <a:pt x="402" y="191"/>
                    <a:pt x="697" y="191"/>
                  </a:cubicBezTo>
                  <a:cubicBezTo>
                    <a:pt x="824" y="191"/>
                    <a:pt x="909" y="212"/>
                    <a:pt x="951" y="254"/>
                  </a:cubicBezTo>
                  <a:lnTo>
                    <a:pt x="1014" y="64"/>
                  </a:lnTo>
                  <a:cubicBezTo>
                    <a:pt x="951" y="43"/>
                    <a:pt x="824" y="1"/>
                    <a:pt x="6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5040700" y="23547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9" y="1"/>
                  </a:cubicBezTo>
                  <a:close/>
                  <a:moveTo>
                    <a:pt x="22" y="508"/>
                  </a:moveTo>
                  <a:lnTo>
                    <a:pt x="22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5056550" y="23668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2"/>
                  </a:lnTo>
                  <a:lnTo>
                    <a:pt x="0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803" y="191"/>
                    <a:pt x="866" y="360"/>
                    <a:pt x="866" y="571"/>
                  </a:cubicBezTo>
                  <a:lnTo>
                    <a:pt x="866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5091400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1" y="297"/>
                    <a:pt x="1" y="677"/>
                  </a:cubicBezTo>
                  <a:cubicBezTo>
                    <a:pt x="1" y="1078"/>
                    <a:pt x="233" y="1332"/>
                    <a:pt x="613" y="1332"/>
                  </a:cubicBezTo>
                  <a:cubicBezTo>
                    <a:pt x="824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4921875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49" y="1247"/>
                    <a:pt x="149" y="867"/>
                  </a:cubicBezTo>
                  <a:cubicBezTo>
                    <a:pt x="149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4934550" y="242285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782" y="1"/>
                  </a:moveTo>
                  <a:cubicBezTo>
                    <a:pt x="297" y="1"/>
                    <a:pt x="1" y="318"/>
                    <a:pt x="1" y="740"/>
                  </a:cubicBezTo>
                  <a:cubicBezTo>
                    <a:pt x="1" y="952"/>
                    <a:pt x="85" y="1142"/>
                    <a:pt x="212" y="1268"/>
                  </a:cubicBezTo>
                  <a:cubicBezTo>
                    <a:pt x="339" y="1395"/>
                    <a:pt x="529" y="1459"/>
                    <a:pt x="740" y="1459"/>
                  </a:cubicBezTo>
                  <a:cubicBezTo>
                    <a:pt x="930" y="1459"/>
                    <a:pt x="1099" y="1416"/>
                    <a:pt x="1184" y="1374"/>
                  </a:cubicBezTo>
                  <a:lnTo>
                    <a:pt x="1184" y="698"/>
                  </a:lnTo>
                  <a:lnTo>
                    <a:pt x="698" y="698"/>
                  </a:lnTo>
                  <a:lnTo>
                    <a:pt x="698" y="846"/>
                  </a:lnTo>
                  <a:lnTo>
                    <a:pt x="994" y="846"/>
                  </a:lnTo>
                  <a:lnTo>
                    <a:pt x="994" y="1268"/>
                  </a:lnTo>
                  <a:cubicBezTo>
                    <a:pt x="951" y="1290"/>
                    <a:pt x="867" y="1311"/>
                    <a:pt x="740" y="1311"/>
                  </a:cubicBezTo>
                  <a:cubicBezTo>
                    <a:pt x="423" y="1311"/>
                    <a:pt x="191" y="1099"/>
                    <a:pt x="191" y="719"/>
                  </a:cubicBezTo>
                  <a:cubicBezTo>
                    <a:pt x="191" y="381"/>
                    <a:pt x="423" y="149"/>
                    <a:pt x="761" y="149"/>
                  </a:cubicBezTo>
                  <a:cubicBezTo>
                    <a:pt x="909" y="149"/>
                    <a:pt x="1015" y="191"/>
                    <a:pt x="1078" y="212"/>
                  </a:cubicBezTo>
                  <a:lnTo>
                    <a:pt x="1141" y="64"/>
                  </a:lnTo>
                  <a:cubicBezTo>
                    <a:pt x="1078" y="43"/>
                    <a:pt x="930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4971000" y="2421275"/>
              <a:ext cx="4250" cy="37525"/>
            </a:xfrm>
            <a:custGeom>
              <a:avLst/>
              <a:gdLst/>
              <a:ahLst/>
              <a:cxnLst/>
              <a:rect l="l" t="t" r="r" b="b"/>
              <a:pathLst>
                <a:path w="170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69" y="150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4979975" y="2433425"/>
              <a:ext cx="23800" cy="37000"/>
            </a:xfrm>
            <a:custGeom>
              <a:avLst/>
              <a:gdLst/>
              <a:ahLst/>
              <a:cxnLst/>
              <a:rect l="l" t="t" r="r" b="b"/>
              <a:pathLst>
                <a:path w="952" h="1480" extrusionOk="0">
                  <a:moveTo>
                    <a:pt x="0" y="0"/>
                  </a:moveTo>
                  <a:lnTo>
                    <a:pt x="360" y="930"/>
                  </a:lnTo>
                  <a:cubicBezTo>
                    <a:pt x="381" y="951"/>
                    <a:pt x="381" y="972"/>
                    <a:pt x="381" y="993"/>
                  </a:cubicBezTo>
                  <a:cubicBezTo>
                    <a:pt x="381" y="993"/>
                    <a:pt x="381" y="1014"/>
                    <a:pt x="360" y="1036"/>
                  </a:cubicBezTo>
                  <a:cubicBezTo>
                    <a:pt x="317" y="1120"/>
                    <a:pt x="254" y="1205"/>
                    <a:pt x="212" y="1247"/>
                  </a:cubicBezTo>
                  <a:cubicBezTo>
                    <a:pt x="169" y="1289"/>
                    <a:pt x="106" y="1310"/>
                    <a:pt x="43" y="1331"/>
                  </a:cubicBezTo>
                  <a:lnTo>
                    <a:pt x="106" y="1479"/>
                  </a:lnTo>
                  <a:cubicBezTo>
                    <a:pt x="148" y="1479"/>
                    <a:pt x="233" y="1437"/>
                    <a:pt x="317" y="1373"/>
                  </a:cubicBezTo>
                  <a:cubicBezTo>
                    <a:pt x="444" y="1247"/>
                    <a:pt x="550" y="1078"/>
                    <a:pt x="676" y="719"/>
                  </a:cubicBezTo>
                  <a:lnTo>
                    <a:pt x="951" y="0"/>
                  </a:lnTo>
                  <a:lnTo>
                    <a:pt x="761" y="0"/>
                  </a:lnTo>
                  <a:lnTo>
                    <a:pt x="550" y="592"/>
                  </a:lnTo>
                  <a:cubicBezTo>
                    <a:pt x="529" y="676"/>
                    <a:pt x="507" y="740"/>
                    <a:pt x="486" y="803"/>
                  </a:cubicBezTo>
                  <a:cubicBezTo>
                    <a:pt x="465" y="740"/>
                    <a:pt x="444" y="676"/>
                    <a:pt x="423" y="59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5005325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54" y="466"/>
                    <a:pt x="254" y="846"/>
                  </a:cubicBezTo>
                  <a:cubicBezTo>
                    <a:pt x="254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5328000" y="2354725"/>
              <a:ext cx="27475" cy="44925"/>
            </a:xfrm>
            <a:custGeom>
              <a:avLst/>
              <a:gdLst/>
              <a:ahLst/>
              <a:cxnLst/>
              <a:rect l="l" t="t" r="r" b="b"/>
              <a:pathLst>
                <a:path w="1099" h="1797" extrusionOk="0">
                  <a:moveTo>
                    <a:pt x="444" y="170"/>
                  </a:moveTo>
                  <a:cubicBezTo>
                    <a:pt x="697" y="170"/>
                    <a:pt x="866" y="297"/>
                    <a:pt x="866" y="529"/>
                  </a:cubicBezTo>
                  <a:cubicBezTo>
                    <a:pt x="866" y="761"/>
                    <a:pt x="697" y="909"/>
                    <a:pt x="423" y="909"/>
                  </a:cubicBezTo>
                  <a:cubicBezTo>
                    <a:pt x="359" y="909"/>
                    <a:pt x="296" y="909"/>
                    <a:pt x="232" y="888"/>
                  </a:cubicBezTo>
                  <a:lnTo>
                    <a:pt x="232" y="191"/>
                  </a:lnTo>
                  <a:cubicBezTo>
                    <a:pt x="275" y="191"/>
                    <a:pt x="359" y="170"/>
                    <a:pt x="444" y="170"/>
                  </a:cubicBezTo>
                  <a:close/>
                  <a:moveTo>
                    <a:pt x="444" y="1"/>
                  </a:moveTo>
                  <a:cubicBezTo>
                    <a:pt x="275" y="1"/>
                    <a:pt x="127" y="22"/>
                    <a:pt x="0" y="22"/>
                  </a:cubicBezTo>
                  <a:lnTo>
                    <a:pt x="0" y="1797"/>
                  </a:lnTo>
                  <a:lnTo>
                    <a:pt x="232" y="1797"/>
                  </a:lnTo>
                  <a:lnTo>
                    <a:pt x="232" y="1078"/>
                  </a:lnTo>
                  <a:cubicBezTo>
                    <a:pt x="296" y="1099"/>
                    <a:pt x="359" y="1099"/>
                    <a:pt x="423" y="1099"/>
                  </a:cubicBezTo>
                  <a:cubicBezTo>
                    <a:pt x="655" y="1099"/>
                    <a:pt x="845" y="1036"/>
                    <a:pt x="972" y="888"/>
                  </a:cubicBezTo>
                  <a:cubicBezTo>
                    <a:pt x="1056" y="804"/>
                    <a:pt x="1099" y="677"/>
                    <a:pt x="1099" y="508"/>
                  </a:cubicBezTo>
                  <a:cubicBezTo>
                    <a:pt x="1099" y="360"/>
                    <a:pt x="1035" y="233"/>
                    <a:pt x="951" y="149"/>
                  </a:cubicBezTo>
                  <a:cubicBezTo>
                    <a:pt x="845" y="43"/>
                    <a:pt x="676" y="1"/>
                    <a:pt x="44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5361800" y="2366875"/>
              <a:ext cx="15850" cy="32775"/>
            </a:xfrm>
            <a:custGeom>
              <a:avLst/>
              <a:gdLst/>
              <a:ahLst/>
              <a:cxnLst/>
              <a:rect l="l" t="t" r="r" b="b"/>
              <a:pathLst>
                <a:path w="634" h="1311" extrusionOk="0">
                  <a:moveTo>
                    <a:pt x="570" y="1"/>
                  </a:moveTo>
                  <a:cubicBezTo>
                    <a:pt x="422" y="1"/>
                    <a:pt x="275" y="106"/>
                    <a:pt x="232" y="275"/>
                  </a:cubicBezTo>
                  <a:lnTo>
                    <a:pt x="211" y="275"/>
                  </a:lnTo>
                  <a:lnTo>
                    <a:pt x="211" y="22"/>
                  </a:lnTo>
                  <a:lnTo>
                    <a:pt x="0" y="22"/>
                  </a:lnTo>
                  <a:cubicBezTo>
                    <a:pt x="0" y="149"/>
                    <a:pt x="21" y="275"/>
                    <a:pt x="21" y="423"/>
                  </a:cubicBezTo>
                  <a:lnTo>
                    <a:pt x="21" y="1311"/>
                  </a:lnTo>
                  <a:lnTo>
                    <a:pt x="232" y="1311"/>
                  </a:lnTo>
                  <a:lnTo>
                    <a:pt x="232" y="613"/>
                  </a:lnTo>
                  <a:cubicBezTo>
                    <a:pt x="232" y="592"/>
                    <a:pt x="253" y="550"/>
                    <a:pt x="253" y="508"/>
                  </a:cubicBezTo>
                  <a:cubicBezTo>
                    <a:pt x="275" y="339"/>
                    <a:pt x="401" y="212"/>
                    <a:pt x="570" y="212"/>
                  </a:cubicBezTo>
                  <a:cubicBezTo>
                    <a:pt x="591" y="212"/>
                    <a:pt x="613" y="212"/>
                    <a:pt x="634" y="233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5380800" y="2366875"/>
              <a:ext cx="31175" cy="33300"/>
            </a:xfrm>
            <a:custGeom>
              <a:avLst/>
              <a:gdLst/>
              <a:ahLst/>
              <a:cxnLst/>
              <a:rect l="l" t="t" r="r" b="b"/>
              <a:pathLst>
                <a:path w="1247" h="1332" extrusionOk="0">
                  <a:moveTo>
                    <a:pt x="634" y="170"/>
                  </a:moveTo>
                  <a:cubicBezTo>
                    <a:pt x="888" y="170"/>
                    <a:pt x="1014" y="444"/>
                    <a:pt x="1014" y="656"/>
                  </a:cubicBezTo>
                  <a:cubicBezTo>
                    <a:pt x="1014" y="951"/>
                    <a:pt x="845" y="1163"/>
                    <a:pt x="613" y="1163"/>
                  </a:cubicBezTo>
                  <a:cubicBezTo>
                    <a:pt x="402" y="1163"/>
                    <a:pt x="233" y="951"/>
                    <a:pt x="233" y="677"/>
                  </a:cubicBezTo>
                  <a:cubicBezTo>
                    <a:pt x="233" y="423"/>
                    <a:pt x="360" y="170"/>
                    <a:pt x="634" y="170"/>
                  </a:cubicBezTo>
                  <a:close/>
                  <a:moveTo>
                    <a:pt x="634" y="1"/>
                  </a:moveTo>
                  <a:cubicBezTo>
                    <a:pt x="275" y="1"/>
                    <a:pt x="0" y="254"/>
                    <a:pt x="0" y="677"/>
                  </a:cubicBezTo>
                  <a:cubicBezTo>
                    <a:pt x="0" y="1078"/>
                    <a:pt x="275" y="1332"/>
                    <a:pt x="613" y="1332"/>
                  </a:cubicBezTo>
                  <a:cubicBezTo>
                    <a:pt x="909" y="1332"/>
                    <a:pt x="1247" y="1120"/>
                    <a:pt x="1247" y="656"/>
                  </a:cubicBezTo>
                  <a:cubicBezTo>
                    <a:pt x="1247" y="275"/>
                    <a:pt x="993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5419350" y="23526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1" y="0"/>
                  </a:moveTo>
                  <a:lnTo>
                    <a:pt x="1" y="1881"/>
                  </a:lnTo>
                  <a:lnTo>
                    <a:pt x="233" y="188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5434125" y="2354725"/>
              <a:ext cx="6900" cy="44925"/>
            </a:xfrm>
            <a:custGeom>
              <a:avLst/>
              <a:gdLst/>
              <a:ahLst/>
              <a:cxnLst/>
              <a:rect l="l" t="t" r="r" b="b"/>
              <a:pathLst>
                <a:path w="276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43" y="297"/>
                    <a:pt x="128" y="297"/>
                  </a:cubicBezTo>
                  <a:cubicBezTo>
                    <a:pt x="233" y="297"/>
                    <a:pt x="276" y="233"/>
                    <a:pt x="276" y="149"/>
                  </a:cubicBezTo>
                  <a:cubicBezTo>
                    <a:pt x="276" y="64"/>
                    <a:pt x="233" y="1"/>
                    <a:pt x="149" y="1"/>
                  </a:cubicBezTo>
                  <a:close/>
                  <a:moveTo>
                    <a:pt x="22" y="508"/>
                  </a:moveTo>
                  <a:lnTo>
                    <a:pt x="22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5449975" y="23668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33"/>
                  </a:lnTo>
                  <a:lnTo>
                    <a:pt x="212" y="22"/>
                  </a:lnTo>
                  <a:lnTo>
                    <a:pt x="1" y="22"/>
                  </a:lnTo>
                  <a:cubicBezTo>
                    <a:pt x="1" y="128"/>
                    <a:pt x="22" y="233"/>
                    <a:pt x="22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5484300" y="23668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54" y="1332"/>
                    <a:pt x="634" y="1332"/>
                  </a:cubicBezTo>
                  <a:cubicBezTo>
                    <a:pt x="846" y="1332"/>
                    <a:pt x="994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46" y="1142"/>
                    <a:pt x="677" y="1142"/>
                  </a:cubicBezTo>
                  <a:cubicBezTo>
                    <a:pt x="444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56"/>
                    <a:pt x="1141" y="592"/>
                  </a:cubicBezTo>
                  <a:cubicBezTo>
                    <a:pt x="1141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5326400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70" y="1247"/>
                    <a:pt x="170" y="867"/>
                  </a:cubicBezTo>
                  <a:cubicBezTo>
                    <a:pt x="170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5342250" y="2422850"/>
              <a:ext cx="21675" cy="35950"/>
            </a:xfrm>
            <a:custGeom>
              <a:avLst/>
              <a:gdLst/>
              <a:ahLst/>
              <a:cxnLst/>
              <a:rect l="l" t="t" r="r" b="b"/>
              <a:pathLst>
                <a:path w="867" h="1438" extrusionOk="0">
                  <a:moveTo>
                    <a:pt x="360" y="149"/>
                  </a:moveTo>
                  <a:cubicBezTo>
                    <a:pt x="550" y="149"/>
                    <a:pt x="698" y="233"/>
                    <a:pt x="698" y="423"/>
                  </a:cubicBezTo>
                  <a:cubicBezTo>
                    <a:pt x="698" y="635"/>
                    <a:pt x="550" y="740"/>
                    <a:pt x="338" y="740"/>
                  </a:cubicBezTo>
                  <a:cubicBezTo>
                    <a:pt x="275" y="740"/>
                    <a:pt x="212" y="740"/>
                    <a:pt x="191" y="719"/>
                  </a:cubicBezTo>
                  <a:lnTo>
                    <a:pt x="191" y="170"/>
                  </a:lnTo>
                  <a:cubicBezTo>
                    <a:pt x="212" y="149"/>
                    <a:pt x="275" y="149"/>
                    <a:pt x="360" y="149"/>
                  </a:cubicBezTo>
                  <a:close/>
                  <a:moveTo>
                    <a:pt x="360" y="1"/>
                  </a:moveTo>
                  <a:cubicBezTo>
                    <a:pt x="212" y="1"/>
                    <a:pt x="85" y="22"/>
                    <a:pt x="0" y="43"/>
                  </a:cubicBezTo>
                  <a:lnTo>
                    <a:pt x="0" y="1437"/>
                  </a:lnTo>
                  <a:lnTo>
                    <a:pt x="191" y="1437"/>
                  </a:lnTo>
                  <a:lnTo>
                    <a:pt x="191" y="867"/>
                  </a:lnTo>
                  <a:cubicBezTo>
                    <a:pt x="233" y="888"/>
                    <a:pt x="275" y="888"/>
                    <a:pt x="338" y="888"/>
                  </a:cubicBezTo>
                  <a:cubicBezTo>
                    <a:pt x="507" y="888"/>
                    <a:pt x="655" y="825"/>
                    <a:pt x="761" y="719"/>
                  </a:cubicBezTo>
                  <a:cubicBezTo>
                    <a:pt x="845" y="656"/>
                    <a:pt x="867" y="550"/>
                    <a:pt x="867" y="423"/>
                  </a:cubicBezTo>
                  <a:cubicBezTo>
                    <a:pt x="867" y="297"/>
                    <a:pt x="824" y="191"/>
                    <a:pt x="740" y="128"/>
                  </a:cubicBezTo>
                  <a:cubicBezTo>
                    <a:pt x="655" y="43"/>
                    <a:pt x="529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5369175" y="2432900"/>
              <a:ext cx="12700" cy="25900"/>
            </a:xfrm>
            <a:custGeom>
              <a:avLst/>
              <a:gdLst/>
              <a:ahLst/>
              <a:cxnLst/>
              <a:rect l="l" t="t" r="r" b="b"/>
              <a:pathLst>
                <a:path w="508" h="1036" extrusionOk="0">
                  <a:moveTo>
                    <a:pt x="465" y="0"/>
                  </a:moveTo>
                  <a:cubicBezTo>
                    <a:pt x="339" y="0"/>
                    <a:pt x="212" y="85"/>
                    <a:pt x="170" y="212"/>
                  </a:cubicBezTo>
                  <a:lnTo>
                    <a:pt x="149" y="21"/>
                  </a:lnTo>
                  <a:lnTo>
                    <a:pt x="1" y="21"/>
                  </a:lnTo>
                  <a:cubicBezTo>
                    <a:pt x="1" y="106"/>
                    <a:pt x="1" y="212"/>
                    <a:pt x="1" y="338"/>
                  </a:cubicBezTo>
                  <a:lnTo>
                    <a:pt x="1" y="1035"/>
                  </a:lnTo>
                  <a:lnTo>
                    <a:pt x="191" y="1035"/>
                  </a:lnTo>
                  <a:lnTo>
                    <a:pt x="191" y="486"/>
                  </a:lnTo>
                  <a:cubicBezTo>
                    <a:pt x="191" y="465"/>
                    <a:pt x="191" y="423"/>
                    <a:pt x="191" y="402"/>
                  </a:cubicBezTo>
                  <a:cubicBezTo>
                    <a:pt x="212" y="275"/>
                    <a:pt x="318" y="169"/>
                    <a:pt x="444" y="169"/>
                  </a:cubicBezTo>
                  <a:lnTo>
                    <a:pt x="508" y="16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5383975" y="2432900"/>
              <a:ext cx="25375" cy="26425"/>
            </a:xfrm>
            <a:custGeom>
              <a:avLst/>
              <a:gdLst/>
              <a:ahLst/>
              <a:cxnLst/>
              <a:rect l="l" t="t" r="r" b="b"/>
              <a:pathLst>
                <a:path w="1015" h="1057" extrusionOk="0">
                  <a:moveTo>
                    <a:pt x="507" y="127"/>
                  </a:moveTo>
                  <a:cubicBezTo>
                    <a:pt x="740" y="127"/>
                    <a:pt x="824" y="359"/>
                    <a:pt x="824" y="528"/>
                  </a:cubicBezTo>
                  <a:cubicBezTo>
                    <a:pt x="824" y="761"/>
                    <a:pt x="676" y="930"/>
                    <a:pt x="507" y="930"/>
                  </a:cubicBezTo>
                  <a:cubicBezTo>
                    <a:pt x="317" y="930"/>
                    <a:pt x="190" y="761"/>
                    <a:pt x="190" y="528"/>
                  </a:cubicBezTo>
                  <a:cubicBezTo>
                    <a:pt x="190" y="338"/>
                    <a:pt x="296" y="127"/>
                    <a:pt x="507" y="127"/>
                  </a:cubicBezTo>
                  <a:close/>
                  <a:moveTo>
                    <a:pt x="507" y="0"/>
                  </a:moveTo>
                  <a:cubicBezTo>
                    <a:pt x="233" y="0"/>
                    <a:pt x="0" y="190"/>
                    <a:pt x="0" y="528"/>
                  </a:cubicBezTo>
                  <a:cubicBezTo>
                    <a:pt x="0" y="866"/>
                    <a:pt x="233" y="1057"/>
                    <a:pt x="507" y="1057"/>
                  </a:cubicBezTo>
                  <a:cubicBezTo>
                    <a:pt x="740" y="1057"/>
                    <a:pt x="1014" y="888"/>
                    <a:pt x="1014" y="528"/>
                  </a:cubicBezTo>
                  <a:cubicBezTo>
                    <a:pt x="1014" y="212"/>
                    <a:pt x="803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411950" y="24223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1"/>
                  </a:moveTo>
                  <a:cubicBezTo>
                    <a:pt x="149" y="212"/>
                    <a:pt x="275" y="466"/>
                    <a:pt x="275" y="846"/>
                  </a:cubicBezTo>
                  <a:cubicBezTo>
                    <a:pt x="275" y="1226"/>
                    <a:pt x="149" y="1501"/>
                    <a:pt x="1" y="1712"/>
                  </a:cubicBezTo>
                  <a:lnTo>
                    <a:pt x="149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4191525" y="2447150"/>
              <a:ext cx="40700" cy="55475"/>
            </a:xfrm>
            <a:custGeom>
              <a:avLst/>
              <a:gdLst/>
              <a:ahLst/>
              <a:cxnLst/>
              <a:rect l="l" t="t" r="r" b="b"/>
              <a:pathLst>
                <a:path w="1628" h="2219" extrusionOk="0">
                  <a:moveTo>
                    <a:pt x="1120" y="1"/>
                  </a:moveTo>
                  <a:cubicBezTo>
                    <a:pt x="465" y="1"/>
                    <a:pt x="1" y="465"/>
                    <a:pt x="1" y="1120"/>
                  </a:cubicBezTo>
                  <a:cubicBezTo>
                    <a:pt x="1" y="1838"/>
                    <a:pt x="465" y="2219"/>
                    <a:pt x="1057" y="2219"/>
                  </a:cubicBezTo>
                  <a:cubicBezTo>
                    <a:pt x="1310" y="2219"/>
                    <a:pt x="1521" y="2155"/>
                    <a:pt x="1627" y="2113"/>
                  </a:cubicBezTo>
                  <a:lnTo>
                    <a:pt x="1564" y="1881"/>
                  </a:lnTo>
                  <a:cubicBezTo>
                    <a:pt x="1458" y="1944"/>
                    <a:pt x="1289" y="1986"/>
                    <a:pt x="1120" y="1986"/>
                  </a:cubicBezTo>
                  <a:cubicBezTo>
                    <a:pt x="592" y="1986"/>
                    <a:pt x="296" y="1648"/>
                    <a:pt x="296" y="1120"/>
                  </a:cubicBezTo>
                  <a:cubicBezTo>
                    <a:pt x="296" y="550"/>
                    <a:pt x="634" y="233"/>
                    <a:pt x="1120" y="233"/>
                  </a:cubicBezTo>
                  <a:cubicBezTo>
                    <a:pt x="1310" y="233"/>
                    <a:pt x="1458" y="275"/>
                    <a:pt x="1564" y="318"/>
                  </a:cubicBezTo>
                  <a:lnTo>
                    <a:pt x="1627" y="106"/>
                  </a:lnTo>
                  <a:cubicBezTo>
                    <a:pt x="1564" y="64"/>
                    <a:pt x="1374" y="1"/>
                    <a:pt x="112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4162475" y="24286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4191525" y="2447150"/>
              <a:ext cx="40700" cy="55475"/>
            </a:xfrm>
            <a:custGeom>
              <a:avLst/>
              <a:gdLst/>
              <a:ahLst/>
              <a:cxnLst/>
              <a:rect l="l" t="t" r="r" b="b"/>
              <a:pathLst>
                <a:path w="1628" h="2219" fill="none" extrusionOk="0">
                  <a:moveTo>
                    <a:pt x="1627" y="2113"/>
                  </a:moveTo>
                  <a:cubicBezTo>
                    <a:pt x="1521" y="2155"/>
                    <a:pt x="1310" y="2219"/>
                    <a:pt x="1057" y="2219"/>
                  </a:cubicBezTo>
                  <a:cubicBezTo>
                    <a:pt x="465" y="2219"/>
                    <a:pt x="1" y="1838"/>
                    <a:pt x="1" y="1120"/>
                  </a:cubicBezTo>
                  <a:cubicBezTo>
                    <a:pt x="1" y="465"/>
                    <a:pt x="465" y="1"/>
                    <a:pt x="1120" y="1"/>
                  </a:cubicBezTo>
                  <a:cubicBezTo>
                    <a:pt x="1374" y="1"/>
                    <a:pt x="1564" y="64"/>
                    <a:pt x="1627" y="106"/>
                  </a:cubicBezTo>
                  <a:lnTo>
                    <a:pt x="1564" y="318"/>
                  </a:lnTo>
                  <a:cubicBezTo>
                    <a:pt x="1458" y="275"/>
                    <a:pt x="1310" y="233"/>
                    <a:pt x="1120" y="233"/>
                  </a:cubicBezTo>
                  <a:cubicBezTo>
                    <a:pt x="634" y="233"/>
                    <a:pt x="296" y="550"/>
                    <a:pt x="296" y="1120"/>
                  </a:cubicBezTo>
                  <a:cubicBezTo>
                    <a:pt x="296" y="1648"/>
                    <a:pt x="592" y="1986"/>
                    <a:pt x="1120" y="1986"/>
                  </a:cubicBezTo>
                  <a:cubicBezTo>
                    <a:pt x="1289" y="1986"/>
                    <a:pt x="1458" y="1944"/>
                    <a:pt x="1564" y="1881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191525" y="2447150"/>
              <a:ext cx="40700" cy="55475"/>
            </a:xfrm>
            <a:custGeom>
              <a:avLst/>
              <a:gdLst/>
              <a:ahLst/>
              <a:cxnLst/>
              <a:rect l="l" t="t" r="r" b="b"/>
              <a:pathLst>
                <a:path w="1628" h="2219" extrusionOk="0">
                  <a:moveTo>
                    <a:pt x="1120" y="1"/>
                  </a:moveTo>
                  <a:cubicBezTo>
                    <a:pt x="465" y="1"/>
                    <a:pt x="1" y="465"/>
                    <a:pt x="1" y="1120"/>
                  </a:cubicBezTo>
                  <a:cubicBezTo>
                    <a:pt x="1" y="1838"/>
                    <a:pt x="465" y="2219"/>
                    <a:pt x="1057" y="2219"/>
                  </a:cubicBezTo>
                  <a:cubicBezTo>
                    <a:pt x="1310" y="2219"/>
                    <a:pt x="1521" y="2155"/>
                    <a:pt x="1627" y="2113"/>
                  </a:cubicBezTo>
                  <a:lnTo>
                    <a:pt x="1564" y="1881"/>
                  </a:lnTo>
                  <a:cubicBezTo>
                    <a:pt x="1458" y="1944"/>
                    <a:pt x="1289" y="1986"/>
                    <a:pt x="1120" y="1986"/>
                  </a:cubicBezTo>
                  <a:cubicBezTo>
                    <a:pt x="592" y="1986"/>
                    <a:pt x="296" y="1648"/>
                    <a:pt x="296" y="1120"/>
                  </a:cubicBezTo>
                  <a:cubicBezTo>
                    <a:pt x="296" y="550"/>
                    <a:pt x="634" y="233"/>
                    <a:pt x="1120" y="233"/>
                  </a:cubicBezTo>
                  <a:cubicBezTo>
                    <a:pt x="1310" y="233"/>
                    <a:pt x="1458" y="275"/>
                    <a:pt x="1564" y="318"/>
                  </a:cubicBezTo>
                  <a:lnTo>
                    <a:pt x="1627" y="106"/>
                  </a:lnTo>
                  <a:cubicBezTo>
                    <a:pt x="1564" y="64"/>
                    <a:pt x="1374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5065525" y="2447675"/>
              <a:ext cx="43850" cy="54425"/>
            </a:xfrm>
            <a:custGeom>
              <a:avLst/>
              <a:gdLst/>
              <a:ahLst/>
              <a:cxnLst/>
              <a:rect l="l" t="t" r="r" b="b"/>
              <a:pathLst>
                <a:path w="1754" h="2177" extrusionOk="0">
                  <a:moveTo>
                    <a:pt x="1141" y="1"/>
                  </a:moveTo>
                  <a:cubicBezTo>
                    <a:pt x="423" y="1"/>
                    <a:pt x="1" y="466"/>
                    <a:pt x="1" y="1099"/>
                  </a:cubicBezTo>
                  <a:cubicBezTo>
                    <a:pt x="1" y="1437"/>
                    <a:pt x="106" y="1712"/>
                    <a:pt x="296" y="1902"/>
                  </a:cubicBezTo>
                  <a:cubicBezTo>
                    <a:pt x="486" y="2092"/>
                    <a:pt x="761" y="2177"/>
                    <a:pt x="1078" y="2177"/>
                  </a:cubicBezTo>
                  <a:cubicBezTo>
                    <a:pt x="1374" y="2177"/>
                    <a:pt x="1627" y="2113"/>
                    <a:pt x="1754" y="2050"/>
                  </a:cubicBezTo>
                  <a:lnTo>
                    <a:pt x="1754" y="1036"/>
                  </a:lnTo>
                  <a:lnTo>
                    <a:pt x="1036" y="1036"/>
                  </a:lnTo>
                  <a:lnTo>
                    <a:pt x="1036" y="1247"/>
                  </a:lnTo>
                  <a:lnTo>
                    <a:pt x="1479" y="1247"/>
                  </a:lnTo>
                  <a:lnTo>
                    <a:pt x="1479" y="1902"/>
                  </a:lnTo>
                  <a:cubicBezTo>
                    <a:pt x="1416" y="1923"/>
                    <a:pt x="1289" y="1944"/>
                    <a:pt x="1099" y="1944"/>
                  </a:cubicBezTo>
                  <a:cubicBezTo>
                    <a:pt x="613" y="1944"/>
                    <a:pt x="275" y="1627"/>
                    <a:pt x="275" y="1078"/>
                  </a:cubicBezTo>
                  <a:cubicBezTo>
                    <a:pt x="275" y="550"/>
                    <a:pt x="613" y="233"/>
                    <a:pt x="1141" y="233"/>
                  </a:cubicBezTo>
                  <a:cubicBezTo>
                    <a:pt x="1352" y="233"/>
                    <a:pt x="1500" y="275"/>
                    <a:pt x="1606" y="318"/>
                  </a:cubicBezTo>
                  <a:lnTo>
                    <a:pt x="1690" y="106"/>
                  </a:lnTo>
                  <a:cubicBezTo>
                    <a:pt x="1585" y="43"/>
                    <a:pt x="1395" y="1"/>
                    <a:pt x="114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5038600" y="24286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0"/>
                  </a:moveTo>
                  <a:cubicBezTo>
                    <a:pt x="887" y="0"/>
                    <a:pt x="0" y="888"/>
                    <a:pt x="0" y="1986"/>
                  </a:cubicBezTo>
                  <a:cubicBezTo>
                    <a:pt x="0" y="3084"/>
                    <a:pt x="887" y="3972"/>
                    <a:pt x="1986" y="3972"/>
                  </a:cubicBezTo>
                  <a:cubicBezTo>
                    <a:pt x="3063" y="3972"/>
                    <a:pt x="3950" y="3084"/>
                    <a:pt x="3950" y="1986"/>
                  </a:cubicBezTo>
                  <a:cubicBezTo>
                    <a:pt x="3950" y="888"/>
                    <a:pt x="3063" y="0"/>
                    <a:pt x="1986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5065525" y="2447675"/>
              <a:ext cx="43850" cy="54425"/>
            </a:xfrm>
            <a:custGeom>
              <a:avLst/>
              <a:gdLst/>
              <a:ahLst/>
              <a:cxnLst/>
              <a:rect l="l" t="t" r="r" b="b"/>
              <a:pathLst>
                <a:path w="1754" h="2177" fill="none" extrusionOk="0">
                  <a:moveTo>
                    <a:pt x="1754" y="2050"/>
                  </a:moveTo>
                  <a:cubicBezTo>
                    <a:pt x="1627" y="2113"/>
                    <a:pt x="1374" y="2177"/>
                    <a:pt x="1078" y="2177"/>
                  </a:cubicBezTo>
                  <a:cubicBezTo>
                    <a:pt x="761" y="2177"/>
                    <a:pt x="486" y="2092"/>
                    <a:pt x="296" y="1902"/>
                  </a:cubicBezTo>
                  <a:cubicBezTo>
                    <a:pt x="106" y="1712"/>
                    <a:pt x="1" y="1437"/>
                    <a:pt x="1" y="1099"/>
                  </a:cubicBezTo>
                  <a:cubicBezTo>
                    <a:pt x="1" y="466"/>
                    <a:pt x="423" y="1"/>
                    <a:pt x="1141" y="1"/>
                  </a:cubicBezTo>
                  <a:cubicBezTo>
                    <a:pt x="1395" y="1"/>
                    <a:pt x="1585" y="43"/>
                    <a:pt x="1690" y="106"/>
                  </a:cubicBezTo>
                  <a:lnTo>
                    <a:pt x="1606" y="318"/>
                  </a:lnTo>
                  <a:cubicBezTo>
                    <a:pt x="1500" y="275"/>
                    <a:pt x="1352" y="233"/>
                    <a:pt x="1141" y="233"/>
                  </a:cubicBezTo>
                  <a:cubicBezTo>
                    <a:pt x="613" y="233"/>
                    <a:pt x="275" y="550"/>
                    <a:pt x="275" y="1078"/>
                  </a:cubicBezTo>
                  <a:cubicBezTo>
                    <a:pt x="275" y="1627"/>
                    <a:pt x="613" y="1944"/>
                    <a:pt x="1099" y="1944"/>
                  </a:cubicBezTo>
                  <a:cubicBezTo>
                    <a:pt x="1289" y="1944"/>
                    <a:pt x="1416" y="1923"/>
                    <a:pt x="1479" y="1902"/>
                  </a:cubicBezTo>
                  <a:lnTo>
                    <a:pt x="1479" y="1247"/>
                  </a:lnTo>
                  <a:lnTo>
                    <a:pt x="1036" y="1247"/>
                  </a:lnTo>
                  <a:lnTo>
                    <a:pt x="1036" y="1036"/>
                  </a:lnTo>
                  <a:lnTo>
                    <a:pt x="1754" y="1036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5065525" y="2447675"/>
              <a:ext cx="43850" cy="54425"/>
            </a:xfrm>
            <a:custGeom>
              <a:avLst/>
              <a:gdLst/>
              <a:ahLst/>
              <a:cxnLst/>
              <a:rect l="l" t="t" r="r" b="b"/>
              <a:pathLst>
                <a:path w="1754" h="2177" extrusionOk="0">
                  <a:moveTo>
                    <a:pt x="1141" y="1"/>
                  </a:moveTo>
                  <a:cubicBezTo>
                    <a:pt x="423" y="1"/>
                    <a:pt x="1" y="466"/>
                    <a:pt x="1" y="1099"/>
                  </a:cubicBezTo>
                  <a:cubicBezTo>
                    <a:pt x="1" y="1437"/>
                    <a:pt x="106" y="1712"/>
                    <a:pt x="296" y="1902"/>
                  </a:cubicBezTo>
                  <a:cubicBezTo>
                    <a:pt x="486" y="2092"/>
                    <a:pt x="761" y="2177"/>
                    <a:pt x="1078" y="2177"/>
                  </a:cubicBezTo>
                  <a:cubicBezTo>
                    <a:pt x="1374" y="2177"/>
                    <a:pt x="1627" y="2113"/>
                    <a:pt x="1754" y="2050"/>
                  </a:cubicBezTo>
                  <a:lnTo>
                    <a:pt x="1754" y="1036"/>
                  </a:lnTo>
                  <a:lnTo>
                    <a:pt x="1036" y="1036"/>
                  </a:lnTo>
                  <a:lnTo>
                    <a:pt x="1036" y="1247"/>
                  </a:lnTo>
                  <a:lnTo>
                    <a:pt x="1479" y="1247"/>
                  </a:lnTo>
                  <a:lnTo>
                    <a:pt x="1479" y="1902"/>
                  </a:lnTo>
                  <a:cubicBezTo>
                    <a:pt x="1416" y="1923"/>
                    <a:pt x="1289" y="1944"/>
                    <a:pt x="1099" y="1944"/>
                  </a:cubicBezTo>
                  <a:cubicBezTo>
                    <a:pt x="613" y="1944"/>
                    <a:pt x="275" y="1627"/>
                    <a:pt x="275" y="1078"/>
                  </a:cubicBezTo>
                  <a:cubicBezTo>
                    <a:pt x="275" y="550"/>
                    <a:pt x="613" y="233"/>
                    <a:pt x="1141" y="233"/>
                  </a:cubicBezTo>
                  <a:cubicBezTo>
                    <a:pt x="1352" y="233"/>
                    <a:pt x="1500" y="275"/>
                    <a:pt x="1606" y="318"/>
                  </a:cubicBezTo>
                  <a:lnTo>
                    <a:pt x="1690" y="106"/>
                  </a:lnTo>
                  <a:cubicBezTo>
                    <a:pt x="1585" y="43"/>
                    <a:pt x="1395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5481150" y="2447675"/>
              <a:ext cx="33275" cy="53900"/>
            </a:xfrm>
            <a:custGeom>
              <a:avLst/>
              <a:gdLst/>
              <a:ahLst/>
              <a:cxnLst/>
              <a:rect l="l" t="t" r="r" b="b"/>
              <a:pathLst>
                <a:path w="1331" h="2156" extrusionOk="0">
                  <a:moveTo>
                    <a:pt x="549" y="233"/>
                  </a:moveTo>
                  <a:cubicBezTo>
                    <a:pt x="845" y="233"/>
                    <a:pt x="1056" y="360"/>
                    <a:pt x="1056" y="635"/>
                  </a:cubicBezTo>
                  <a:cubicBezTo>
                    <a:pt x="1056" y="930"/>
                    <a:pt x="845" y="1099"/>
                    <a:pt x="507" y="1099"/>
                  </a:cubicBezTo>
                  <a:cubicBezTo>
                    <a:pt x="422" y="1099"/>
                    <a:pt x="338" y="1099"/>
                    <a:pt x="296" y="1078"/>
                  </a:cubicBezTo>
                  <a:lnTo>
                    <a:pt x="296" y="254"/>
                  </a:lnTo>
                  <a:cubicBezTo>
                    <a:pt x="338" y="233"/>
                    <a:pt x="422" y="233"/>
                    <a:pt x="549" y="233"/>
                  </a:cubicBezTo>
                  <a:close/>
                  <a:moveTo>
                    <a:pt x="549" y="1"/>
                  </a:moveTo>
                  <a:cubicBezTo>
                    <a:pt x="317" y="1"/>
                    <a:pt x="148" y="22"/>
                    <a:pt x="0" y="43"/>
                  </a:cubicBezTo>
                  <a:lnTo>
                    <a:pt x="0" y="2155"/>
                  </a:lnTo>
                  <a:lnTo>
                    <a:pt x="296" y="2155"/>
                  </a:lnTo>
                  <a:lnTo>
                    <a:pt x="296" y="1310"/>
                  </a:lnTo>
                  <a:lnTo>
                    <a:pt x="507" y="1310"/>
                  </a:lnTo>
                  <a:cubicBezTo>
                    <a:pt x="782" y="1310"/>
                    <a:pt x="1014" y="1247"/>
                    <a:pt x="1162" y="1078"/>
                  </a:cubicBezTo>
                  <a:cubicBezTo>
                    <a:pt x="1267" y="972"/>
                    <a:pt x="1331" y="825"/>
                    <a:pt x="1331" y="635"/>
                  </a:cubicBezTo>
                  <a:cubicBezTo>
                    <a:pt x="1331" y="444"/>
                    <a:pt x="1246" y="275"/>
                    <a:pt x="1141" y="191"/>
                  </a:cubicBezTo>
                  <a:cubicBezTo>
                    <a:pt x="1014" y="64"/>
                    <a:pt x="803" y="1"/>
                    <a:pt x="5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5446800" y="2428675"/>
              <a:ext cx="99325" cy="99300"/>
            </a:xfrm>
            <a:custGeom>
              <a:avLst/>
              <a:gdLst/>
              <a:ahLst/>
              <a:cxnLst/>
              <a:rect l="l" t="t" r="r" b="b"/>
              <a:pathLst>
                <a:path w="3973" h="3972" extrusionOk="0">
                  <a:moveTo>
                    <a:pt x="1987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87" y="3972"/>
                  </a:cubicBezTo>
                  <a:cubicBezTo>
                    <a:pt x="3085" y="3972"/>
                    <a:pt x="3972" y="3084"/>
                    <a:pt x="3972" y="1986"/>
                  </a:cubicBezTo>
                  <a:cubicBezTo>
                    <a:pt x="3972" y="888"/>
                    <a:pt x="3085" y="0"/>
                    <a:pt x="1987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5481150" y="2447675"/>
              <a:ext cx="33275" cy="53900"/>
            </a:xfrm>
            <a:custGeom>
              <a:avLst/>
              <a:gdLst/>
              <a:ahLst/>
              <a:cxnLst/>
              <a:rect l="l" t="t" r="r" b="b"/>
              <a:pathLst>
                <a:path w="1331" h="2156" fill="none" extrusionOk="0">
                  <a:moveTo>
                    <a:pt x="0" y="43"/>
                  </a:moveTo>
                  <a:cubicBezTo>
                    <a:pt x="148" y="22"/>
                    <a:pt x="317" y="1"/>
                    <a:pt x="549" y="1"/>
                  </a:cubicBezTo>
                  <a:cubicBezTo>
                    <a:pt x="803" y="1"/>
                    <a:pt x="1014" y="64"/>
                    <a:pt x="1141" y="191"/>
                  </a:cubicBezTo>
                  <a:cubicBezTo>
                    <a:pt x="1246" y="275"/>
                    <a:pt x="1331" y="444"/>
                    <a:pt x="1331" y="635"/>
                  </a:cubicBezTo>
                  <a:cubicBezTo>
                    <a:pt x="1331" y="825"/>
                    <a:pt x="1267" y="972"/>
                    <a:pt x="1162" y="1078"/>
                  </a:cubicBezTo>
                  <a:cubicBezTo>
                    <a:pt x="1014" y="1247"/>
                    <a:pt x="782" y="1310"/>
                    <a:pt x="507" y="1310"/>
                  </a:cubicBezTo>
                  <a:cubicBezTo>
                    <a:pt x="422" y="1310"/>
                    <a:pt x="359" y="1310"/>
                    <a:pt x="296" y="1310"/>
                  </a:cubicBezTo>
                  <a:lnTo>
                    <a:pt x="296" y="2155"/>
                  </a:lnTo>
                  <a:lnTo>
                    <a:pt x="0" y="2155"/>
                  </a:lnTo>
                  <a:close/>
                  <a:moveTo>
                    <a:pt x="296" y="1078"/>
                  </a:moveTo>
                  <a:cubicBezTo>
                    <a:pt x="338" y="1099"/>
                    <a:pt x="422" y="1099"/>
                    <a:pt x="507" y="1099"/>
                  </a:cubicBezTo>
                  <a:cubicBezTo>
                    <a:pt x="845" y="1099"/>
                    <a:pt x="1056" y="930"/>
                    <a:pt x="1056" y="635"/>
                  </a:cubicBezTo>
                  <a:cubicBezTo>
                    <a:pt x="1056" y="360"/>
                    <a:pt x="845" y="233"/>
                    <a:pt x="549" y="233"/>
                  </a:cubicBezTo>
                  <a:cubicBezTo>
                    <a:pt x="422" y="233"/>
                    <a:pt x="338" y="233"/>
                    <a:pt x="296" y="254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481150" y="2447675"/>
              <a:ext cx="33275" cy="53900"/>
            </a:xfrm>
            <a:custGeom>
              <a:avLst/>
              <a:gdLst/>
              <a:ahLst/>
              <a:cxnLst/>
              <a:rect l="l" t="t" r="r" b="b"/>
              <a:pathLst>
                <a:path w="1331" h="2156" extrusionOk="0">
                  <a:moveTo>
                    <a:pt x="549" y="233"/>
                  </a:moveTo>
                  <a:cubicBezTo>
                    <a:pt x="845" y="233"/>
                    <a:pt x="1056" y="360"/>
                    <a:pt x="1056" y="635"/>
                  </a:cubicBezTo>
                  <a:cubicBezTo>
                    <a:pt x="1056" y="930"/>
                    <a:pt x="845" y="1099"/>
                    <a:pt x="507" y="1099"/>
                  </a:cubicBezTo>
                  <a:cubicBezTo>
                    <a:pt x="422" y="1099"/>
                    <a:pt x="338" y="1099"/>
                    <a:pt x="296" y="1078"/>
                  </a:cubicBezTo>
                  <a:lnTo>
                    <a:pt x="296" y="254"/>
                  </a:lnTo>
                  <a:cubicBezTo>
                    <a:pt x="338" y="233"/>
                    <a:pt x="422" y="233"/>
                    <a:pt x="549" y="233"/>
                  </a:cubicBezTo>
                  <a:close/>
                  <a:moveTo>
                    <a:pt x="549" y="1"/>
                  </a:moveTo>
                  <a:cubicBezTo>
                    <a:pt x="317" y="1"/>
                    <a:pt x="148" y="22"/>
                    <a:pt x="0" y="43"/>
                  </a:cubicBezTo>
                  <a:lnTo>
                    <a:pt x="0" y="2155"/>
                  </a:lnTo>
                  <a:lnTo>
                    <a:pt x="296" y="2155"/>
                  </a:lnTo>
                  <a:lnTo>
                    <a:pt x="296" y="1310"/>
                  </a:lnTo>
                  <a:lnTo>
                    <a:pt x="507" y="1310"/>
                  </a:lnTo>
                  <a:cubicBezTo>
                    <a:pt x="782" y="1310"/>
                    <a:pt x="1014" y="1247"/>
                    <a:pt x="1162" y="1078"/>
                  </a:cubicBezTo>
                  <a:cubicBezTo>
                    <a:pt x="1267" y="972"/>
                    <a:pt x="1331" y="825"/>
                    <a:pt x="1331" y="635"/>
                  </a:cubicBezTo>
                  <a:cubicBezTo>
                    <a:pt x="1331" y="444"/>
                    <a:pt x="1246" y="275"/>
                    <a:pt x="1141" y="191"/>
                  </a:cubicBezTo>
                  <a:cubicBezTo>
                    <a:pt x="1014" y="64"/>
                    <a:pt x="803" y="1"/>
                    <a:pt x="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113375" y="2249650"/>
              <a:ext cx="34875" cy="45975"/>
            </a:xfrm>
            <a:custGeom>
              <a:avLst/>
              <a:gdLst/>
              <a:ahLst/>
              <a:cxnLst/>
              <a:rect l="l" t="t" r="r" b="b"/>
              <a:pathLst>
                <a:path w="1395" h="1839" extrusionOk="0">
                  <a:moveTo>
                    <a:pt x="1225" y="0"/>
                  </a:moveTo>
                  <a:cubicBezTo>
                    <a:pt x="845" y="0"/>
                    <a:pt x="549" y="85"/>
                    <a:pt x="317" y="296"/>
                  </a:cubicBezTo>
                  <a:cubicBezTo>
                    <a:pt x="106" y="507"/>
                    <a:pt x="0" y="761"/>
                    <a:pt x="0" y="1099"/>
                  </a:cubicBezTo>
                  <a:cubicBezTo>
                    <a:pt x="0" y="1310"/>
                    <a:pt x="64" y="1500"/>
                    <a:pt x="190" y="1627"/>
                  </a:cubicBezTo>
                  <a:cubicBezTo>
                    <a:pt x="317" y="1775"/>
                    <a:pt x="486" y="1838"/>
                    <a:pt x="676" y="1838"/>
                  </a:cubicBezTo>
                  <a:cubicBezTo>
                    <a:pt x="845" y="1838"/>
                    <a:pt x="1035" y="1796"/>
                    <a:pt x="1225" y="1690"/>
                  </a:cubicBezTo>
                  <a:lnTo>
                    <a:pt x="1268" y="1394"/>
                  </a:lnTo>
                  <a:lnTo>
                    <a:pt x="1268" y="1394"/>
                  </a:lnTo>
                  <a:cubicBezTo>
                    <a:pt x="1183" y="1458"/>
                    <a:pt x="1077" y="1521"/>
                    <a:pt x="972" y="1542"/>
                  </a:cubicBezTo>
                  <a:cubicBezTo>
                    <a:pt x="887" y="1585"/>
                    <a:pt x="803" y="1606"/>
                    <a:pt x="718" y="1606"/>
                  </a:cubicBezTo>
                  <a:cubicBezTo>
                    <a:pt x="571" y="1606"/>
                    <a:pt x="465" y="1563"/>
                    <a:pt x="380" y="1458"/>
                  </a:cubicBezTo>
                  <a:cubicBezTo>
                    <a:pt x="296" y="1373"/>
                    <a:pt x="254" y="1247"/>
                    <a:pt x="254" y="1078"/>
                  </a:cubicBezTo>
                  <a:cubicBezTo>
                    <a:pt x="254" y="845"/>
                    <a:pt x="338" y="634"/>
                    <a:pt x="507" y="465"/>
                  </a:cubicBezTo>
                  <a:cubicBezTo>
                    <a:pt x="655" y="296"/>
                    <a:pt x="908" y="212"/>
                    <a:pt x="1204" y="212"/>
                  </a:cubicBezTo>
                  <a:lnTo>
                    <a:pt x="1352" y="212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4150850" y="2288200"/>
              <a:ext cx="7425" cy="7950"/>
            </a:xfrm>
            <a:custGeom>
              <a:avLst/>
              <a:gdLst/>
              <a:ahLst/>
              <a:cxnLst/>
              <a:rect l="l" t="t" r="r" b="b"/>
              <a:pathLst>
                <a:path w="297" h="318" extrusionOk="0">
                  <a:moveTo>
                    <a:pt x="149" y="0"/>
                  </a:moveTo>
                  <a:cubicBezTo>
                    <a:pt x="107" y="0"/>
                    <a:pt x="64" y="21"/>
                    <a:pt x="43" y="43"/>
                  </a:cubicBezTo>
                  <a:cubicBezTo>
                    <a:pt x="1" y="85"/>
                    <a:pt x="1" y="106"/>
                    <a:pt x="1" y="148"/>
                  </a:cubicBezTo>
                  <a:cubicBezTo>
                    <a:pt x="1" y="190"/>
                    <a:pt x="1" y="233"/>
                    <a:pt x="43" y="275"/>
                  </a:cubicBezTo>
                  <a:cubicBezTo>
                    <a:pt x="64" y="296"/>
                    <a:pt x="107" y="317"/>
                    <a:pt x="149" y="317"/>
                  </a:cubicBezTo>
                  <a:cubicBezTo>
                    <a:pt x="191" y="317"/>
                    <a:pt x="233" y="296"/>
                    <a:pt x="254" y="275"/>
                  </a:cubicBezTo>
                  <a:cubicBezTo>
                    <a:pt x="276" y="233"/>
                    <a:pt x="297" y="190"/>
                    <a:pt x="297" y="148"/>
                  </a:cubicBezTo>
                  <a:cubicBezTo>
                    <a:pt x="297" y="106"/>
                    <a:pt x="276" y="85"/>
                    <a:pt x="254" y="43"/>
                  </a:cubicBezTo>
                  <a:cubicBezTo>
                    <a:pt x="233" y="21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214225" y="2249650"/>
              <a:ext cx="25900" cy="45975"/>
            </a:xfrm>
            <a:custGeom>
              <a:avLst/>
              <a:gdLst/>
              <a:ahLst/>
              <a:cxnLst/>
              <a:rect l="l" t="t" r="r" b="b"/>
              <a:pathLst>
                <a:path w="1036" h="1839" extrusionOk="0">
                  <a:moveTo>
                    <a:pt x="698" y="0"/>
                  </a:moveTo>
                  <a:cubicBezTo>
                    <a:pt x="550" y="0"/>
                    <a:pt x="402" y="43"/>
                    <a:pt x="297" y="127"/>
                  </a:cubicBezTo>
                  <a:cubicBezTo>
                    <a:pt x="191" y="233"/>
                    <a:pt x="128" y="338"/>
                    <a:pt x="128" y="486"/>
                  </a:cubicBezTo>
                  <a:cubicBezTo>
                    <a:pt x="128" y="571"/>
                    <a:pt x="149" y="634"/>
                    <a:pt x="191" y="719"/>
                  </a:cubicBezTo>
                  <a:cubicBezTo>
                    <a:pt x="233" y="803"/>
                    <a:pt x="318" y="887"/>
                    <a:pt x="444" y="1014"/>
                  </a:cubicBezTo>
                  <a:cubicBezTo>
                    <a:pt x="571" y="1120"/>
                    <a:pt x="656" y="1204"/>
                    <a:pt x="698" y="1247"/>
                  </a:cubicBezTo>
                  <a:cubicBezTo>
                    <a:pt x="719" y="1289"/>
                    <a:pt x="740" y="1331"/>
                    <a:pt x="740" y="1394"/>
                  </a:cubicBezTo>
                  <a:cubicBezTo>
                    <a:pt x="740" y="1458"/>
                    <a:pt x="698" y="1521"/>
                    <a:pt x="656" y="1563"/>
                  </a:cubicBezTo>
                  <a:cubicBezTo>
                    <a:pt x="592" y="1606"/>
                    <a:pt x="529" y="1627"/>
                    <a:pt x="466" y="1627"/>
                  </a:cubicBezTo>
                  <a:cubicBezTo>
                    <a:pt x="360" y="1627"/>
                    <a:pt x="212" y="1563"/>
                    <a:pt x="43" y="1437"/>
                  </a:cubicBezTo>
                  <a:lnTo>
                    <a:pt x="1" y="1711"/>
                  </a:lnTo>
                  <a:cubicBezTo>
                    <a:pt x="149" y="1796"/>
                    <a:pt x="297" y="1838"/>
                    <a:pt x="444" y="1838"/>
                  </a:cubicBezTo>
                  <a:cubicBezTo>
                    <a:pt x="613" y="1838"/>
                    <a:pt x="740" y="1796"/>
                    <a:pt x="825" y="1690"/>
                  </a:cubicBezTo>
                  <a:cubicBezTo>
                    <a:pt x="930" y="1606"/>
                    <a:pt x="973" y="1500"/>
                    <a:pt x="973" y="1373"/>
                  </a:cubicBezTo>
                  <a:cubicBezTo>
                    <a:pt x="973" y="1289"/>
                    <a:pt x="951" y="1204"/>
                    <a:pt x="909" y="1120"/>
                  </a:cubicBezTo>
                  <a:cubicBezTo>
                    <a:pt x="867" y="1035"/>
                    <a:pt x="782" y="951"/>
                    <a:pt x="656" y="845"/>
                  </a:cubicBezTo>
                  <a:cubicBezTo>
                    <a:pt x="508" y="740"/>
                    <a:pt x="444" y="655"/>
                    <a:pt x="402" y="613"/>
                  </a:cubicBezTo>
                  <a:cubicBezTo>
                    <a:pt x="381" y="571"/>
                    <a:pt x="360" y="528"/>
                    <a:pt x="360" y="486"/>
                  </a:cubicBezTo>
                  <a:cubicBezTo>
                    <a:pt x="360" y="402"/>
                    <a:pt x="402" y="338"/>
                    <a:pt x="444" y="296"/>
                  </a:cubicBezTo>
                  <a:cubicBezTo>
                    <a:pt x="508" y="233"/>
                    <a:pt x="592" y="212"/>
                    <a:pt x="677" y="212"/>
                  </a:cubicBezTo>
                  <a:cubicBezTo>
                    <a:pt x="804" y="212"/>
                    <a:pt x="909" y="254"/>
                    <a:pt x="994" y="317"/>
                  </a:cubicBezTo>
                  <a:lnTo>
                    <a:pt x="1036" y="64"/>
                  </a:lnTo>
                  <a:cubicBezTo>
                    <a:pt x="930" y="21"/>
                    <a:pt x="804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242225" y="2258100"/>
              <a:ext cx="29075" cy="52300"/>
            </a:xfrm>
            <a:custGeom>
              <a:avLst/>
              <a:gdLst/>
              <a:ahLst/>
              <a:cxnLst/>
              <a:rect l="l" t="t" r="r" b="b"/>
              <a:pathLst>
                <a:path w="1163" h="2092" extrusionOk="0">
                  <a:moveTo>
                    <a:pt x="592" y="423"/>
                  </a:moveTo>
                  <a:cubicBezTo>
                    <a:pt x="697" y="423"/>
                    <a:pt x="782" y="465"/>
                    <a:pt x="845" y="528"/>
                  </a:cubicBezTo>
                  <a:cubicBezTo>
                    <a:pt x="909" y="592"/>
                    <a:pt x="930" y="676"/>
                    <a:pt x="930" y="803"/>
                  </a:cubicBezTo>
                  <a:cubicBezTo>
                    <a:pt x="930" y="951"/>
                    <a:pt x="888" y="1078"/>
                    <a:pt x="803" y="1162"/>
                  </a:cubicBezTo>
                  <a:cubicBezTo>
                    <a:pt x="719" y="1268"/>
                    <a:pt x="592" y="1331"/>
                    <a:pt x="444" y="1331"/>
                  </a:cubicBezTo>
                  <a:lnTo>
                    <a:pt x="338" y="1331"/>
                  </a:lnTo>
                  <a:lnTo>
                    <a:pt x="444" y="465"/>
                  </a:lnTo>
                  <a:cubicBezTo>
                    <a:pt x="507" y="444"/>
                    <a:pt x="550" y="423"/>
                    <a:pt x="592" y="423"/>
                  </a:cubicBezTo>
                  <a:close/>
                  <a:moveTo>
                    <a:pt x="296" y="0"/>
                  </a:moveTo>
                  <a:lnTo>
                    <a:pt x="233" y="423"/>
                  </a:lnTo>
                  <a:cubicBezTo>
                    <a:pt x="169" y="486"/>
                    <a:pt x="106" y="549"/>
                    <a:pt x="64" y="613"/>
                  </a:cubicBezTo>
                  <a:cubicBezTo>
                    <a:pt x="22" y="697"/>
                    <a:pt x="0" y="740"/>
                    <a:pt x="0" y="782"/>
                  </a:cubicBezTo>
                  <a:cubicBezTo>
                    <a:pt x="0" y="803"/>
                    <a:pt x="0" y="803"/>
                    <a:pt x="22" y="803"/>
                  </a:cubicBezTo>
                  <a:cubicBezTo>
                    <a:pt x="22" y="803"/>
                    <a:pt x="43" y="782"/>
                    <a:pt x="85" y="718"/>
                  </a:cubicBezTo>
                  <a:cubicBezTo>
                    <a:pt x="127" y="655"/>
                    <a:pt x="169" y="613"/>
                    <a:pt x="212" y="592"/>
                  </a:cubicBezTo>
                  <a:lnTo>
                    <a:pt x="212" y="592"/>
                  </a:lnTo>
                  <a:lnTo>
                    <a:pt x="0" y="2092"/>
                  </a:lnTo>
                  <a:lnTo>
                    <a:pt x="233" y="2092"/>
                  </a:lnTo>
                  <a:lnTo>
                    <a:pt x="296" y="1521"/>
                  </a:lnTo>
                  <a:lnTo>
                    <a:pt x="444" y="1521"/>
                  </a:lnTo>
                  <a:cubicBezTo>
                    <a:pt x="676" y="1521"/>
                    <a:pt x="845" y="1437"/>
                    <a:pt x="972" y="1310"/>
                  </a:cubicBezTo>
                  <a:cubicBezTo>
                    <a:pt x="1099" y="1162"/>
                    <a:pt x="1162" y="993"/>
                    <a:pt x="1162" y="803"/>
                  </a:cubicBezTo>
                  <a:cubicBezTo>
                    <a:pt x="1162" y="655"/>
                    <a:pt x="1120" y="507"/>
                    <a:pt x="1035" y="423"/>
                  </a:cubicBezTo>
                  <a:cubicBezTo>
                    <a:pt x="930" y="317"/>
                    <a:pt x="824" y="254"/>
                    <a:pt x="676" y="254"/>
                  </a:cubicBezTo>
                  <a:cubicBezTo>
                    <a:pt x="592" y="254"/>
                    <a:pt x="528" y="275"/>
                    <a:pt x="465" y="296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4276025" y="2264425"/>
              <a:ext cx="24850" cy="31725"/>
            </a:xfrm>
            <a:custGeom>
              <a:avLst/>
              <a:gdLst/>
              <a:ahLst/>
              <a:cxnLst/>
              <a:rect l="l" t="t" r="r" b="b"/>
              <a:pathLst>
                <a:path w="994" h="1269" extrusionOk="0">
                  <a:moveTo>
                    <a:pt x="550" y="191"/>
                  </a:moveTo>
                  <a:cubicBezTo>
                    <a:pt x="634" y="191"/>
                    <a:pt x="676" y="212"/>
                    <a:pt x="719" y="254"/>
                  </a:cubicBezTo>
                  <a:cubicBezTo>
                    <a:pt x="761" y="296"/>
                    <a:pt x="782" y="381"/>
                    <a:pt x="782" y="444"/>
                  </a:cubicBezTo>
                  <a:lnTo>
                    <a:pt x="275" y="444"/>
                  </a:lnTo>
                  <a:cubicBezTo>
                    <a:pt x="338" y="275"/>
                    <a:pt x="423" y="191"/>
                    <a:pt x="550" y="191"/>
                  </a:cubicBezTo>
                  <a:close/>
                  <a:moveTo>
                    <a:pt x="571" y="1"/>
                  </a:moveTo>
                  <a:cubicBezTo>
                    <a:pt x="423" y="1"/>
                    <a:pt x="275" y="64"/>
                    <a:pt x="169" y="191"/>
                  </a:cubicBezTo>
                  <a:cubicBezTo>
                    <a:pt x="64" y="339"/>
                    <a:pt x="0" y="487"/>
                    <a:pt x="0" y="698"/>
                  </a:cubicBezTo>
                  <a:cubicBezTo>
                    <a:pt x="0" y="867"/>
                    <a:pt x="64" y="994"/>
                    <a:pt x="148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55" y="1268"/>
                    <a:pt x="782" y="1226"/>
                    <a:pt x="909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5" y="1078"/>
                    <a:pt x="550" y="1078"/>
                  </a:cubicBezTo>
                  <a:cubicBezTo>
                    <a:pt x="465" y="1078"/>
                    <a:pt x="381" y="1036"/>
                    <a:pt x="317" y="972"/>
                  </a:cubicBezTo>
                  <a:cubicBezTo>
                    <a:pt x="254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33" y="613"/>
                  </a:cubicBezTo>
                  <a:lnTo>
                    <a:pt x="993" y="613"/>
                  </a:lnTo>
                  <a:cubicBezTo>
                    <a:pt x="993" y="571"/>
                    <a:pt x="993" y="529"/>
                    <a:pt x="993" y="508"/>
                  </a:cubicBezTo>
                  <a:cubicBezTo>
                    <a:pt x="993" y="360"/>
                    <a:pt x="951" y="233"/>
                    <a:pt x="866" y="149"/>
                  </a:cubicBezTo>
                  <a:cubicBezTo>
                    <a:pt x="782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4304000" y="226442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782" y="1"/>
                  </a:moveTo>
                  <a:cubicBezTo>
                    <a:pt x="550" y="1"/>
                    <a:pt x="360" y="64"/>
                    <a:pt x="233" y="212"/>
                  </a:cubicBezTo>
                  <a:cubicBezTo>
                    <a:pt x="85" y="339"/>
                    <a:pt x="1" y="508"/>
                    <a:pt x="1" y="719"/>
                  </a:cubicBezTo>
                  <a:cubicBezTo>
                    <a:pt x="1" y="888"/>
                    <a:pt x="64" y="1015"/>
                    <a:pt x="149" y="1120"/>
                  </a:cubicBezTo>
                  <a:cubicBezTo>
                    <a:pt x="254" y="1205"/>
                    <a:pt x="381" y="1268"/>
                    <a:pt x="529" y="1268"/>
                  </a:cubicBezTo>
                  <a:cubicBezTo>
                    <a:pt x="656" y="1268"/>
                    <a:pt x="761" y="1226"/>
                    <a:pt x="867" y="1184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82" y="1036"/>
                    <a:pt x="677" y="1057"/>
                    <a:pt x="571" y="1057"/>
                  </a:cubicBezTo>
                  <a:cubicBezTo>
                    <a:pt x="466" y="1057"/>
                    <a:pt x="381" y="1036"/>
                    <a:pt x="318" y="972"/>
                  </a:cubicBezTo>
                  <a:cubicBezTo>
                    <a:pt x="276" y="909"/>
                    <a:pt x="233" y="803"/>
                    <a:pt x="233" y="698"/>
                  </a:cubicBezTo>
                  <a:cubicBezTo>
                    <a:pt x="233" y="571"/>
                    <a:pt x="297" y="444"/>
                    <a:pt x="381" y="360"/>
                  </a:cubicBezTo>
                  <a:cubicBezTo>
                    <a:pt x="487" y="254"/>
                    <a:pt x="613" y="212"/>
                    <a:pt x="782" y="212"/>
                  </a:cubicBezTo>
                  <a:lnTo>
                    <a:pt x="951" y="212"/>
                  </a:lnTo>
                  <a:lnTo>
                    <a:pt x="973" y="22"/>
                  </a:lnTo>
                  <a:cubicBezTo>
                    <a:pt x="909" y="1"/>
                    <a:pt x="825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4329350" y="2252825"/>
              <a:ext cx="11650" cy="42250"/>
            </a:xfrm>
            <a:custGeom>
              <a:avLst/>
              <a:gdLst/>
              <a:ahLst/>
              <a:cxnLst/>
              <a:rect l="l" t="t" r="r" b="b"/>
              <a:pathLst>
                <a:path w="466" h="1690" extrusionOk="0">
                  <a:moveTo>
                    <a:pt x="318" y="0"/>
                  </a:moveTo>
                  <a:cubicBezTo>
                    <a:pt x="297" y="0"/>
                    <a:pt x="254" y="21"/>
                    <a:pt x="233" y="42"/>
                  </a:cubicBezTo>
                  <a:cubicBezTo>
                    <a:pt x="212" y="63"/>
                    <a:pt x="191" y="106"/>
                    <a:pt x="191" y="127"/>
                  </a:cubicBezTo>
                  <a:cubicBezTo>
                    <a:pt x="191" y="169"/>
                    <a:pt x="212" y="190"/>
                    <a:pt x="233" y="232"/>
                  </a:cubicBezTo>
                  <a:cubicBezTo>
                    <a:pt x="254" y="254"/>
                    <a:pt x="297" y="254"/>
                    <a:pt x="318" y="254"/>
                  </a:cubicBezTo>
                  <a:cubicBezTo>
                    <a:pt x="360" y="254"/>
                    <a:pt x="402" y="254"/>
                    <a:pt x="423" y="232"/>
                  </a:cubicBezTo>
                  <a:cubicBezTo>
                    <a:pt x="444" y="190"/>
                    <a:pt x="466" y="169"/>
                    <a:pt x="466" y="127"/>
                  </a:cubicBezTo>
                  <a:cubicBezTo>
                    <a:pt x="466" y="106"/>
                    <a:pt x="444" y="63"/>
                    <a:pt x="423" y="42"/>
                  </a:cubicBezTo>
                  <a:cubicBezTo>
                    <a:pt x="402" y="21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4342550" y="226442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6" y="972"/>
                  </a:cubicBezTo>
                  <a:cubicBezTo>
                    <a:pt x="592" y="1036"/>
                    <a:pt x="529" y="1057"/>
                    <a:pt x="466" y="1057"/>
                  </a:cubicBezTo>
                  <a:cubicBezTo>
                    <a:pt x="402" y="1057"/>
                    <a:pt x="339" y="1036"/>
                    <a:pt x="297" y="972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6" y="465"/>
                    <a:pt x="381" y="360"/>
                  </a:cubicBezTo>
                  <a:cubicBezTo>
                    <a:pt x="466" y="254"/>
                    <a:pt x="592" y="191"/>
                    <a:pt x="783" y="191"/>
                  </a:cubicBezTo>
                  <a:close/>
                  <a:moveTo>
                    <a:pt x="804" y="1"/>
                  </a:moveTo>
                  <a:cubicBezTo>
                    <a:pt x="550" y="1"/>
                    <a:pt x="360" y="85"/>
                    <a:pt x="212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8" y="1120"/>
                  </a:cubicBezTo>
                  <a:cubicBezTo>
                    <a:pt x="191" y="1205"/>
                    <a:pt x="297" y="1247"/>
                    <a:pt x="402" y="1247"/>
                  </a:cubicBezTo>
                  <a:cubicBezTo>
                    <a:pt x="508" y="1247"/>
                    <a:pt x="614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22"/>
                    <a:pt x="909" y="1"/>
                    <a:pt x="80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4372650" y="2250175"/>
              <a:ext cx="12175" cy="44900"/>
            </a:xfrm>
            <a:custGeom>
              <a:avLst/>
              <a:gdLst/>
              <a:ahLst/>
              <a:cxnLst/>
              <a:rect l="l" t="t" r="r" b="b"/>
              <a:pathLst>
                <a:path w="487" h="1796" extrusionOk="0">
                  <a:moveTo>
                    <a:pt x="254" y="0"/>
                  </a:moveTo>
                  <a:lnTo>
                    <a:pt x="1" y="1796"/>
                  </a:lnTo>
                  <a:lnTo>
                    <a:pt x="233" y="1796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405400" y="2249650"/>
              <a:ext cx="34875" cy="45975"/>
            </a:xfrm>
            <a:custGeom>
              <a:avLst/>
              <a:gdLst/>
              <a:ahLst/>
              <a:cxnLst/>
              <a:rect l="l" t="t" r="r" b="b"/>
              <a:pathLst>
                <a:path w="1395" h="1839" extrusionOk="0">
                  <a:moveTo>
                    <a:pt x="1226" y="0"/>
                  </a:moveTo>
                  <a:cubicBezTo>
                    <a:pt x="867" y="0"/>
                    <a:pt x="571" y="85"/>
                    <a:pt x="339" y="296"/>
                  </a:cubicBezTo>
                  <a:cubicBezTo>
                    <a:pt x="106" y="507"/>
                    <a:pt x="1" y="761"/>
                    <a:pt x="1" y="1099"/>
                  </a:cubicBezTo>
                  <a:cubicBezTo>
                    <a:pt x="1" y="1310"/>
                    <a:pt x="64" y="1500"/>
                    <a:pt x="191" y="1627"/>
                  </a:cubicBezTo>
                  <a:cubicBezTo>
                    <a:pt x="318" y="1775"/>
                    <a:pt x="487" y="1838"/>
                    <a:pt x="698" y="1838"/>
                  </a:cubicBezTo>
                  <a:cubicBezTo>
                    <a:pt x="867" y="1838"/>
                    <a:pt x="1036" y="1796"/>
                    <a:pt x="1226" y="1690"/>
                  </a:cubicBezTo>
                  <a:lnTo>
                    <a:pt x="1268" y="1394"/>
                  </a:lnTo>
                  <a:lnTo>
                    <a:pt x="1268" y="1394"/>
                  </a:lnTo>
                  <a:cubicBezTo>
                    <a:pt x="1184" y="1458"/>
                    <a:pt x="1099" y="1521"/>
                    <a:pt x="993" y="1542"/>
                  </a:cubicBezTo>
                  <a:cubicBezTo>
                    <a:pt x="888" y="1585"/>
                    <a:pt x="803" y="1606"/>
                    <a:pt x="719" y="1606"/>
                  </a:cubicBezTo>
                  <a:cubicBezTo>
                    <a:pt x="592" y="1606"/>
                    <a:pt x="465" y="1563"/>
                    <a:pt x="381" y="1458"/>
                  </a:cubicBezTo>
                  <a:cubicBezTo>
                    <a:pt x="296" y="1373"/>
                    <a:pt x="254" y="1247"/>
                    <a:pt x="254" y="1078"/>
                  </a:cubicBezTo>
                  <a:cubicBezTo>
                    <a:pt x="254" y="845"/>
                    <a:pt x="339" y="634"/>
                    <a:pt x="508" y="465"/>
                  </a:cubicBezTo>
                  <a:cubicBezTo>
                    <a:pt x="677" y="296"/>
                    <a:pt x="909" y="212"/>
                    <a:pt x="1226" y="212"/>
                  </a:cubicBezTo>
                  <a:lnTo>
                    <a:pt x="1353" y="212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4440775" y="226442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6" y="972"/>
                  </a:cubicBezTo>
                  <a:cubicBezTo>
                    <a:pt x="592" y="1036"/>
                    <a:pt x="529" y="1057"/>
                    <a:pt x="466" y="1057"/>
                  </a:cubicBezTo>
                  <a:cubicBezTo>
                    <a:pt x="402" y="1057"/>
                    <a:pt x="339" y="1036"/>
                    <a:pt x="297" y="972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6" y="465"/>
                    <a:pt x="381" y="360"/>
                  </a:cubicBezTo>
                  <a:cubicBezTo>
                    <a:pt x="466" y="254"/>
                    <a:pt x="592" y="191"/>
                    <a:pt x="783" y="191"/>
                  </a:cubicBezTo>
                  <a:close/>
                  <a:moveTo>
                    <a:pt x="804" y="1"/>
                  </a:moveTo>
                  <a:cubicBezTo>
                    <a:pt x="550" y="1"/>
                    <a:pt x="360" y="85"/>
                    <a:pt x="212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8" y="1120"/>
                  </a:cubicBezTo>
                  <a:cubicBezTo>
                    <a:pt x="191" y="1205"/>
                    <a:pt x="297" y="1247"/>
                    <a:pt x="402" y="1247"/>
                  </a:cubicBezTo>
                  <a:cubicBezTo>
                    <a:pt x="508" y="1247"/>
                    <a:pt x="614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22"/>
                    <a:pt x="909" y="1"/>
                    <a:pt x="80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470350" y="2264425"/>
              <a:ext cx="20625" cy="31725"/>
            </a:xfrm>
            <a:custGeom>
              <a:avLst/>
              <a:gdLst/>
              <a:ahLst/>
              <a:cxnLst/>
              <a:rect l="l" t="t" r="r" b="b"/>
              <a:pathLst>
                <a:path w="825" h="1269" extrusionOk="0">
                  <a:moveTo>
                    <a:pt x="466" y="1"/>
                  </a:moveTo>
                  <a:cubicBezTo>
                    <a:pt x="339" y="1"/>
                    <a:pt x="254" y="43"/>
                    <a:pt x="191" y="85"/>
                  </a:cubicBezTo>
                  <a:cubicBezTo>
                    <a:pt x="128" y="149"/>
                    <a:pt x="85" y="233"/>
                    <a:pt x="85" y="339"/>
                  </a:cubicBezTo>
                  <a:cubicBezTo>
                    <a:pt x="85" y="402"/>
                    <a:pt x="107" y="444"/>
                    <a:pt x="128" y="508"/>
                  </a:cubicBezTo>
                  <a:cubicBezTo>
                    <a:pt x="170" y="571"/>
                    <a:pt x="233" y="634"/>
                    <a:pt x="339" y="698"/>
                  </a:cubicBezTo>
                  <a:cubicBezTo>
                    <a:pt x="445" y="761"/>
                    <a:pt x="508" y="825"/>
                    <a:pt x="529" y="846"/>
                  </a:cubicBezTo>
                  <a:cubicBezTo>
                    <a:pt x="550" y="867"/>
                    <a:pt x="550" y="909"/>
                    <a:pt x="550" y="930"/>
                  </a:cubicBezTo>
                  <a:cubicBezTo>
                    <a:pt x="550" y="972"/>
                    <a:pt x="550" y="994"/>
                    <a:pt x="508" y="1036"/>
                  </a:cubicBezTo>
                  <a:cubicBezTo>
                    <a:pt x="487" y="1057"/>
                    <a:pt x="445" y="1057"/>
                    <a:pt x="402" y="1057"/>
                  </a:cubicBezTo>
                  <a:cubicBezTo>
                    <a:pt x="297" y="1057"/>
                    <a:pt x="191" y="1015"/>
                    <a:pt x="43" y="888"/>
                  </a:cubicBezTo>
                  <a:lnTo>
                    <a:pt x="1" y="1099"/>
                  </a:lnTo>
                  <a:cubicBezTo>
                    <a:pt x="149" y="1205"/>
                    <a:pt x="276" y="1268"/>
                    <a:pt x="402" y="1268"/>
                  </a:cubicBezTo>
                  <a:cubicBezTo>
                    <a:pt x="508" y="1268"/>
                    <a:pt x="614" y="1226"/>
                    <a:pt x="677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9" y="740"/>
                  </a:cubicBezTo>
                  <a:cubicBezTo>
                    <a:pt x="677" y="677"/>
                    <a:pt x="614" y="613"/>
                    <a:pt x="508" y="550"/>
                  </a:cubicBezTo>
                  <a:cubicBezTo>
                    <a:pt x="402" y="465"/>
                    <a:pt x="360" y="423"/>
                    <a:pt x="339" y="402"/>
                  </a:cubicBezTo>
                  <a:cubicBezTo>
                    <a:pt x="318" y="381"/>
                    <a:pt x="297" y="360"/>
                    <a:pt x="297" y="339"/>
                  </a:cubicBezTo>
                  <a:cubicBezTo>
                    <a:pt x="297" y="296"/>
                    <a:pt x="318" y="275"/>
                    <a:pt x="360" y="233"/>
                  </a:cubicBezTo>
                  <a:cubicBezTo>
                    <a:pt x="381" y="212"/>
                    <a:pt x="423" y="212"/>
                    <a:pt x="466" y="212"/>
                  </a:cubicBezTo>
                  <a:cubicBezTo>
                    <a:pt x="571" y="212"/>
                    <a:pt x="677" y="254"/>
                    <a:pt x="825" y="360"/>
                  </a:cubicBezTo>
                  <a:lnTo>
                    <a:pt x="825" y="128"/>
                  </a:lnTo>
                  <a:cubicBezTo>
                    <a:pt x="698" y="43"/>
                    <a:pt x="571" y="1"/>
                    <a:pt x="4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495175" y="2264425"/>
              <a:ext cx="24850" cy="31725"/>
            </a:xfrm>
            <a:custGeom>
              <a:avLst/>
              <a:gdLst/>
              <a:ahLst/>
              <a:cxnLst/>
              <a:rect l="l" t="t" r="r" b="b"/>
              <a:pathLst>
                <a:path w="994" h="1269" extrusionOk="0">
                  <a:moveTo>
                    <a:pt x="571" y="191"/>
                  </a:moveTo>
                  <a:cubicBezTo>
                    <a:pt x="634" y="191"/>
                    <a:pt x="677" y="212"/>
                    <a:pt x="719" y="254"/>
                  </a:cubicBezTo>
                  <a:cubicBezTo>
                    <a:pt x="761" y="296"/>
                    <a:pt x="782" y="381"/>
                    <a:pt x="782" y="444"/>
                  </a:cubicBezTo>
                  <a:lnTo>
                    <a:pt x="275" y="444"/>
                  </a:lnTo>
                  <a:cubicBezTo>
                    <a:pt x="339" y="275"/>
                    <a:pt x="423" y="191"/>
                    <a:pt x="571" y="191"/>
                  </a:cubicBezTo>
                  <a:close/>
                  <a:moveTo>
                    <a:pt x="571" y="1"/>
                  </a:moveTo>
                  <a:cubicBezTo>
                    <a:pt x="423" y="1"/>
                    <a:pt x="275" y="64"/>
                    <a:pt x="170" y="191"/>
                  </a:cubicBezTo>
                  <a:cubicBezTo>
                    <a:pt x="64" y="339"/>
                    <a:pt x="1" y="487"/>
                    <a:pt x="1" y="698"/>
                  </a:cubicBezTo>
                  <a:cubicBezTo>
                    <a:pt x="1" y="867"/>
                    <a:pt x="64" y="994"/>
                    <a:pt x="149" y="1099"/>
                  </a:cubicBezTo>
                  <a:cubicBezTo>
                    <a:pt x="233" y="1205"/>
                    <a:pt x="360" y="1268"/>
                    <a:pt x="508" y="1268"/>
                  </a:cubicBezTo>
                  <a:cubicBezTo>
                    <a:pt x="656" y="1268"/>
                    <a:pt x="782" y="1226"/>
                    <a:pt x="909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6" y="1078"/>
                    <a:pt x="550" y="1078"/>
                  </a:cubicBezTo>
                  <a:cubicBezTo>
                    <a:pt x="465" y="1078"/>
                    <a:pt x="381" y="1036"/>
                    <a:pt x="318" y="972"/>
                  </a:cubicBezTo>
                  <a:cubicBezTo>
                    <a:pt x="275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54" y="613"/>
                  </a:cubicBezTo>
                  <a:lnTo>
                    <a:pt x="994" y="613"/>
                  </a:lnTo>
                  <a:cubicBezTo>
                    <a:pt x="994" y="571"/>
                    <a:pt x="994" y="529"/>
                    <a:pt x="994" y="508"/>
                  </a:cubicBezTo>
                  <a:cubicBezTo>
                    <a:pt x="994" y="360"/>
                    <a:pt x="951" y="233"/>
                    <a:pt x="867" y="149"/>
                  </a:cubicBezTo>
                  <a:cubicBezTo>
                    <a:pt x="803" y="43"/>
                    <a:pt x="698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4522650" y="2264425"/>
              <a:ext cx="20600" cy="31725"/>
            </a:xfrm>
            <a:custGeom>
              <a:avLst/>
              <a:gdLst/>
              <a:ahLst/>
              <a:cxnLst/>
              <a:rect l="l" t="t" r="r" b="b"/>
              <a:pathLst>
                <a:path w="824" h="1269" extrusionOk="0">
                  <a:moveTo>
                    <a:pt x="465" y="1"/>
                  </a:moveTo>
                  <a:cubicBezTo>
                    <a:pt x="338" y="1"/>
                    <a:pt x="254" y="43"/>
                    <a:pt x="190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27" y="508"/>
                  </a:cubicBezTo>
                  <a:cubicBezTo>
                    <a:pt x="169" y="571"/>
                    <a:pt x="233" y="634"/>
                    <a:pt x="338" y="698"/>
                  </a:cubicBezTo>
                  <a:cubicBezTo>
                    <a:pt x="444" y="761"/>
                    <a:pt x="507" y="825"/>
                    <a:pt x="528" y="846"/>
                  </a:cubicBezTo>
                  <a:cubicBezTo>
                    <a:pt x="549" y="867"/>
                    <a:pt x="549" y="909"/>
                    <a:pt x="549" y="930"/>
                  </a:cubicBezTo>
                  <a:cubicBezTo>
                    <a:pt x="549" y="972"/>
                    <a:pt x="528" y="994"/>
                    <a:pt x="507" y="1036"/>
                  </a:cubicBezTo>
                  <a:cubicBezTo>
                    <a:pt x="486" y="1057"/>
                    <a:pt x="444" y="1057"/>
                    <a:pt x="402" y="1057"/>
                  </a:cubicBezTo>
                  <a:cubicBezTo>
                    <a:pt x="296" y="1057"/>
                    <a:pt x="190" y="1015"/>
                    <a:pt x="42" y="888"/>
                  </a:cubicBezTo>
                  <a:lnTo>
                    <a:pt x="0" y="1099"/>
                  </a:lnTo>
                  <a:cubicBezTo>
                    <a:pt x="148" y="1205"/>
                    <a:pt x="275" y="1268"/>
                    <a:pt x="402" y="1268"/>
                  </a:cubicBezTo>
                  <a:cubicBezTo>
                    <a:pt x="507" y="1268"/>
                    <a:pt x="592" y="1226"/>
                    <a:pt x="676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8" y="740"/>
                  </a:cubicBezTo>
                  <a:cubicBezTo>
                    <a:pt x="676" y="677"/>
                    <a:pt x="613" y="613"/>
                    <a:pt x="507" y="550"/>
                  </a:cubicBezTo>
                  <a:cubicBezTo>
                    <a:pt x="402" y="465"/>
                    <a:pt x="359" y="423"/>
                    <a:pt x="338" y="402"/>
                  </a:cubicBezTo>
                  <a:cubicBezTo>
                    <a:pt x="317" y="381"/>
                    <a:pt x="296" y="360"/>
                    <a:pt x="296" y="339"/>
                  </a:cubicBezTo>
                  <a:cubicBezTo>
                    <a:pt x="296" y="296"/>
                    <a:pt x="317" y="275"/>
                    <a:pt x="359" y="233"/>
                  </a:cubicBezTo>
                  <a:cubicBezTo>
                    <a:pt x="380" y="212"/>
                    <a:pt x="423" y="212"/>
                    <a:pt x="465" y="212"/>
                  </a:cubicBezTo>
                  <a:cubicBezTo>
                    <a:pt x="571" y="212"/>
                    <a:pt x="676" y="254"/>
                    <a:pt x="824" y="360"/>
                  </a:cubicBezTo>
                  <a:lnTo>
                    <a:pt x="824" y="128"/>
                  </a:lnTo>
                  <a:cubicBezTo>
                    <a:pt x="697" y="43"/>
                    <a:pt x="571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2007850" y="3638025"/>
              <a:ext cx="38575" cy="45425"/>
            </a:xfrm>
            <a:custGeom>
              <a:avLst/>
              <a:gdLst/>
              <a:ahLst/>
              <a:cxnLst/>
              <a:rect l="l" t="t" r="r" b="b"/>
              <a:pathLst>
                <a:path w="1543" h="1817" extrusionOk="0">
                  <a:moveTo>
                    <a:pt x="571" y="233"/>
                  </a:moveTo>
                  <a:cubicBezTo>
                    <a:pt x="761" y="233"/>
                    <a:pt x="930" y="296"/>
                    <a:pt x="1056" y="402"/>
                  </a:cubicBezTo>
                  <a:cubicBezTo>
                    <a:pt x="1204" y="528"/>
                    <a:pt x="1289" y="697"/>
                    <a:pt x="1289" y="909"/>
                  </a:cubicBezTo>
                  <a:cubicBezTo>
                    <a:pt x="1289" y="1056"/>
                    <a:pt x="1247" y="1183"/>
                    <a:pt x="1204" y="1289"/>
                  </a:cubicBezTo>
                  <a:cubicBezTo>
                    <a:pt x="1141" y="1394"/>
                    <a:pt x="1056" y="1479"/>
                    <a:pt x="951" y="1521"/>
                  </a:cubicBezTo>
                  <a:cubicBezTo>
                    <a:pt x="866" y="1563"/>
                    <a:pt x="697" y="1606"/>
                    <a:pt x="507" y="1606"/>
                  </a:cubicBezTo>
                  <a:lnTo>
                    <a:pt x="296" y="1606"/>
                  </a:lnTo>
                  <a:lnTo>
                    <a:pt x="486" y="233"/>
                  </a:lnTo>
                  <a:close/>
                  <a:moveTo>
                    <a:pt x="275" y="0"/>
                  </a:moveTo>
                  <a:lnTo>
                    <a:pt x="0" y="1817"/>
                  </a:lnTo>
                  <a:lnTo>
                    <a:pt x="592" y="1817"/>
                  </a:lnTo>
                  <a:cubicBezTo>
                    <a:pt x="887" y="1817"/>
                    <a:pt x="1120" y="1732"/>
                    <a:pt x="1289" y="1563"/>
                  </a:cubicBezTo>
                  <a:cubicBezTo>
                    <a:pt x="1458" y="1394"/>
                    <a:pt x="1542" y="1183"/>
                    <a:pt x="1542" y="909"/>
                  </a:cubicBezTo>
                  <a:cubicBezTo>
                    <a:pt x="1542" y="634"/>
                    <a:pt x="1437" y="402"/>
                    <a:pt x="1268" y="254"/>
                  </a:cubicBezTo>
                  <a:cubicBezTo>
                    <a:pt x="1078" y="85"/>
                    <a:pt x="803" y="0"/>
                    <a:pt x="48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2047975" y="3676575"/>
              <a:ext cx="7950" cy="7425"/>
            </a:xfrm>
            <a:custGeom>
              <a:avLst/>
              <a:gdLst/>
              <a:ahLst/>
              <a:cxnLst/>
              <a:rect l="l" t="t" r="r" b="b"/>
              <a:pathLst>
                <a:path w="318" h="297" extrusionOk="0">
                  <a:moveTo>
                    <a:pt x="170" y="0"/>
                  </a:moveTo>
                  <a:cubicBezTo>
                    <a:pt x="127" y="0"/>
                    <a:pt x="85" y="21"/>
                    <a:pt x="64" y="43"/>
                  </a:cubicBezTo>
                  <a:cubicBezTo>
                    <a:pt x="22" y="64"/>
                    <a:pt x="1" y="106"/>
                    <a:pt x="1" y="148"/>
                  </a:cubicBezTo>
                  <a:cubicBezTo>
                    <a:pt x="1" y="190"/>
                    <a:pt x="22" y="233"/>
                    <a:pt x="64" y="254"/>
                  </a:cubicBezTo>
                  <a:cubicBezTo>
                    <a:pt x="85" y="296"/>
                    <a:pt x="127" y="296"/>
                    <a:pt x="170" y="296"/>
                  </a:cubicBezTo>
                  <a:cubicBezTo>
                    <a:pt x="212" y="296"/>
                    <a:pt x="233" y="296"/>
                    <a:pt x="275" y="254"/>
                  </a:cubicBezTo>
                  <a:cubicBezTo>
                    <a:pt x="296" y="233"/>
                    <a:pt x="318" y="190"/>
                    <a:pt x="318" y="148"/>
                  </a:cubicBezTo>
                  <a:cubicBezTo>
                    <a:pt x="318" y="106"/>
                    <a:pt x="296" y="64"/>
                    <a:pt x="275" y="43"/>
                  </a:cubicBezTo>
                  <a:cubicBezTo>
                    <a:pt x="233" y="21"/>
                    <a:pt x="212" y="0"/>
                    <a:pt x="17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2137750" y="3638025"/>
              <a:ext cx="34350" cy="45425"/>
            </a:xfrm>
            <a:custGeom>
              <a:avLst/>
              <a:gdLst/>
              <a:ahLst/>
              <a:cxnLst/>
              <a:rect l="l" t="t" r="r" b="b"/>
              <a:pathLst>
                <a:path w="1374" h="1817" extrusionOk="0">
                  <a:moveTo>
                    <a:pt x="867" y="317"/>
                  </a:moveTo>
                  <a:lnTo>
                    <a:pt x="1015" y="1056"/>
                  </a:lnTo>
                  <a:lnTo>
                    <a:pt x="550" y="1056"/>
                  </a:lnTo>
                  <a:lnTo>
                    <a:pt x="867" y="317"/>
                  </a:lnTo>
                  <a:close/>
                  <a:moveTo>
                    <a:pt x="803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7" y="1247"/>
                  </a:lnTo>
                  <a:lnTo>
                    <a:pt x="1036" y="1247"/>
                  </a:lnTo>
                  <a:lnTo>
                    <a:pt x="1141" y="1817"/>
                  </a:lnTo>
                  <a:lnTo>
                    <a:pt x="1374" y="18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2175775" y="3653325"/>
              <a:ext cx="44400" cy="30125"/>
            </a:xfrm>
            <a:custGeom>
              <a:avLst/>
              <a:gdLst/>
              <a:ahLst/>
              <a:cxnLst/>
              <a:rect l="l" t="t" r="r" b="b"/>
              <a:pathLst>
                <a:path w="1776" h="1205" extrusionOk="0">
                  <a:moveTo>
                    <a:pt x="782" y="1"/>
                  </a:moveTo>
                  <a:cubicBezTo>
                    <a:pt x="656" y="1"/>
                    <a:pt x="508" y="64"/>
                    <a:pt x="360" y="212"/>
                  </a:cubicBezTo>
                  <a:lnTo>
                    <a:pt x="402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33" y="1205"/>
                  </a:lnTo>
                  <a:lnTo>
                    <a:pt x="339" y="444"/>
                  </a:lnTo>
                  <a:cubicBezTo>
                    <a:pt x="339" y="423"/>
                    <a:pt x="381" y="381"/>
                    <a:pt x="465" y="297"/>
                  </a:cubicBezTo>
                  <a:cubicBezTo>
                    <a:pt x="550" y="212"/>
                    <a:pt x="634" y="170"/>
                    <a:pt x="698" y="170"/>
                  </a:cubicBezTo>
                  <a:cubicBezTo>
                    <a:pt x="782" y="170"/>
                    <a:pt x="825" y="233"/>
                    <a:pt x="825" y="339"/>
                  </a:cubicBezTo>
                  <a:cubicBezTo>
                    <a:pt x="825" y="381"/>
                    <a:pt x="825" y="402"/>
                    <a:pt x="825" y="444"/>
                  </a:cubicBezTo>
                  <a:lnTo>
                    <a:pt x="719" y="1205"/>
                  </a:lnTo>
                  <a:lnTo>
                    <a:pt x="951" y="1205"/>
                  </a:lnTo>
                  <a:lnTo>
                    <a:pt x="1057" y="444"/>
                  </a:lnTo>
                  <a:cubicBezTo>
                    <a:pt x="1057" y="423"/>
                    <a:pt x="1078" y="402"/>
                    <a:pt x="1141" y="339"/>
                  </a:cubicBezTo>
                  <a:cubicBezTo>
                    <a:pt x="1184" y="297"/>
                    <a:pt x="1226" y="254"/>
                    <a:pt x="1268" y="233"/>
                  </a:cubicBezTo>
                  <a:cubicBezTo>
                    <a:pt x="1289" y="212"/>
                    <a:pt x="1331" y="191"/>
                    <a:pt x="1353" y="191"/>
                  </a:cubicBezTo>
                  <a:cubicBezTo>
                    <a:pt x="1374" y="170"/>
                    <a:pt x="1395" y="170"/>
                    <a:pt x="1416" y="170"/>
                  </a:cubicBezTo>
                  <a:cubicBezTo>
                    <a:pt x="1500" y="170"/>
                    <a:pt x="1543" y="233"/>
                    <a:pt x="1543" y="339"/>
                  </a:cubicBezTo>
                  <a:cubicBezTo>
                    <a:pt x="1543" y="360"/>
                    <a:pt x="1543" y="402"/>
                    <a:pt x="1543" y="423"/>
                  </a:cubicBezTo>
                  <a:lnTo>
                    <a:pt x="1437" y="1205"/>
                  </a:lnTo>
                  <a:lnTo>
                    <a:pt x="1648" y="1205"/>
                  </a:lnTo>
                  <a:lnTo>
                    <a:pt x="1775" y="423"/>
                  </a:lnTo>
                  <a:cubicBezTo>
                    <a:pt x="1775" y="381"/>
                    <a:pt x="1775" y="360"/>
                    <a:pt x="1775" y="318"/>
                  </a:cubicBezTo>
                  <a:cubicBezTo>
                    <a:pt x="1775" y="212"/>
                    <a:pt x="1754" y="128"/>
                    <a:pt x="1691" y="85"/>
                  </a:cubicBezTo>
                  <a:cubicBezTo>
                    <a:pt x="1648" y="22"/>
                    <a:pt x="1585" y="1"/>
                    <a:pt x="1500" y="1"/>
                  </a:cubicBezTo>
                  <a:cubicBezTo>
                    <a:pt x="1353" y="1"/>
                    <a:pt x="1205" y="85"/>
                    <a:pt x="1057" y="254"/>
                  </a:cubicBezTo>
                  <a:cubicBezTo>
                    <a:pt x="1015" y="85"/>
                    <a:pt x="930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2224900" y="364120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211" y="63"/>
                    <a:pt x="190" y="85"/>
                    <a:pt x="190" y="127"/>
                  </a:cubicBezTo>
                  <a:cubicBezTo>
                    <a:pt x="190" y="169"/>
                    <a:pt x="211" y="190"/>
                    <a:pt x="233" y="211"/>
                  </a:cubicBezTo>
                  <a:cubicBezTo>
                    <a:pt x="254" y="232"/>
                    <a:pt x="275" y="253"/>
                    <a:pt x="317" y="253"/>
                  </a:cubicBezTo>
                  <a:cubicBezTo>
                    <a:pt x="359" y="253"/>
                    <a:pt x="380" y="232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11" y="1690"/>
                  </a:lnTo>
                  <a:lnTo>
                    <a:pt x="380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2237575" y="3653325"/>
              <a:ext cx="26425" cy="30125"/>
            </a:xfrm>
            <a:custGeom>
              <a:avLst/>
              <a:gdLst/>
              <a:ahLst/>
              <a:cxnLst/>
              <a:rect l="l" t="t" r="r" b="b"/>
              <a:pathLst>
                <a:path w="1057" h="1205" extrusionOk="0">
                  <a:moveTo>
                    <a:pt x="761" y="1"/>
                  </a:moveTo>
                  <a:cubicBezTo>
                    <a:pt x="634" y="1"/>
                    <a:pt x="507" y="64"/>
                    <a:pt x="380" y="233"/>
                  </a:cubicBezTo>
                  <a:lnTo>
                    <a:pt x="359" y="212"/>
                  </a:lnTo>
                  <a:lnTo>
                    <a:pt x="402" y="22"/>
                  </a:lnTo>
                  <a:lnTo>
                    <a:pt x="169" y="22"/>
                  </a:lnTo>
                  <a:lnTo>
                    <a:pt x="0" y="1205"/>
                  </a:lnTo>
                  <a:lnTo>
                    <a:pt x="233" y="1205"/>
                  </a:lnTo>
                  <a:lnTo>
                    <a:pt x="338" y="444"/>
                  </a:lnTo>
                  <a:cubicBezTo>
                    <a:pt x="338" y="423"/>
                    <a:pt x="359" y="402"/>
                    <a:pt x="402" y="360"/>
                  </a:cubicBezTo>
                  <a:cubicBezTo>
                    <a:pt x="465" y="297"/>
                    <a:pt x="486" y="275"/>
                    <a:pt x="528" y="254"/>
                  </a:cubicBezTo>
                  <a:cubicBezTo>
                    <a:pt x="549" y="233"/>
                    <a:pt x="592" y="212"/>
                    <a:pt x="613" y="191"/>
                  </a:cubicBezTo>
                  <a:cubicBezTo>
                    <a:pt x="634" y="191"/>
                    <a:pt x="676" y="170"/>
                    <a:pt x="697" y="170"/>
                  </a:cubicBezTo>
                  <a:cubicBezTo>
                    <a:pt x="740" y="170"/>
                    <a:pt x="761" y="191"/>
                    <a:pt x="782" y="233"/>
                  </a:cubicBezTo>
                  <a:cubicBezTo>
                    <a:pt x="824" y="254"/>
                    <a:pt x="824" y="318"/>
                    <a:pt x="824" y="360"/>
                  </a:cubicBezTo>
                  <a:cubicBezTo>
                    <a:pt x="824" y="402"/>
                    <a:pt x="824" y="423"/>
                    <a:pt x="824" y="444"/>
                  </a:cubicBezTo>
                  <a:lnTo>
                    <a:pt x="718" y="1205"/>
                  </a:lnTo>
                  <a:lnTo>
                    <a:pt x="930" y="1205"/>
                  </a:lnTo>
                  <a:lnTo>
                    <a:pt x="1056" y="444"/>
                  </a:lnTo>
                  <a:cubicBezTo>
                    <a:pt x="1056" y="423"/>
                    <a:pt x="1056" y="381"/>
                    <a:pt x="1056" y="360"/>
                  </a:cubicBezTo>
                  <a:cubicBezTo>
                    <a:pt x="1056" y="254"/>
                    <a:pt x="1035" y="170"/>
                    <a:pt x="972" y="85"/>
                  </a:cubicBezTo>
                  <a:cubicBezTo>
                    <a:pt x="930" y="22"/>
                    <a:pt x="866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2269250" y="3652800"/>
              <a:ext cx="24850" cy="31200"/>
            </a:xfrm>
            <a:custGeom>
              <a:avLst/>
              <a:gdLst/>
              <a:ahLst/>
              <a:cxnLst/>
              <a:rect l="l" t="t" r="r" b="b"/>
              <a:pathLst>
                <a:path w="994" h="1248" extrusionOk="0">
                  <a:moveTo>
                    <a:pt x="571" y="170"/>
                  </a:moveTo>
                  <a:cubicBezTo>
                    <a:pt x="634" y="170"/>
                    <a:pt x="677" y="212"/>
                    <a:pt x="719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40" y="803"/>
                    <a:pt x="677" y="909"/>
                  </a:cubicBezTo>
                  <a:cubicBezTo>
                    <a:pt x="613" y="1015"/>
                    <a:pt x="529" y="1057"/>
                    <a:pt x="423" y="1057"/>
                  </a:cubicBezTo>
                  <a:cubicBezTo>
                    <a:pt x="381" y="1057"/>
                    <a:pt x="317" y="1036"/>
                    <a:pt x="275" y="972"/>
                  </a:cubicBezTo>
                  <a:cubicBezTo>
                    <a:pt x="254" y="909"/>
                    <a:pt x="233" y="846"/>
                    <a:pt x="233" y="740"/>
                  </a:cubicBezTo>
                  <a:cubicBezTo>
                    <a:pt x="233" y="592"/>
                    <a:pt x="254" y="465"/>
                    <a:pt x="317" y="339"/>
                  </a:cubicBezTo>
                  <a:cubicBezTo>
                    <a:pt x="381" y="233"/>
                    <a:pt x="465" y="170"/>
                    <a:pt x="571" y="170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48" y="212"/>
                  </a:cubicBezTo>
                  <a:cubicBezTo>
                    <a:pt x="43" y="339"/>
                    <a:pt x="1" y="508"/>
                    <a:pt x="1" y="719"/>
                  </a:cubicBezTo>
                  <a:cubicBezTo>
                    <a:pt x="1" y="888"/>
                    <a:pt x="43" y="1015"/>
                    <a:pt x="106" y="1120"/>
                  </a:cubicBezTo>
                  <a:cubicBezTo>
                    <a:pt x="191" y="1205"/>
                    <a:pt x="296" y="1247"/>
                    <a:pt x="444" y="1247"/>
                  </a:cubicBezTo>
                  <a:cubicBezTo>
                    <a:pt x="592" y="1247"/>
                    <a:pt x="740" y="1184"/>
                    <a:pt x="846" y="1057"/>
                  </a:cubicBezTo>
                  <a:cubicBezTo>
                    <a:pt x="951" y="909"/>
                    <a:pt x="993" y="740"/>
                    <a:pt x="993" y="508"/>
                  </a:cubicBezTo>
                  <a:cubicBezTo>
                    <a:pt x="993" y="360"/>
                    <a:pt x="972" y="233"/>
                    <a:pt x="888" y="149"/>
                  </a:cubicBezTo>
                  <a:cubicBezTo>
                    <a:pt x="803" y="43"/>
                    <a:pt x="698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2307275" y="3638025"/>
              <a:ext cx="34350" cy="45425"/>
            </a:xfrm>
            <a:custGeom>
              <a:avLst/>
              <a:gdLst/>
              <a:ahLst/>
              <a:cxnLst/>
              <a:rect l="l" t="t" r="r" b="b"/>
              <a:pathLst>
                <a:path w="1374" h="1817" extrusionOk="0">
                  <a:moveTo>
                    <a:pt x="867" y="317"/>
                  </a:moveTo>
                  <a:lnTo>
                    <a:pt x="993" y="1056"/>
                  </a:lnTo>
                  <a:lnTo>
                    <a:pt x="550" y="1056"/>
                  </a:lnTo>
                  <a:lnTo>
                    <a:pt x="867" y="317"/>
                  </a:lnTo>
                  <a:close/>
                  <a:moveTo>
                    <a:pt x="782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65" y="1247"/>
                  </a:lnTo>
                  <a:lnTo>
                    <a:pt x="1036" y="1247"/>
                  </a:lnTo>
                  <a:lnTo>
                    <a:pt x="1141" y="1817"/>
                  </a:lnTo>
                  <a:lnTo>
                    <a:pt x="1374" y="1817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2345300" y="3652800"/>
              <a:ext cx="24325" cy="31200"/>
            </a:xfrm>
            <a:custGeom>
              <a:avLst/>
              <a:gdLst/>
              <a:ahLst/>
              <a:cxnLst/>
              <a:rect l="l" t="t" r="r" b="b"/>
              <a:pathLst>
                <a:path w="973" h="1248" extrusionOk="0">
                  <a:moveTo>
                    <a:pt x="761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64" y="339"/>
                    <a:pt x="0" y="508"/>
                    <a:pt x="0" y="719"/>
                  </a:cubicBezTo>
                  <a:cubicBezTo>
                    <a:pt x="0" y="867"/>
                    <a:pt x="43" y="1015"/>
                    <a:pt x="148" y="1099"/>
                  </a:cubicBezTo>
                  <a:cubicBezTo>
                    <a:pt x="233" y="1205"/>
                    <a:pt x="360" y="1247"/>
                    <a:pt x="529" y="1247"/>
                  </a:cubicBezTo>
                  <a:cubicBezTo>
                    <a:pt x="634" y="1247"/>
                    <a:pt x="761" y="1226"/>
                    <a:pt x="845" y="1163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61" y="1015"/>
                    <a:pt x="655" y="1057"/>
                    <a:pt x="550" y="1057"/>
                  </a:cubicBezTo>
                  <a:cubicBezTo>
                    <a:pt x="465" y="1057"/>
                    <a:pt x="381" y="1015"/>
                    <a:pt x="317" y="951"/>
                  </a:cubicBezTo>
                  <a:cubicBezTo>
                    <a:pt x="254" y="888"/>
                    <a:pt x="233" y="803"/>
                    <a:pt x="233" y="698"/>
                  </a:cubicBezTo>
                  <a:cubicBezTo>
                    <a:pt x="233" y="571"/>
                    <a:pt x="275" y="444"/>
                    <a:pt x="381" y="339"/>
                  </a:cubicBezTo>
                  <a:cubicBezTo>
                    <a:pt x="486" y="254"/>
                    <a:pt x="613" y="191"/>
                    <a:pt x="782" y="191"/>
                  </a:cubicBezTo>
                  <a:cubicBezTo>
                    <a:pt x="824" y="191"/>
                    <a:pt x="888" y="212"/>
                    <a:pt x="951" y="212"/>
                  </a:cubicBezTo>
                  <a:lnTo>
                    <a:pt x="972" y="22"/>
                  </a:lnTo>
                  <a:cubicBezTo>
                    <a:pt x="888" y="1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2370650" y="364120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32"/>
                    <a:pt x="275" y="253"/>
                    <a:pt x="317" y="253"/>
                  </a:cubicBezTo>
                  <a:cubicBezTo>
                    <a:pt x="359" y="253"/>
                    <a:pt x="381" y="232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2383325" y="363802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66" y="782"/>
                  </a:moveTo>
                  <a:lnTo>
                    <a:pt x="740" y="1648"/>
                  </a:lnTo>
                  <a:cubicBezTo>
                    <a:pt x="719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3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41"/>
                    <a:pt x="296" y="1035"/>
                    <a:pt x="402" y="930"/>
                  </a:cubicBezTo>
                  <a:cubicBezTo>
                    <a:pt x="507" y="824"/>
                    <a:pt x="634" y="782"/>
                    <a:pt x="803" y="782"/>
                  </a:cubicBezTo>
                  <a:close/>
                  <a:moveTo>
                    <a:pt x="972" y="0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59" y="655"/>
                    <a:pt x="212" y="824"/>
                  </a:cubicBezTo>
                  <a:cubicBezTo>
                    <a:pt x="85" y="972"/>
                    <a:pt x="0" y="1120"/>
                    <a:pt x="0" y="1289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44" y="1838"/>
                    <a:pt x="634" y="1838"/>
                  </a:cubicBezTo>
                  <a:cubicBezTo>
                    <a:pt x="740" y="1838"/>
                    <a:pt x="845" y="1838"/>
                    <a:pt x="930" y="1817"/>
                  </a:cubicBezTo>
                  <a:lnTo>
                    <a:pt x="11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2413425" y="3652800"/>
              <a:ext cx="20625" cy="31200"/>
            </a:xfrm>
            <a:custGeom>
              <a:avLst/>
              <a:gdLst/>
              <a:ahLst/>
              <a:cxnLst/>
              <a:rect l="l" t="t" r="r" b="b"/>
              <a:pathLst>
                <a:path w="825" h="1248" extrusionOk="0">
                  <a:moveTo>
                    <a:pt x="465" y="1"/>
                  </a:moveTo>
                  <a:cubicBezTo>
                    <a:pt x="338" y="1"/>
                    <a:pt x="254" y="22"/>
                    <a:pt x="191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27" y="508"/>
                  </a:cubicBezTo>
                  <a:cubicBezTo>
                    <a:pt x="169" y="550"/>
                    <a:pt x="233" y="613"/>
                    <a:pt x="338" y="698"/>
                  </a:cubicBezTo>
                  <a:cubicBezTo>
                    <a:pt x="444" y="761"/>
                    <a:pt x="507" y="803"/>
                    <a:pt x="529" y="846"/>
                  </a:cubicBezTo>
                  <a:cubicBezTo>
                    <a:pt x="550" y="867"/>
                    <a:pt x="550" y="909"/>
                    <a:pt x="550" y="930"/>
                  </a:cubicBezTo>
                  <a:cubicBezTo>
                    <a:pt x="550" y="972"/>
                    <a:pt x="529" y="994"/>
                    <a:pt x="507" y="1015"/>
                  </a:cubicBezTo>
                  <a:cubicBezTo>
                    <a:pt x="486" y="1057"/>
                    <a:pt x="444" y="1057"/>
                    <a:pt x="402" y="1057"/>
                  </a:cubicBezTo>
                  <a:cubicBezTo>
                    <a:pt x="296" y="1057"/>
                    <a:pt x="191" y="994"/>
                    <a:pt x="43" y="888"/>
                  </a:cubicBezTo>
                  <a:lnTo>
                    <a:pt x="0" y="1099"/>
                  </a:lnTo>
                  <a:cubicBezTo>
                    <a:pt x="127" y="1205"/>
                    <a:pt x="275" y="1247"/>
                    <a:pt x="402" y="1247"/>
                  </a:cubicBezTo>
                  <a:cubicBezTo>
                    <a:pt x="507" y="1247"/>
                    <a:pt x="592" y="1226"/>
                    <a:pt x="676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9" y="719"/>
                  </a:cubicBezTo>
                  <a:cubicBezTo>
                    <a:pt x="676" y="677"/>
                    <a:pt x="613" y="613"/>
                    <a:pt x="507" y="529"/>
                  </a:cubicBezTo>
                  <a:cubicBezTo>
                    <a:pt x="402" y="465"/>
                    <a:pt x="338" y="423"/>
                    <a:pt x="338" y="402"/>
                  </a:cubicBezTo>
                  <a:cubicBezTo>
                    <a:pt x="317" y="381"/>
                    <a:pt x="296" y="339"/>
                    <a:pt x="296" y="318"/>
                  </a:cubicBezTo>
                  <a:cubicBezTo>
                    <a:pt x="296" y="296"/>
                    <a:pt x="317" y="254"/>
                    <a:pt x="338" y="233"/>
                  </a:cubicBezTo>
                  <a:cubicBezTo>
                    <a:pt x="381" y="212"/>
                    <a:pt x="423" y="191"/>
                    <a:pt x="465" y="191"/>
                  </a:cubicBezTo>
                  <a:cubicBezTo>
                    <a:pt x="571" y="191"/>
                    <a:pt x="676" y="254"/>
                    <a:pt x="824" y="360"/>
                  </a:cubicBezTo>
                  <a:lnTo>
                    <a:pt x="824" y="127"/>
                  </a:lnTo>
                  <a:cubicBezTo>
                    <a:pt x="698" y="43"/>
                    <a:pt x="571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2456200" y="3653850"/>
              <a:ext cx="40675" cy="30150"/>
            </a:xfrm>
            <a:custGeom>
              <a:avLst/>
              <a:gdLst/>
              <a:ahLst/>
              <a:cxnLst/>
              <a:rect l="l" t="t" r="r" b="b"/>
              <a:pathLst>
                <a:path w="1627" h="1206" extrusionOk="0">
                  <a:moveTo>
                    <a:pt x="0" y="1"/>
                  </a:moveTo>
                  <a:lnTo>
                    <a:pt x="254" y="1205"/>
                  </a:lnTo>
                  <a:lnTo>
                    <a:pt x="360" y="1205"/>
                  </a:lnTo>
                  <a:lnTo>
                    <a:pt x="761" y="423"/>
                  </a:lnTo>
                  <a:lnTo>
                    <a:pt x="909" y="1205"/>
                  </a:lnTo>
                  <a:lnTo>
                    <a:pt x="1014" y="1205"/>
                  </a:lnTo>
                  <a:lnTo>
                    <a:pt x="1627" y="1"/>
                  </a:lnTo>
                  <a:lnTo>
                    <a:pt x="1416" y="1"/>
                  </a:lnTo>
                  <a:lnTo>
                    <a:pt x="1014" y="783"/>
                  </a:lnTo>
                  <a:lnTo>
                    <a:pt x="867" y="1"/>
                  </a:lnTo>
                  <a:lnTo>
                    <a:pt x="761" y="1"/>
                  </a:lnTo>
                  <a:lnTo>
                    <a:pt x="381" y="78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2496325" y="3641200"/>
              <a:ext cx="11125" cy="42250"/>
            </a:xfrm>
            <a:custGeom>
              <a:avLst/>
              <a:gdLst/>
              <a:ahLst/>
              <a:cxnLst/>
              <a:rect l="l" t="t" r="r" b="b"/>
              <a:pathLst>
                <a:path w="445" h="1690" extrusionOk="0">
                  <a:moveTo>
                    <a:pt x="318" y="0"/>
                  </a:moveTo>
                  <a:cubicBezTo>
                    <a:pt x="297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32"/>
                    <a:pt x="297" y="253"/>
                    <a:pt x="318" y="253"/>
                  </a:cubicBezTo>
                  <a:cubicBezTo>
                    <a:pt x="360" y="253"/>
                    <a:pt x="381" y="232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2508475" y="3647525"/>
              <a:ext cx="17450" cy="36475"/>
            </a:xfrm>
            <a:custGeom>
              <a:avLst/>
              <a:gdLst/>
              <a:ahLst/>
              <a:cxnLst/>
              <a:rect l="l" t="t" r="r" b="b"/>
              <a:pathLst>
                <a:path w="698" h="1459" extrusionOk="0">
                  <a:moveTo>
                    <a:pt x="296" y="0"/>
                  </a:moveTo>
                  <a:lnTo>
                    <a:pt x="254" y="254"/>
                  </a:lnTo>
                  <a:lnTo>
                    <a:pt x="43" y="254"/>
                  </a:lnTo>
                  <a:lnTo>
                    <a:pt x="1" y="423"/>
                  </a:lnTo>
                  <a:lnTo>
                    <a:pt x="212" y="423"/>
                  </a:lnTo>
                  <a:lnTo>
                    <a:pt x="85" y="1141"/>
                  </a:lnTo>
                  <a:cubicBezTo>
                    <a:pt x="85" y="1162"/>
                    <a:pt x="85" y="1183"/>
                    <a:pt x="85" y="1205"/>
                  </a:cubicBezTo>
                  <a:cubicBezTo>
                    <a:pt x="85" y="1289"/>
                    <a:pt x="106" y="1352"/>
                    <a:pt x="170" y="1395"/>
                  </a:cubicBezTo>
                  <a:cubicBezTo>
                    <a:pt x="233" y="1437"/>
                    <a:pt x="296" y="1458"/>
                    <a:pt x="402" y="1458"/>
                  </a:cubicBezTo>
                  <a:cubicBezTo>
                    <a:pt x="487" y="1458"/>
                    <a:pt x="571" y="1458"/>
                    <a:pt x="656" y="1416"/>
                  </a:cubicBezTo>
                  <a:lnTo>
                    <a:pt x="656" y="1205"/>
                  </a:lnTo>
                  <a:cubicBezTo>
                    <a:pt x="571" y="1247"/>
                    <a:pt x="508" y="1268"/>
                    <a:pt x="444" y="1268"/>
                  </a:cubicBezTo>
                  <a:cubicBezTo>
                    <a:pt x="360" y="1268"/>
                    <a:pt x="318" y="1226"/>
                    <a:pt x="318" y="1141"/>
                  </a:cubicBezTo>
                  <a:cubicBezTo>
                    <a:pt x="318" y="1120"/>
                    <a:pt x="318" y="1099"/>
                    <a:pt x="339" y="1078"/>
                  </a:cubicBezTo>
                  <a:lnTo>
                    <a:pt x="444" y="423"/>
                  </a:lnTo>
                  <a:lnTo>
                    <a:pt x="677" y="423"/>
                  </a:lnTo>
                  <a:lnTo>
                    <a:pt x="698" y="254"/>
                  </a:lnTo>
                  <a:lnTo>
                    <a:pt x="465" y="25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2526975" y="3638025"/>
              <a:ext cx="26425" cy="45425"/>
            </a:xfrm>
            <a:custGeom>
              <a:avLst/>
              <a:gdLst/>
              <a:ahLst/>
              <a:cxnLst/>
              <a:rect l="l" t="t" r="r" b="b"/>
              <a:pathLst>
                <a:path w="1057" h="1817" extrusionOk="0">
                  <a:moveTo>
                    <a:pt x="254" y="0"/>
                  </a:moveTo>
                  <a:lnTo>
                    <a:pt x="0" y="1817"/>
                  </a:lnTo>
                  <a:lnTo>
                    <a:pt x="232" y="1817"/>
                  </a:lnTo>
                  <a:lnTo>
                    <a:pt x="338" y="1035"/>
                  </a:lnTo>
                  <a:cubicBezTo>
                    <a:pt x="338" y="1014"/>
                    <a:pt x="380" y="972"/>
                    <a:pt x="465" y="887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803" y="761"/>
                    <a:pt x="845" y="824"/>
                    <a:pt x="845" y="930"/>
                  </a:cubicBezTo>
                  <a:cubicBezTo>
                    <a:pt x="845" y="951"/>
                    <a:pt x="845" y="972"/>
                    <a:pt x="845" y="993"/>
                  </a:cubicBezTo>
                  <a:lnTo>
                    <a:pt x="718" y="1817"/>
                  </a:lnTo>
                  <a:lnTo>
                    <a:pt x="951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93" y="676"/>
                  </a:cubicBezTo>
                  <a:cubicBezTo>
                    <a:pt x="951" y="613"/>
                    <a:pt x="866" y="592"/>
                    <a:pt x="782" y="592"/>
                  </a:cubicBezTo>
                  <a:cubicBezTo>
                    <a:pt x="655" y="592"/>
                    <a:pt x="507" y="655"/>
                    <a:pt x="380" y="824"/>
                  </a:cubicBez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2577650" y="3638025"/>
              <a:ext cx="42800" cy="45425"/>
            </a:xfrm>
            <a:custGeom>
              <a:avLst/>
              <a:gdLst/>
              <a:ahLst/>
              <a:cxnLst/>
              <a:rect l="l" t="t" r="r" b="b"/>
              <a:pathLst>
                <a:path w="1712" h="1817" extrusionOk="0">
                  <a:moveTo>
                    <a:pt x="254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360" y="1014"/>
                  </a:lnTo>
                  <a:lnTo>
                    <a:pt x="1332" y="1014"/>
                  </a:lnTo>
                  <a:lnTo>
                    <a:pt x="1205" y="1817"/>
                  </a:lnTo>
                  <a:lnTo>
                    <a:pt x="1458" y="1817"/>
                  </a:lnTo>
                  <a:lnTo>
                    <a:pt x="1712" y="0"/>
                  </a:lnTo>
                  <a:lnTo>
                    <a:pt x="1458" y="0"/>
                  </a:lnTo>
                  <a:lnTo>
                    <a:pt x="1353" y="782"/>
                  </a:lnTo>
                  <a:lnTo>
                    <a:pt x="381" y="782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2620425" y="3653850"/>
              <a:ext cx="26975" cy="44400"/>
            </a:xfrm>
            <a:custGeom>
              <a:avLst/>
              <a:gdLst/>
              <a:ahLst/>
              <a:cxnLst/>
              <a:rect l="l" t="t" r="r" b="b"/>
              <a:pathLst>
                <a:path w="1079" h="1776" extrusionOk="0">
                  <a:moveTo>
                    <a:pt x="85" y="1"/>
                  </a:moveTo>
                  <a:lnTo>
                    <a:pt x="318" y="1099"/>
                  </a:lnTo>
                  <a:lnTo>
                    <a:pt x="1" y="1775"/>
                  </a:lnTo>
                  <a:lnTo>
                    <a:pt x="233" y="1775"/>
                  </a:lnTo>
                  <a:lnTo>
                    <a:pt x="1078" y="1"/>
                  </a:lnTo>
                  <a:lnTo>
                    <a:pt x="846" y="1"/>
                  </a:lnTo>
                  <a:lnTo>
                    <a:pt x="487" y="80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2647900" y="363802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45" y="782"/>
                  </a:moveTo>
                  <a:lnTo>
                    <a:pt x="740" y="1648"/>
                  </a:lnTo>
                  <a:cubicBezTo>
                    <a:pt x="698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3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41"/>
                    <a:pt x="296" y="1035"/>
                    <a:pt x="381" y="930"/>
                  </a:cubicBezTo>
                  <a:cubicBezTo>
                    <a:pt x="486" y="824"/>
                    <a:pt x="634" y="782"/>
                    <a:pt x="803" y="782"/>
                  </a:cubicBezTo>
                  <a:close/>
                  <a:moveTo>
                    <a:pt x="951" y="0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0" y="1120"/>
                    <a:pt x="0" y="1289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23" y="1838"/>
                    <a:pt x="634" y="1838"/>
                  </a:cubicBezTo>
                  <a:cubicBezTo>
                    <a:pt x="740" y="1838"/>
                    <a:pt x="845" y="1838"/>
                    <a:pt x="930" y="1817"/>
                  </a:cubicBezTo>
                  <a:lnTo>
                    <a:pt x="11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2679575" y="3653325"/>
              <a:ext cx="19050" cy="30125"/>
            </a:xfrm>
            <a:custGeom>
              <a:avLst/>
              <a:gdLst/>
              <a:ahLst/>
              <a:cxnLst/>
              <a:rect l="l" t="t" r="r" b="b"/>
              <a:pathLst>
                <a:path w="762" h="1205" extrusionOk="0">
                  <a:moveTo>
                    <a:pt x="677" y="1"/>
                  </a:moveTo>
                  <a:cubicBezTo>
                    <a:pt x="613" y="1"/>
                    <a:pt x="571" y="1"/>
                    <a:pt x="529" y="43"/>
                  </a:cubicBezTo>
                  <a:cubicBezTo>
                    <a:pt x="487" y="85"/>
                    <a:pt x="423" y="149"/>
                    <a:pt x="360" y="233"/>
                  </a:cubicBezTo>
                  <a:lnTo>
                    <a:pt x="339" y="233"/>
                  </a:lnTo>
                  <a:lnTo>
                    <a:pt x="381" y="22"/>
                  </a:lnTo>
                  <a:lnTo>
                    <a:pt x="149" y="22"/>
                  </a:lnTo>
                  <a:lnTo>
                    <a:pt x="1" y="1205"/>
                  </a:lnTo>
                  <a:lnTo>
                    <a:pt x="212" y="1205"/>
                  </a:lnTo>
                  <a:lnTo>
                    <a:pt x="318" y="529"/>
                  </a:lnTo>
                  <a:cubicBezTo>
                    <a:pt x="318" y="508"/>
                    <a:pt x="339" y="466"/>
                    <a:pt x="381" y="402"/>
                  </a:cubicBezTo>
                  <a:cubicBezTo>
                    <a:pt x="444" y="318"/>
                    <a:pt x="487" y="275"/>
                    <a:pt x="508" y="254"/>
                  </a:cubicBezTo>
                  <a:cubicBezTo>
                    <a:pt x="550" y="233"/>
                    <a:pt x="592" y="233"/>
                    <a:pt x="635" y="233"/>
                  </a:cubicBezTo>
                  <a:cubicBezTo>
                    <a:pt x="677" y="233"/>
                    <a:pt x="719" y="233"/>
                    <a:pt x="761" y="275"/>
                  </a:cubicBezTo>
                  <a:lnTo>
                    <a:pt x="761" y="22"/>
                  </a:lnTo>
                  <a:cubicBezTo>
                    <a:pt x="740" y="1"/>
                    <a:pt x="698" y="1"/>
                    <a:pt x="67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2698600" y="3652800"/>
              <a:ext cx="25375" cy="31200"/>
            </a:xfrm>
            <a:custGeom>
              <a:avLst/>
              <a:gdLst/>
              <a:ahLst/>
              <a:cxnLst/>
              <a:rect l="l" t="t" r="r" b="b"/>
              <a:pathLst>
                <a:path w="1015" h="1248" extrusionOk="0">
                  <a:moveTo>
                    <a:pt x="571" y="170"/>
                  </a:moveTo>
                  <a:cubicBezTo>
                    <a:pt x="634" y="170"/>
                    <a:pt x="676" y="212"/>
                    <a:pt x="719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40" y="803"/>
                    <a:pt x="676" y="909"/>
                  </a:cubicBezTo>
                  <a:cubicBezTo>
                    <a:pt x="613" y="1015"/>
                    <a:pt x="528" y="1057"/>
                    <a:pt x="444" y="1057"/>
                  </a:cubicBezTo>
                  <a:cubicBezTo>
                    <a:pt x="381" y="1057"/>
                    <a:pt x="338" y="1036"/>
                    <a:pt x="296" y="972"/>
                  </a:cubicBezTo>
                  <a:cubicBezTo>
                    <a:pt x="254" y="909"/>
                    <a:pt x="233" y="846"/>
                    <a:pt x="233" y="740"/>
                  </a:cubicBezTo>
                  <a:cubicBezTo>
                    <a:pt x="233" y="592"/>
                    <a:pt x="275" y="465"/>
                    <a:pt x="338" y="339"/>
                  </a:cubicBezTo>
                  <a:cubicBezTo>
                    <a:pt x="402" y="233"/>
                    <a:pt x="486" y="170"/>
                    <a:pt x="571" y="170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212"/>
                  </a:cubicBezTo>
                  <a:cubicBezTo>
                    <a:pt x="64" y="339"/>
                    <a:pt x="0" y="508"/>
                    <a:pt x="0" y="719"/>
                  </a:cubicBezTo>
                  <a:cubicBezTo>
                    <a:pt x="0" y="888"/>
                    <a:pt x="43" y="1015"/>
                    <a:pt x="127" y="1120"/>
                  </a:cubicBezTo>
                  <a:cubicBezTo>
                    <a:pt x="190" y="1205"/>
                    <a:pt x="317" y="1247"/>
                    <a:pt x="444" y="1247"/>
                  </a:cubicBezTo>
                  <a:cubicBezTo>
                    <a:pt x="613" y="1247"/>
                    <a:pt x="740" y="1184"/>
                    <a:pt x="845" y="1057"/>
                  </a:cubicBezTo>
                  <a:cubicBezTo>
                    <a:pt x="951" y="909"/>
                    <a:pt x="1014" y="740"/>
                    <a:pt x="1014" y="508"/>
                  </a:cubicBezTo>
                  <a:cubicBezTo>
                    <a:pt x="1014" y="360"/>
                    <a:pt x="972" y="233"/>
                    <a:pt x="888" y="149"/>
                  </a:cubicBezTo>
                  <a:cubicBezTo>
                    <a:pt x="803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2726575" y="3645950"/>
              <a:ext cx="29600" cy="52300"/>
            </a:xfrm>
            <a:custGeom>
              <a:avLst/>
              <a:gdLst/>
              <a:ahLst/>
              <a:cxnLst/>
              <a:rect l="l" t="t" r="r" b="b"/>
              <a:pathLst>
                <a:path w="1184" h="2092" extrusionOk="0">
                  <a:moveTo>
                    <a:pt x="613" y="444"/>
                  </a:moveTo>
                  <a:cubicBezTo>
                    <a:pt x="698" y="444"/>
                    <a:pt x="782" y="465"/>
                    <a:pt x="846" y="549"/>
                  </a:cubicBezTo>
                  <a:cubicBezTo>
                    <a:pt x="909" y="613"/>
                    <a:pt x="951" y="697"/>
                    <a:pt x="951" y="824"/>
                  </a:cubicBezTo>
                  <a:cubicBezTo>
                    <a:pt x="951" y="972"/>
                    <a:pt x="909" y="1077"/>
                    <a:pt x="804" y="1183"/>
                  </a:cubicBezTo>
                  <a:cubicBezTo>
                    <a:pt x="719" y="1289"/>
                    <a:pt x="592" y="1331"/>
                    <a:pt x="444" y="1331"/>
                  </a:cubicBezTo>
                  <a:lnTo>
                    <a:pt x="339" y="1331"/>
                  </a:lnTo>
                  <a:lnTo>
                    <a:pt x="466" y="465"/>
                  </a:lnTo>
                  <a:cubicBezTo>
                    <a:pt x="508" y="444"/>
                    <a:pt x="550" y="444"/>
                    <a:pt x="613" y="444"/>
                  </a:cubicBezTo>
                  <a:close/>
                  <a:moveTo>
                    <a:pt x="297" y="0"/>
                  </a:moveTo>
                  <a:lnTo>
                    <a:pt x="233" y="444"/>
                  </a:lnTo>
                  <a:cubicBezTo>
                    <a:pt x="170" y="486"/>
                    <a:pt x="128" y="549"/>
                    <a:pt x="85" y="634"/>
                  </a:cubicBezTo>
                  <a:cubicBezTo>
                    <a:pt x="22" y="697"/>
                    <a:pt x="1" y="761"/>
                    <a:pt x="1" y="803"/>
                  </a:cubicBezTo>
                  <a:cubicBezTo>
                    <a:pt x="1" y="803"/>
                    <a:pt x="22" y="824"/>
                    <a:pt x="22" y="824"/>
                  </a:cubicBezTo>
                  <a:cubicBezTo>
                    <a:pt x="22" y="824"/>
                    <a:pt x="43" y="782"/>
                    <a:pt x="85" y="739"/>
                  </a:cubicBezTo>
                  <a:cubicBezTo>
                    <a:pt x="128" y="676"/>
                    <a:pt x="170" y="634"/>
                    <a:pt x="212" y="592"/>
                  </a:cubicBezTo>
                  <a:lnTo>
                    <a:pt x="212" y="592"/>
                  </a:lnTo>
                  <a:lnTo>
                    <a:pt x="1" y="2091"/>
                  </a:lnTo>
                  <a:lnTo>
                    <a:pt x="233" y="2091"/>
                  </a:lnTo>
                  <a:lnTo>
                    <a:pt x="318" y="1521"/>
                  </a:lnTo>
                  <a:lnTo>
                    <a:pt x="466" y="1521"/>
                  </a:lnTo>
                  <a:cubicBezTo>
                    <a:pt x="677" y="1521"/>
                    <a:pt x="846" y="1458"/>
                    <a:pt x="973" y="1310"/>
                  </a:cubicBezTo>
                  <a:cubicBezTo>
                    <a:pt x="1099" y="1183"/>
                    <a:pt x="1184" y="1014"/>
                    <a:pt x="1184" y="824"/>
                  </a:cubicBezTo>
                  <a:cubicBezTo>
                    <a:pt x="1184" y="655"/>
                    <a:pt x="1120" y="528"/>
                    <a:pt x="1036" y="423"/>
                  </a:cubicBezTo>
                  <a:cubicBezTo>
                    <a:pt x="930" y="317"/>
                    <a:pt x="825" y="275"/>
                    <a:pt x="677" y="275"/>
                  </a:cubicBezTo>
                  <a:cubicBezTo>
                    <a:pt x="613" y="275"/>
                    <a:pt x="550" y="275"/>
                    <a:pt x="487" y="317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2759850" y="3638025"/>
              <a:ext cx="26425" cy="45425"/>
            </a:xfrm>
            <a:custGeom>
              <a:avLst/>
              <a:gdLst/>
              <a:ahLst/>
              <a:cxnLst/>
              <a:rect l="l" t="t" r="r" b="b"/>
              <a:pathLst>
                <a:path w="1057" h="1817" extrusionOk="0">
                  <a:moveTo>
                    <a:pt x="254" y="0"/>
                  </a:moveTo>
                  <a:lnTo>
                    <a:pt x="1" y="1817"/>
                  </a:lnTo>
                  <a:lnTo>
                    <a:pt x="212" y="1817"/>
                  </a:lnTo>
                  <a:lnTo>
                    <a:pt x="318" y="1035"/>
                  </a:lnTo>
                  <a:cubicBezTo>
                    <a:pt x="318" y="1014"/>
                    <a:pt x="360" y="972"/>
                    <a:pt x="465" y="887"/>
                  </a:cubicBezTo>
                  <a:cubicBezTo>
                    <a:pt x="550" y="803"/>
                    <a:pt x="613" y="761"/>
                    <a:pt x="677" y="761"/>
                  </a:cubicBezTo>
                  <a:cubicBezTo>
                    <a:pt x="782" y="761"/>
                    <a:pt x="825" y="824"/>
                    <a:pt x="825" y="930"/>
                  </a:cubicBezTo>
                  <a:cubicBezTo>
                    <a:pt x="825" y="951"/>
                    <a:pt x="825" y="972"/>
                    <a:pt x="825" y="993"/>
                  </a:cubicBezTo>
                  <a:lnTo>
                    <a:pt x="698" y="1817"/>
                  </a:lnTo>
                  <a:lnTo>
                    <a:pt x="930" y="1817"/>
                  </a:lnTo>
                  <a:lnTo>
                    <a:pt x="1036" y="993"/>
                  </a:lnTo>
                  <a:cubicBezTo>
                    <a:pt x="1036" y="972"/>
                    <a:pt x="1057" y="951"/>
                    <a:pt x="1057" y="909"/>
                  </a:cubicBezTo>
                  <a:cubicBezTo>
                    <a:pt x="1057" y="824"/>
                    <a:pt x="1015" y="740"/>
                    <a:pt x="972" y="676"/>
                  </a:cubicBezTo>
                  <a:cubicBezTo>
                    <a:pt x="930" y="613"/>
                    <a:pt x="867" y="592"/>
                    <a:pt x="761" y="592"/>
                  </a:cubicBezTo>
                  <a:cubicBezTo>
                    <a:pt x="634" y="592"/>
                    <a:pt x="487" y="655"/>
                    <a:pt x="360" y="824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791550" y="3652800"/>
              <a:ext cx="25375" cy="31200"/>
            </a:xfrm>
            <a:custGeom>
              <a:avLst/>
              <a:gdLst/>
              <a:ahLst/>
              <a:cxnLst/>
              <a:rect l="l" t="t" r="r" b="b"/>
              <a:pathLst>
                <a:path w="1015" h="1248" extrusionOk="0">
                  <a:moveTo>
                    <a:pt x="570" y="170"/>
                  </a:moveTo>
                  <a:cubicBezTo>
                    <a:pt x="634" y="170"/>
                    <a:pt x="676" y="212"/>
                    <a:pt x="718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39" y="803"/>
                    <a:pt x="676" y="909"/>
                  </a:cubicBezTo>
                  <a:cubicBezTo>
                    <a:pt x="613" y="1015"/>
                    <a:pt x="528" y="1057"/>
                    <a:pt x="444" y="1057"/>
                  </a:cubicBezTo>
                  <a:cubicBezTo>
                    <a:pt x="380" y="1057"/>
                    <a:pt x="338" y="1036"/>
                    <a:pt x="296" y="972"/>
                  </a:cubicBezTo>
                  <a:cubicBezTo>
                    <a:pt x="254" y="909"/>
                    <a:pt x="232" y="846"/>
                    <a:pt x="232" y="740"/>
                  </a:cubicBezTo>
                  <a:cubicBezTo>
                    <a:pt x="232" y="592"/>
                    <a:pt x="275" y="465"/>
                    <a:pt x="338" y="339"/>
                  </a:cubicBezTo>
                  <a:cubicBezTo>
                    <a:pt x="401" y="233"/>
                    <a:pt x="486" y="170"/>
                    <a:pt x="570" y="170"/>
                  </a:cubicBezTo>
                  <a:close/>
                  <a:moveTo>
                    <a:pt x="570" y="1"/>
                  </a:moveTo>
                  <a:cubicBezTo>
                    <a:pt x="401" y="1"/>
                    <a:pt x="275" y="64"/>
                    <a:pt x="169" y="212"/>
                  </a:cubicBezTo>
                  <a:cubicBezTo>
                    <a:pt x="63" y="339"/>
                    <a:pt x="0" y="508"/>
                    <a:pt x="0" y="719"/>
                  </a:cubicBezTo>
                  <a:cubicBezTo>
                    <a:pt x="0" y="888"/>
                    <a:pt x="42" y="1015"/>
                    <a:pt x="127" y="1120"/>
                  </a:cubicBezTo>
                  <a:cubicBezTo>
                    <a:pt x="190" y="1205"/>
                    <a:pt x="317" y="1247"/>
                    <a:pt x="444" y="1247"/>
                  </a:cubicBezTo>
                  <a:cubicBezTo>
                    <a:pt x="613" y="1247"/>
                    <a:pt x="739" y="1184"/>
                    <a:pt x="845" y="1057"/>
                  </a:cubicBezTo>
                  <a:cubicBezTo>
                    <a:pt x="951" y="909"/>
                    <a:pt x="1014" y="740"/>
                    <a:pt x="1014" y="508"/>
                  </a:cubicBezTo>
                  <a:cubicBezTo>
                    <a:pt x="1014" y="360"/>
                    <a:pt x="972" y="233"/>
                    <a:pt x="887" y="149"/>
                  </a:cubicBezTo>
                  <a:cubicBezTo>
                    <a:pt x="803" y="43"/>
                    <a:pt x="697" y="1"/>
                    <a:pt x="57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2820575" y="3638025"/>
              <a:ext cx="27500" cy="45975"/>
            </a:xfrm>
            <a:custGeom>
              <a:avLst/>
              <a:gdLst/>
              <a:ahLst/>
              <a:cxnLst/>
              <a:rect l="l" t="t" r="r" b="b"/>
              <a:pathLst>
                <a:path w="1100" h="1839" extrusionOk="0">
                  <a:moveTo>
                    <a:pt x="614" y="782"/>
                  </a:moveTo>
                  <a:cubicBezTo>
                    <a:pt x="677" y="782"/>
                    <a:pt x="740" y="803"/>
                    <a:pt x="804" y="866"/>
                  </a:cubicBezTo>
                  <a:cubicBezTo>
                    <a:pt x="846" y="930"/>
                    <a:pt x="867" y="1014"/>
                    <a:pt x="867" y="1120"/>
                  </a:cubicBezTo>
                  <a:cubicBezTo>
                    <a:pt x="867" y="1289"/>
                    <a:pt x="825" y="1416"/>
                    <a:pt x="740" y="1521"/>
                  </a:cubicBezTo>
                  <a:cubicBezTo>
                    <a:pt x="656" y="1606"/>
                    <a:pt x="529" y="1669"/>
                    <a:pt x="381" y="1669"/>
                  </a:cubicBezTo>
                  <a:lnTo>
                    <a:pt x="254" y="1669"/>
                  </a:lnTo>
                  <a:lnTo>
                    <a:pt x="360" y="930"/>
                  </a:lnTo>
                  <a:cubicBezTo>
                    <a:pt x="360" y="887"/>
                    <a:pt x="381" y="866"/>
                    <a:pt x="445" y="824"/>
                  </a:cubicBezTo>
                  <a:cubicBezTo>
                    <a:pt x="508" y="803"/>
                    <a:pt x="550" y="782"/>
                    <a:pt x="614" y="782"/>
                  </a:cubicBezTo>
                  <a:close/>
                  <a:moveTo>
                    <a:pt x="254" y="0"/>
                  </a:moveTo>
                  <a:lnTo>
                    <a:pt x="1" y="1838"/>
                  </a:lnTo>
                  <a:lnTo>
                    <a:pt x="318" y="1838"/>
                  </a:lnTo>
                  <a:cubicBezTo>
                    <a:pt x="571" y="1838"/>
                    <a:pt x="761" y="1775"/>
                    <a:pt x="888" y="1648"/>
                  </a:cubicBezTo>
                  <a:cubicBezTo>
                    <a:pt x="1036" y="1521"/>
                    <a:pt x="1099" y="1331"/>
                    <a:pt x="1099" y="1120"/>
                  </a:cubicBezTo>
                  <a:cubicBezTo>
                    <a:pt x="1099" y="972"/>
                    <a:pt x="1057" y="845"/>
                    <a:pt x="973" y="740"/>
                  </a:cubicBezTo>
                  <a:cubicBezTo>
                    <a:pt x="888" y="634"/>
                    <a:pt x="804" y="592"/>
                    <a:pt x="677" y="592"/>
                  </a:cubicBezTo>
                  <a:cubicBezTo>
                    <a:pt x="571" y="592"/>
                    <a:pt x="466" y="634"/>
                    <a:pt x="381" y="718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2851225" y="364120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317" y="0"/>
                  </a:moveTo>
                  <a:cubicBezTo>
                    <a:pt x="296" y="0"/>
                    <a:pt x="254" y="0"/>
                    <a:pt x="232" y="42"/>
                  </a:cubicBezTo>
                  <a:cubicBezTo>
                    <a:pt x="211" y="63"/>
                    <a:pt x="190" y="85"/>
                    <a:pt x="190" y="127"/>
                  </a:cubicBezTo>
                  <a:cubicBezTo>
                    <a:pt x="190" y="169"/>
                    <a:pt x="211" y="190"/>
                    <a:pt x="232" y="211"/>
                  </a:cubicBezTo>
                  <a:cubicBezTo>
                    <a:pt x="254" y="232"/>
                    <a:pt x="296" y="253"/>
                    <a:pt x="317" y="253"/>
                  </a:cubicBezTo>
                  <a:cubicBezTo>
                    <a:pt x="359" y="253"/>
                    <a:pt x="380" y="232"/>
                    <a:pt x="423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23" y="42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2" y="1690"/>
                  </a:lnTo>
                  <a:lnTo>
                    <a:pt x="40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2863900" y="3652800"/>
              <a:ext cx="24300" cy="31200"/>
            </a:xfrm>
            <a:custGeom>
              <a:avLst/>
              <a:gdLst/>
              <a:ahLst/>
              <a:cxnLst/>
              <a:rect l="l" t="t" r="r" b="b"/>
              <a:pathLst>
                <a:path w="972" h="1248" extrusionOk="0">
                  <a:moveTo>
                    <a:pt x="761" y="1"/>
                  </a:moveTo>
                  <a:cubicBezTo>
                    <a:pt x="528" y="1"/>
                    <a:pt x="359" y="64"/>
                    <a:pt x="211" y="212"/>
                  </a:cubicBezTo>
                  <a:cubicBezTo>
                    <a:pt x="63" y="339"/>
                    <a:pt x="0" y="508"/>
                    <a:pt x="0" y="719"/>
                  </a:cubicBezTo>
                  <a:cubicBezTo>
                    <a:pt x="0" y="867"/>
                    <a:pt x="42" y="1015"/>
                    <a:pt x="127" y="1099"/>
                  </a:cubicBezTo>
                  <a:cubicBezTo>
                    <a:pt x="232" y="1205"/>
                    <a:pt x="359" y="1247"/>
                    <a:pt x="528" y="1247"/>
                  </a:cubicBezTo>
                  <a:cubicBezTo>
                    <a:pt x="634" y="1247"/>
                    <a:pt x="739" y="1226"/>
                    <a:pt x="845" y="1163"/>
                  </a:cubicBezTo>
                  <a:lnTo>
                    <a:pt x="866" y="951"/>
                  </a:lnTo>
                  <a:lnTo>
                    <a:pt x="866" y="951"/>
                  </a:lnTo>
                  <a:cubicBezTo>
                    <a:pt x="761" y="1015"/>
                    <a:pt x="655" y="1057"/>
                    <a:pt x="549" y="1057"/>
                  </a:cubicBezTo>
                  <a:cubicBezTo>
                    <a:pt x="444" y="1057"/>
                    <a:pt x="359" y="1015"/>
                    <a:pt x="317" y="951"/>
                  </a:cubicBezTo>
                  <a:cubicBezTo>
                    <a:pt x="254" y="888"/>
                    <a:pt x="232" y="803"/>
                    <a:pt x="232" y="698"/>
                  </a:cubicBezTo>
                  <a:cubicBezTo>
                    <a:pt x="232" y="571"/>
                    <a:pt x="275" y="444"/>
                    <a:pt x="380" y="339"/>
                  </a:cubicBezTo>
                  <a:cubicBezTo>
                    <a:pt x="486" y="254"/>
                    <a:pt x="613" y="191"/>
                    <a:pt x="761" y="191"/>
                  </a:cubicBezTo>
                  <a:cubicBezTo>
                    <a:pt x="824" y="191"/>
                    <a:pt x="887" y="212"/>
                    <a:pt x="930" y="212"/>
                  </a:cubicBezTo>
                  <a:lnTo>
                    <a:pt x="972" y="22"/>
                  </a:lnTo>
                  <a:cubicBezTo>
                    <a:pt x="887" y="1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2909300" y="3637500"/>
              <a:ext cx="25375" cy="46500"/>
            </a:xfrm>
            <a:custGeom>
              <a:avLst/>
              <a:gdLst/>
              <a:ahLst/>
              <a:cxnLst/>
              <a:rect l="l" t="t" r="r" b="b"/>
              <a:pathLst>
                <a:path w="1015" h="1860" extrusionOk="0">
                  <a:moveTo>
                    <a:pt x="698" y="0"/>
                  </a:moveTo>
                  <a:cubicBezTo>
                    <a:pt x="529" y="0"/>
                    <a:pt x="402" y="64"/>
                    <a:pt x="296" y="148"/>
                  </a:cubicBezTo>
                  <a:cubicBezTo>
                    <a:pt x="170" y="233"/>
                    <a:pt x="106" y="359"/>
                    <a:pt x="106" y="507"/>
                  </a:cubicBezTo>
                  <a:cubicBezTo>
                    <a:pt x="106" y="570"/>
                    <a:pt x="127" y="655"/>
                    <a:pt x="170" y="739"/>
                  </a:cubicBezTo>
                  <a:cubicBezTo>
                    <a:pt x="212" y="824"/>
                    <a:pt x="296" y="908"/>
                    <a:pt x="444" y="1014"/>
                  </a:cubicBezTo>
                  <a:cubicBezTo>
                    <a:pt x="571" y="1141"/>
                    <a:pt x="656" y="1204"/>
                    <a:pt x="677" y="1268"/>
                  </a:cubicBezTo>
                  <a:cubicBezTo>
                    <a:pt x="719" y="1310"/>
                    <a:pt x="719" y="1352"/>
                    <a:pt x="719" y="1394"/>
                  </a:cubicBezTo>
                  <a:cubicBezTo>
                    <a:pt x="719" y="1479"/>
                    <a:pt x="698" y="1521"/>
                    <a:pt x="634" y="1563"/>
                  </a:cubicBezTo>
                  <a:cubicBezTo>
                    <a:pt x="571" y="1606"/>
                    <a:pt x="529" y="1627"/>
                    <a:pt x="465" y="1627"/>
                  </a:cubicBezTo>
                  <a:cubicBezTo>
                    <a:pt x="339" y="1627"/>
                    <a:pt x="191" y="1584"/>
                    <a:pt x="43" y="1458"/>
                  </a:cubicBezTo>
                  <a:lnTo>
                    <a:pt x="1" y="1732"/>
                  </a:lnTo>
                  <a:cubicBezTo>
                    <a:pt x="149" y="1817"/>
                    <a:pt x="296" y="1859"/>
                    <a:pt x="423" y="1859"/>
                  </a:cubicBezTo>
                  <a:cubicBezTo>
                    <a:pt x="592" y="1859"/>
                    <a:pt x="719" y="1817"/>
                    <a:pt x="825" y="1711"/>
                  </a:cubicBezTo>
                  <a:cubicBezTo>
                    <a:pt x="909" y="1627"/>
                    <a:pt x="972" y="1500"/>
                    <a:pt x="972" y="1373"/>
                  </a:cubicBezTo>
                  <a:cubicBezTo>
                    <a:pt x="972" y="1289"/>
                    <a:pt x="951" y="1225"/>
                    <a:pt x="909" y="1141"/>
                  </a:cubicBezTo>
                  <a:cubicBezTo>
                    <a:pt x="867" y="1056"/>
                    <a:pt x="761" y="972"/>
                    <a:pt x="634" y="866"/>
                  </a:cubicBezTo>
                  <a:cubicBezTo>
                    <a:pt x="508" y="739"/>
                    <a:pt x="423" y="676"/>
                    <a:pt x="402" y="634"/>
                  </a:cubicBezTo>
                  <a:cubicBezTo>
                    <a:pt x="360" y="592"/>
                    <a:pt x="360" y="549"/>
                    <a:pt x="360" y="507"/>
                  </a:cubicBezTo>
                  <a:cubicBezTo>
                    <a:pt x="360" y="423"/>
                    <a:pt x="381" y="359"/>
                    <a:pt x="444" y="296"/>
                  </a:cubicBezTo>
                  <a:cubicBezTo>
                    <a:pt x="508" y="254"/>
                    <a:pt x="571" y="233"/>
                    <a:pt x="677" y="233"/>
                  </a:cubicBezTo>
                  <a:cubicBezTo>
                    <a:pt x="782" y="233"/>
                    <a:pt x="888" y="254"/>
                    <a:pt x="994" y="317"/>
                  </a:cubicBezTo>
                  <a:lnTo>
                    <a:pt x="1015" y="85"/>
                  </a:lnTo>
                  <a:cubicBezTo>
                    <a:pt x="909" y="21"/>
                    <a:pt x="803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2937825" y="3641200"/>
              <a:ext cx="11125" cy="42250"/>
            </a:xfrm>
            <a:custGeom>
              <a:avLst/>
              <a:gdLst/>
              <a:ahLst/>
              <a:cxnLst/>
              <a:rect l="l" t="t" r="r" b="b"/>
              <a:pathLst>
                <a:path w="445" h="1690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191" y="63"/>
                    <a:pt x="191" y="85"/>
                    <a:pt x="191" y="127"/>
                  </a:cubicBezTo>
                  <a:cubicBezTo>
                    <a:pt x="191" y="169"/>
                    <a:pt x="191" y="190"/>
                    <a:pt x="233" y="211"/>
                  </a:cubicBezTo>
                  <a:cubicBezTo>
                    <a:pt x="254" y="232"/>
                    <a:pt x="275" y="253"/>
                    <a:pt x="317" y="253"/>
                  </a:cubicBezTo>
                  <a:cubicBezTo>
                    <a:pt x="338" y="253"/>
                    <a:pt x="381" y="232"/>
                    <a:pt x="402" y="211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3"/>
                    <a:pt x="402" y="42"/>
                  </a:cubicBezTo>
                  <a:cubicBezTo>
                    <a:pt x="381" y="0"/>
                    <a:pt x="338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2950500" y="363802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45" y="782"/>
                  </a:moveTo>
                  <a:lnTo>
                    <a:pt x="740" y="1648"/>
                  </a:lnTo>
                  <a:cubicBezTo>
                    <a:pt x="697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3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41"/>
                    <a:pt x="296" y="1035"/>
                    <a:pt x="381" y="930"/>
                  </a:cubicBezTo>
                  <a:cubicBezTo>
                    <a:pt x="486" y="824"/>
                    <a:pt x="634" y="782"/>
                    <a:pt x="803" y="782"/>
                  </a:cubicBezTo>
                  <a:close/>
                  <a:moveTo>
                    <a:pt x="951" y="0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0" y="1120"/>
                    <a:pt x="0" y="1289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23" y="1838"/>
                    <a:pt x="634" y="1838"/>
                  </a:cubicBezTo>
                  <a:cubicBezTo>
                    <a:pt x="740" y="1838"/>
                    <a:pt x="845" y="1838"/>
                    <a:pt x="930" y="1817"/>
                  </a:cubicBezTo>
                  <a:lnTo>
                    <a:pt x="11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2982175" y="3652800"/>
              <a:ext cx="24325" cy="31200"/>
            </a:xfrm>
            <a:custGeom>
              <a:avLst/>
              <a:gdLst/>
              <a:ahLst/>
              <a:cxnLst/>
              <a:rect l="l" t="t" r="r" b="b"/>
              <a:pathLst>
                <a:path w="973" h="1248" extrusionOk="0">
                  <a:moveTo>
                    <a:pt x="550" y="191"/>
                  </a:moveTo>
                  <a:cubicBezTo>
                    <a:pt x="613" y="191"/>
                    <a:pt x="677" y="212"/>
                    <a:pt x="698" y="254"/>
                  </a:cubicBezTo>
                  <a:cubicBezTo>
                    <a:pt x="740" y="296"/>
                    <a:pt x="761" y="360"/>
                    <a:pt x="761" y="444"/>
                  </a:cubicBezTo>
                  <a:lnTo>
                    <a:pt x="254" y="444"/>
                  </a:lnTo>
                  <a:cubicBezTo>
                    <a:pt x="318" y="275"/>
                    <a:pt x="423" y="191"/>
                    <a:pt x="550" y="191"/>
                  </a:cubicBezTo>
                  <a:close/>
                  <a:moveTo>
                    <a:pt x="550" y="1"/>
                  </a:moveTo>
                  <a:cubicBezTo>
                    <a:pt x="402" y="1"/>
                    <a:pt x="275" y="64"/>
                    <a:pt x="149" y="191"/>
                  </a:cubicBezTo>
                  <a:cubicBezTo>
                    <a:pt x="43" y="318"/>
                    <a:pt x="1" y="487"/>
                    <a:pt x="1" y="677"/>
                  </a:cubicBezTo>
                  <a:cubicBezTo>
                    <a:pt x="1" y="867"/>
                    <a:pt x="43" y="994"/>
                    <a:pt x="128" y="1099"/>
                  </a:cubicBezTo>
                  <a:cubicBezTo>
                    <a:pt x="212" y="1205"/>
                    <a:pt x="339" y="1247"/>
                    <a:pt x="487" y="1247"/>
                  </a:cubicBezTo>
                  <a:cubicBezTo>
                    <a:pt x="635" y="1247"/>
                    <a:pt x="761" y="1205"/>
                    <a:pt x="888" y="1120"/>
                  </a:cubicBezTo>
                  <a:lnTo>
                    <a:pt x="909" y="909"/>
                  </a:lnTo>
                  <a:lnTo>
                    <a:pt x="909" y="909"/>
                  </a:lnTo>
                  <a:cubicBezTo>
                    <a:pt x="782" y="1015"/>
                    <a:pt x="635" y="1078"/>
                    <a:pt x="529" y="1078"/>
                  </a:cubicBezTo>
                  <a:cubicBezTo>
                    <a:pt x="444" y="1078"/>
                    <a:pt x="360" y="1036"/>
                    <a:pt x="318" y="972"/>
                  </a:cubicBezTo>
                  <a:cubicBezTo>
                    <a:pt x="254" y="909"/>
                    <a:pt x="212" y="825"/>
                    <a:pt x="212" y="719"/>
                  </a:cubicBezTo>
                  <a:cubicBezTo>
                    <a:pt x="212" y="677"/>
                    <a:pt x="233" y="634"/>
                    <a:pt x="233" y="613"/>
                  </a:cubicBezTo>
                  <a:lnTo>
                    <a:pt x="973" y="613"/>
                  </a:lnTo>
                  <a:cubicBezTo>
                    <a:pt x="973" y="571"/>
                    <a:pt x="973" y="529"/>
                    <a:pt x="973" y="487"/>
                  </a:cubicBezTo>
                  <a:cubicBezTo>
                    <a:pt x="973" y="339"/>
                    <a:pt x="930" y="233"/>
                    <a:pt x="867" y="127"/>
                  </a:cubicBezTo>
                  <a:cubicBezTo>
                    <a:pt x="782" y="43"/>
                    <a:pt x="677" y="1"/>
                    <a:pt x="55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030250" y="3637500"/>
              <a:ext cx="34875" cy="46500"/>
            </a:xfrm>
            <a:custGeom>
              <a:avLst/>
              <a:gdLst/>
              <a:ahLst/>
              <a:cxnLst/>
              <a:rect l="l" t="t" r="r" b="b"/>
              <a:pathLst>
                <a:path w="1395" h="1860" extrusionOk="0">
                  <a:moveTo>
                    <a:pt x="1225" y="0"/>
                  </a:moveTo>
                  <a:cubicBezTo>
                    <a:pt x="845" y="0"/>
                    <a:pt x="549" y="106"/>
                    <a:pt x="338" y="317"/>
                  </a:cubicBezTo>
                  <a:cubicBezTo>
                    <a:pt x="106" y="528"/>
                    <a:pt x="0" y="782"/>
                    <a:pt x="0" y="1099"/>
                  </a:cubicBezTo>
                  <a:cubicBezTo>
                    <a:pt x="0" y="1331"/>
                    <a:pt x="63" y="1500"/>
                    <a:pt x="190" y="1648"/>
                  </a:cubicBezTo>
                  <a:cubicBezTo>
                    <a:pt x="317" y="1775"/>
                    <a:pt x="486" y="1859"/>
                    <a:pt x="676" y="1859"/>
                  </a:cubicBezTo>
                  <a:cubicBezTo>
                    <a:pt x="845" y="1859"/>
                    <a:pt x="1035" y="1796"/>
                    <a:pt x="1225" y="1690"/>
                  </a:cubicBezTo>
                  <a:lnTo>
                    <a:pt x="1268" y="1415"/>
                  </a:lnTo>
                  <a:lnTo>
                    <a:pt x="1268" y="1415"/>
                  </a:lnTo>
                  <a:cubicBezTo>
                    <a:pt x="1183" y="1479"/>
                    <a:pt x="1077" y="1521"/>
                    <a:pt x="972" y="1563"/>
                  </a:cubicBezTo>
                  <a:cubicBezTo>
                    <a:pt x="887" y="1606"/>
                    <a:pt x="803" y="1627"/>
                    <a:pt x="718" y="1627"/>
                  </a:cubicBezTo>
                  <a:cubicBezTo>
                    <a:pt x="570" y="1627"/>
                    <a:pt x="465" y="1584"/>
                    <a:pt x="380" y="1479"/>
                  </a:cubicBezTo>
                  <a:cubicBezTo>
                    <a:pt x="296" y="1373"/>
                    <a:pt x="254" y="1246"/>
                    <a:pt x="254" y="1099"/>
                  </a:cubicBezTo>
                  <a:cubicBezTo>
                    <a:pt x="254" y="845"/>
                    <a:pt x="338" y="655"/>
                    <a:pt x="507" y="486"/>
                  </a:cubicBezTo>
                  <a:cubicBezTo>
                    <a:pt x="655" y="317"/>
                    <a:pt x="908" y="233"/>
                    <a:pt x="1204" y="233"/>
                  </a:cubicBezTo>
                  <a:lnTo>
                    <a:pt x="1352" y="233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064575" y="3638025"/>
              <a:ext cx="26425" cy="45425"/>
            </a:xfrm>
            <a:custGeom>
              <a:avLst/>
              <a:gdLst/>
              <a:ahLst/>
              <a:cxnLst/>
              <a:rect l="l" t="t" r="r" b="b"/>
              <a:pathLst>
                <a:path w="1057" h="1817" extrusionOk="0">
                  <a:moveTo>
                    <a:pt x="254" y="0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5"/>
                  </a:lnTo>
                  <a:cubicBezTo>
                    <a:pt x="338" y="1014"/>
                    <a:pt x="380" y="972"/>
                    <a:pt x="465" y="887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8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93" y="676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55"/>
                    <a:pt x="380" y="824"/>
                  </a:cubicBezTo>
                  <a:lnTo>
                    <a:pt x="359" y="82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096250" y="3652800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61" y="867"/>
                  </a:lnTo>
                  <a:cubicBezTo>
                    <a:pt x="761" y="888"/>
                    <a:pt x="719" y="930"/>
                    <a:pt x="655" y="972"/>
                  </a:cubicBezTo>
                  <a:cubicBezTo>
                    <a:pt x="592" y="1036"/>
                    <a:pt x="529" y="1057"/>
                    <a:pt x="465" y="1057"/>
                  </a:cubicBezTo>
                  <a:cubicBezTo>
                    <a:pt x="402" y="1057"/>
                    <a:pt x="360" y="1036"/>
                    <a:pt x="296" y="972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96" y="465"/>
                    <a:pt x="381" y="360"/>
                  </a:cubicBezTo>
                  <a:cubicBezTo>
                    <a:pt x="465" y="254"/>
                    <a:pt x="613" y="191"/>
                    <a:pt x="782" y="191"/>
                  </a:cubicBezTo>
                  <a:close/>
                  <a:moveTo>
                    <a:pt x="824" y="1"/>
                  </a:moveTo>
                  <a:cubicBezTo>
                    <a:pt x="571" y="1"/>
                    <a:pt x="360" y="64"/>
                    <a:pt x="233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7" y="1099"/>
                  </a:cubicBezTo>
                  <a:cubicBezTo>
                    <a:pt x="191" y="1205"/>
                    <a:pt x="296" y="1247"/>
                    <a:pt x="402" y="1247"/>
                  </a:cubicBezTo>
                  <a:cubicBezTo>
                    <a:pt x="508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1"/>
                    <a:pt x="909" y="1"/>
                    <a:pt x="82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3126875" y="3641200"/>
              <a:ext cx="11125" cy="42250"/>
            </a:xfrm>
            <a:custGeom>
              <a:avLst/>
              <a:gdLst/>
              <a:ahLst/>
              <a:cxnLst/>
              <a:rect l="l" t="t" r="r" b="b"/>
              <a:pathLst>
                <a:path w="445" h="1690" extrusionOk="0">
                  <a:moveTo>
                    <a:pt x="318" y="0"/>
                  </a:moveTo>
                  <a:cubicBezTo>
                    <a:pt x="275" y="0"/>
                    <a:pt x="254" y="0"/>
                    <a:pt x="212" y="42"/>
                  </a:cubicBezTo>
                  <a:cubicBezTo>
                    <a:pt x="191" y="63"/>
                    <a:pt x="191" y="85"/>
                    <a:pt x="191" y="127"/>
                  </a:cubicBezTo>
                  <a:cubicBezTo>
                    <a:pt x="191" y="169"/>
                    <a:pt x="191" y="190"/>
                    <a:pt x="212" y="211"/>
                  </a:cubicBezTo>
                  <a:cubicBezTo>
                    <a:pt x="254" y="232"/>
                    <a:pt x="275" y="253"/>
                    <a:pt x="318" y="253"/>
                  </a:cubicBezTo>
                  <a:cubicBezTo>
                    <a:pt x="339" y="253"/>
                    <a:pt x="381" y="232"/>
                    <a:pt x="402" y="211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3"/>
                    <a:pt x="402" y="42"/>
                  </a:cubicBezTo>
                  <a:cubicBezTo>
                    <a:pt x="381" y="0"/>
                    <a:pt x="339" y="0"/>
                    <a:pt x="318" y="0"/>
                  </a:cubicBezTo>
                  <a:close/>
                  <a:moveTo>
                    <a:pt x="149" y="507"/>
                  </a:moveTo>
                  <a:lnTo>
                    <a:pt x="1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139550" y="3653325"/>
              <a:ext cx="26425" cy="30125"/>
            </a:xfrm>
            <a:custGeom>
              <a:avLst/>
              <a:gdLst/>
              <a:ahLst/>
              <a:cxnLst/>
              <a:rect l="l" t="t" r="r" b="b"/>
              <a:pathLst>
                <a:path w="1057" h="1205" extrusionOk="0">
                  <a:moveTo>
                    <a:pt x="761" y="1"/>
                  </a:moveTo>
                  <a:cubicBezTo>
                    <a:pt x="634" y="1"/>
                    <a:pt x="487" y="64"/>
                    <a:pt x="360" y="233"/>
                  </a:cubicBezTo>
                  <a:lnTo>
                    <a:pt x="360" y="212"/>
                  </a:lnTo>
                  <a:lnTo>
                    <a:pt x="381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12" y="1205"/>
                  </a:lnTo>
                  <a:lnTo>
                    <a:pt x="339" y="444"/>
                  </a:lnTo>
                  <a:cubicBezTo>
                    <a:pt x="339" y="423"/>
                    <a:pt x="360" y="402"/>
                    <a:pt x="402" y="360"/>
                  </a:cubicBezTo>
                  <a:cubicBezTo>
                    <a:pt x="444" y="297"/>
                    <a:pt x="487" y="275"/>
                    <a:pt x="529" y="254"/>
                  </a:cubicBezTo>
                  <a:cubicBezTo>
                    <a:pt x="550" y="233"/>
                    <a:pt x="592" y="212"/>
                    <a:pt x="613" y="191"/>
                  </a:cubicBezTo>
                  <a:cubicBezTo>
                    <a:pt x="634" y="191"/>
                    <a:pt x="656" y="170"/>
                    <a:pt x="677" y="170"/>
                  </a:cubicBezTo>
                  <a:cubicBezTo>
                    <a:pt x="719" y="170"/>
                    <a:pt x="761" y="191"/>
                    <a:pt x="782" y="233"/>
                  </a:cubicBezTo>
                  <a:cubicBezTo>
                    <a:pt x="803" y="254"/>
                    <a:pt x="825" y="318"/>
                    <a:pt x="825" y="360"/>
                  </a:cubicBezTo>
                  <a:cubicBezTo>
                    <a:pt x="825" y="402"/>
                    <a:pt x="825" y="423"/>
                    <a:pt x="825" y="444"/>
                  </a:cubicBezTo>
                  <a:lnTo>
                    <a:pt x="698" y="1205"/>
                  </a:lnTo>
                  <a:lnTo>
                    <a:pt x="930" y="1205"/>
                  </a:lnTo>
                  <a:lnTo>
                    <a:pt x="1036" y="444"/>
                  </a:lnTo>
                  <a:cubicBezTo>
                    <a:pt x="1057" y="423"/>
                    <a:pt x="1057" y="381"/>
                    <a:pt x="1057" y="360"/>
                  </a:cubicBezTo>
                  <a:cubicBezTo>
                    <a:pt x="1057" y="254"/>
                    <a:pt x="1036" y="170"/>
                    <a:pt x="972" y="85"/>
                  </a:cubicBezTo>
                  <a:cubicBezTo>
                    <a:pt x="930" y="22"/>
                    <a:pt x="846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2002025" y="3744700"/>
              <a:ext cx="37000" cy="44375"/>
            </a:xfrm>
            <a:custGeom>
              <a:avLst/>
              <a:gdLst/>
              <a:ahLst/>
              <a:cxnLst/>
              <a:rect l="l" t="t" r="r" b="b"/>
              <a:pathLst>
                <a:path w="1480" h="1775" extrusionOk="0">
                  <a:moveTo>
                    <a:pt x="740" y="212"/>
                  </a:moveTo>
                  <a:cubicBezTo>
                    <a:pt x="761" y="317"/>
                    <a:pt x="783" y="423"/>
                    <a:pt x="825" y="528"/>
                  </a:cubicBezTo>
                  <a:lnTo>
                    <a:pt x="994" y="1035"/>
                  </a:lnTo>
                  <a:lnTo>
                    <a:pt x="466" y="1035"/>
                  </a:lnTo>
                  <a:lnTo>
                    <a:pt x="635" y="528"/>
                  </a:lnTo>
                  <a:cubicBezTo>
                    <a:pt x="677" y="423"/>
                    <a:pt x="698" y="317"/>
                    <a:pt x="719" y="212"/>
                  </a:cubicBezTo>
                  <a:close/>
                  <a:moveTo>
                    <a:pt x="592" y="0"/>
                  </a:moveTo>
                  <a:lnTo>
                    <a:pt x="1" y="1775"/>
                  </a:lnTo>
                  <a:lnTo>
                    <a:pt x="233" y="1775"/>
                  </a:lnTo>
                  <a:lnTo>
                    <a:pt x="423" y="1226"/>
                  </a:lnTo>
                  <a:lnTo>
                    <a:pt x="1036" y="1226"/>
                  </a:lnTo>
                  <a:lnTo>
                    <a:pt x="1226" y="1775"/>
                  </a:lnTo>
                  <a:lnTo>
                    <a:pt x="1480" y="1775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2045350" y="37425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2" y="1860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2058550" y="37568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52" y="650"/>
                  </a:moveTo>
                  <a:cubicBezTo>
                    <a:pt x="688" y="650"/>
                    <a:pt x="724" y="652"/>
                    <a:pt x="761" y="655"/>
                  </a:cubicBezTo>
                  <a:lnTo>
                    <a:pt x="761" y="866"/>
                  </a:lnTo>
                  <a:cubicBezTo>
                    <a:pt x="761" y="887"/>
                    <a:pt x="761" y="908"/>
                    <a:pt x="761" y="951"/>
                  </a:cubicBezTo>
                  <a:cubicBezTo>
                    <a:pt x="718" y="1056"/>
                    <a:pt x="613" y="1162"/>
                    <a:pt x="444" y="1162"/>
                  </a:cubicBezTo>
                  <a:cubicBezTo>
                    <a:pt x="317" y="1162"/>
                    <a:pt x="233" y="1077"/>
                    <a:pt x="233" y="930"/>
                  </a:cubicBezTo>
                  <a:cubicBezTo>
                    <a:pt x="233" y="712"/>
                    <a:pt x="434" y="650"/>
                    <a:pt x="652" y="650"/>
                  </a:cubicBezTo>
                  <a:close/>
                  <a:moveTo>
                    <a:pt x="507" y="0"/>
                  </a:moveTo>
                  <a:cubicBezTo>
                    <a:pt x="338" y="0"/>
                    <a:pt x="190" y="42"/>
                    <a:pt x="85" y="106"/>
                  </a:cubicBezTo>
                  <a:lnTo>
                    <a:pt x="127" y="254"/>
                  </a:lnTo>
                  <a:cubicBezTo>
                    <a:pt x="233" y="190"/>
                    <a:pt x="338" y="169"/>
                    <a:pt x="465" y="169"/>
                  </a:cubicBezTo>
                  <a:cubicBezTo>
                    <a:pt x="740" y="169"/>
                    <a:pt x="761" y="359"/>
                    <a:pt x="761" y="465"/>
                  </a:cubicBezTo>
                  <a:lnTo>
                    <a:pt x="761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27" y="1331"/>
                    <a:pt x="380" y="1331"/>
                  </a:cubicBezTo>
                  <a:cubicBezTo>
                    <a:pt x="571" y="1331"/>
                    <a:pt x="697" y="1246"/>
                    <a:pt x="761" y="1141"/>
                  </a:cubicBezTo>
                  <a:lnTo>
                    <a:pt x="782" y="1141"/>
                  </a:lnTo>
                  <a:lnTo>
                    <a:pt x="803" y="1289"/>
                  </a:lnTo>
                  <a:lnTo>
                    <a:pt x="1014" y="1289"/>
                  </a:lnTo>
                  <a:cubicBezTo>
                    <a:pt x="993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887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2092350" y="37568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55" y="0"/>
                  </a:moveTo>
                  <a:cubicBezTo>
                    <a:pt x="444" y="0"/>
                    <a:pt x="296" y="106"/>
                    <a:pt x="232" y="233"/>
                  </a:cubicBezTo>
                  <a:lnTo>
                    <a:pt x="211" y="233"/>
                  </a:lnTo>
                  <a:lnTo>
                    <a:pt x="211" y="21"/>
                  </a:lnTo>
                  <a:lnTo>
                    <a:pt x="0" y="21"/>
                  </a:lnTo>
                  <a:cubicBezTo>
                    <a:pt x="0" y="127"/>
                    <a:pt x="21" y="233"/>
                    <a:pt x="21" y="359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0" y="190"/>
                  </a:cubicBezTo>
                  <a:cubicBezTo>
                    <a:pt x="782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2128250" y="374470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8" y="0"/>
                  </a:moveTo>
                  <a:cubicBezTo>
                    <a:pt x="64" y="0"/>
                    <a:pt x="1" y="64"/>
                    <a:pt x="1" y="148"/>
                  </a:cubicBezTo>
                  <a:cubicBezTo>
                    <a:pt x="1" y="233"/>
                    <a:pt x="64" y="296"/>
                    <a:pt x="148" y="296"/>
                  </a:cubicBezTo>
                  <a:cubicBezTo>
                    <a:pt x="233" y="296"/>
                    <a:pt x="296" y="233"/>
                    <a:pt x="296" y="148"/>
                  </a:cubicBezTo>
                  <a:cubicBezTo>
                    <a:pt x="296" y="64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2144625" y="37568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0" y="21"/>
                  </a:lnTo>
                  <a:lnTo>
                    <a:pt x="0" y="21"/>
                  </a:lnTo>
                  <a:cubicBezTo>
                    <a:pt x="0" y="127"/>
                    <a:pt x="0" y="233"/>
                    <a:pt x="0" y="359"/>
                  </a:cubicBezTo>
                  <a:lnTo>
                    <a:pt x="0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782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2178950" y="3756850"/>
              <a:ext cx="28000" cy="33275"/>
            </a:xfrm>
            <a:custGeom>
              <a:avLst/>
              <a:gdLst/>
              <a:ahLst/>
              <a:cxnLst/>
              <a:rect l="l" t="t" r="r" b="b"/>
              <a:pathLst>
                <a:path w="1120" h="1331" extrusionOk="0">
                  <a:moveTo>
                    <a:pt x="592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8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4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200362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48" y="169"/>
                    <a:pt x="0" y="444"/>
                    <a:pt x="0" y="845"/>
                  </a:cubicBezTo>
                  <a:cubicBezTo>
                    <a:pt x="0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54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2015775" y="3813350"/>
              <a:ext cx="30125" cy="35400"/>
            </a:xfrm>
            <a:custGeom>
              <a:avLst/>
              <a:gdLst/>
              <a:ahLst/>
              <a:cxnLst/>
              <a:rect l="l" t="t" r="r" b="b"/>
              <a:pathLst>
                <a:path w="1205" h="1416" extrusionOk="0">
                  <a:moveTo>
                    <a:pt x="592" y="148"/>
                  </a:moveTo>
                  <a:cubicBezTo>
                    <a:pt x="613" y="233"/>
                    <a:pt x="634" y="317"/>
                    <a:pt x="676" y="423"/>
                  </a:cubicBezTo>
                  <a:lnTo>
                    <a:pt x="803" y="824"/>
                  </a:lnTo>
                  <a:lnTo>
                    <a:pt x="380" y="824"/>
                  </a:lnTo>
                  <a:lnTo>
                    <a:pt x="528" y="423"/>
                  </a:lnTo>
                  <a:cubicBezTo>
                    <a:pt x="549" y="317"/>
                    <a:pt x="570" y="233"/>
                    <a:pt x="592" y="148"/>
                  </a:cubicBezTo>
                  <a:close/>
                  <a:moveTo>
                    <a:pt x="486" y="0"/>
                  </a:moveTo>
                  <a:lnTo>
                    <a:pt x="0" y="1416"/>
                  </a:lnTo>
                  <a:lnTo>
                    <a:pt x="190" y="1416"/>
                  </a:lnTo>
                  <a:lnTo>
                    <a:pt x="338" y="972"/>
                  </a:lnTo>
                  <a:lnTo>
                    <a:pt x="845" y="972"/>
                  </a:lnTo>
                  <a:lnTo>
                    <a:pt x="993" y="1416"/>
                  </a:lnTo>
                  <a:lnTo>
                    <a:pt x="1204" y="141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2050625" y="3811225"/>
              <a:ext cx="4775" cy="37525"/>
            </a:xfrm>
            <a:custGeom>
              <a:avLst/>
              <a:gdLst/>
              <a:ahLst/>
              <a:cxnLst/>
              <a:rect l="l" t="t" r="r" b="b"/>
              <a:pathLst>
                <a:path w="191" h="1501" extrusionOk="0">
                  <a:moveTo>
                    <a:pt x="0" y="1"/>
                  </a:moveTo>
                  <a:lnTo>
                    <a:pt x="0" y="1501"/>
                  </a:lnTo>
                  <a:lnTo>
                    <a:pt x="190" y="150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61175" y="3822850"/>
              <a:ext cx="20100" cy="26425"/>
            </a:xfrm>
            <a:custGeom>
              <a:avLst/>
              <a:gdLst/>
              <a:ahLst/>
              <a:cxnLst/>
              <a:rect l="l" t="t" r="r" b="b"/>
              <a:pathLst>
                <a:path w="804" h="1057" extrusionOk="0">
                  <a:moveTo>
                    <a:pt x="613" y="508"/>
                  </a:moveTo>
                  <a:lnTo>
                    <a:pt x="613" y="698"/>
                  </a:lnTo>
                  <a:cubicBezTo>
                    <a:pt x="613" y="698"/>
                    <a:pt x="613" y="719"/>
                    <a:pt x="613" y="740"/>
                  </a:cubicBezTo>
                  <a:cubicBezTo>
                    <a:pt x="571" y="846"/>
                    <a:pt x="487" y="930"/>
                    <a:pt x="360" y="930"/>
                  </a:cubicBezTo>
                  <a:cubicBezTo>
                    <a:pt x="254" y="930"/>
                    <a:pt x="191" y="867"/>
                    <a:pt x="191" y="740"/>
                  </a:cubicBezTo>
                  <a:cubicBezTo>
                    <a:pt x="191" y="550"/>
                    <a:pt x="402" y="508"/>
                    <a:pt x="613" y="508"/>
                  </a:cubicBezTo>
                  <a:close/>
                  <a:moveTo>
                    <a:pt x="402" y="1"/>
                  </a:moveTo>
                  <a:cubicBezTo>
                    <a:pt x="275" y="1"/>
                    <a:pt x="149" y="22"/>
                    <a:pt x="64" y="85"/>
                  </a:cubicBezTo>
                  <a:lnTo>
                    <a:pt x="106" y="212"/>
                  </a:lnTo>
                  <a:cubicBezTo>
                    <a:pt x="191" y="149"/>
                    <a:pt x="275" y="127"/>
                    <a:pt x="381" y="127"/>
                  </a:cubicBezTo>
                  <a:cubicBezTo>
                    <a:pt x="592" y="127"/>
                    <a:pt x="613" y="275"/>
                    <a:pt x="613" y="360"/>
                  </a:cubicBezTo>
                  <a:lnTo>
                    <a:pt x="613" y="381"/>
                  </a:lnTo>
                  <a:cubicBezTo>
                    <a:pt x="212" y="381"/>
                    <a:pt x="1" y="508"/>
                    <a:pt x="1" y="761"/>
                  </a:cubicBezTo>
                  <a:cubicBezTo>
                    <a:pt x="1" y="909"/>
                    <a:pt x="106" y="1057"/>
                    <a:pt x="318" y="1057"/>
                  </a:cubicBezTo>
                  <a:cubicBezTo>
                    <a:pt x="466" y="1057"/>
                    <a:pt x="571" y="993"/>
                    <a:pt x="613" y="909"/>
                  </a:cubicBezTo>
                  <a:lnTo>
                    <a:pt x="635" y="909"/>
                  </a:lnTo>
                  <a:lnTo>
                    <a:pt x="635" y="1036"/>
                  </a:lnTo>
                  <a:lnTo>
                    <a:pt x="804" y="1036"/>
                  </a:lnTo>
                  <a:cubicBezTo>
                    <a:pt x="804" y="972"/>
                    <a:pt x="804" y="888"/>
                    <a:pt x="804" y="782"/>
                  </a:cubicBezTo>
                  <a:lnTo>
                    <a:pt x="804" y="402"/>
                  </a:lnTo>
                  <a:cubicBezTo>
                    <a:pt x="804" y="212"/>
                    <a:pt x="719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2086000" y="3812300"/>
              <a:ext cx="10050" cy="42800"/>
            </a:xfrm>
            <a:custGeom>
              <a:avLst/>
              <a:gdLst/>
              <a:ahLst/>
              <a:cxnLst/>
              <a:rect l="l" t="t" r="r" b="b"/>
              <a:pathLst>
                <a:path w="402" h="1712" extrusionOk="0">
                  <a:moveTo>
                    <a:pt x="1" y="0"/>
                  </a:moveTo>
                  <a:cubicBezTo>
                    <a:pt x="148" y="211"/>
                    <a:pt x="254" y="465"/>
                    <a:pt x="254" y="845"/>
                  </a:cubicBezTo>
                  <a:cubicBezTo>
                    <a:pt x="254" y="1225"/>
                    <a:pt x="148" y="1500"/>
                    <a:pt x="1" y="1711"/>
                  </a:cubicBezTo>
                  <a:lnTo>
                    <a:pt x="127" y="1711"/>
                  </a:lnTo>
                  <a:cubicBezTo>
                    <a:pt x="275" y="1542"/>
                    <a:pt x="402" y="1268"/>
                    <a:pt x="402" y="845"/>
                  </a:cubicBezTo>
                  <a:cubicBezTo>
                    <a:pt x="402" y="444"/>
                    <a:pt x="275" y="169"/>
                    <a:pt x="12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2375400" y="3744700"/>
              <a:ext cx="5825" cy="44375"/>
            </a:xfrm>
            <a:custGeom>
              <a:avLst/>
              <a:gdLst/>
              <a:ahLst/>
              <a:cxnLst/>
              <a:rect l="l" t="t" r="r" b="b"/>
              <a:pathLst>
                <a:path w="233" h="1775" extrusionOk="0">
                  <a:moveTo>
                    <a:pt x="1" y="0"/>
                  </a:moveTo>
                  <a:lnTo>
                    <a:pt x="1" y="1775"/>
                  </a:lnTo>
                  <a:lnTo>
                    <a:pt x="233" y="177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388600" y="3756850"/>
              <a:ext cx="21150" cy="33275"/>
            </a:xfrm>
            <a:custGeom>
              <a:avLst/>
              <a:gdLst/>
              <a:ahLst/>
              <a:cxnLst/>
              <a:rect l="l" t="t" r="r" b="b"/>
              <a:pathLst>
                <a:path w="846" h="1331" extrusionOk="0">
                  <a:moveTo>
                    <a:pt x="486" y="0"/>
                  </a:moveTo>
                  <a:cubicBezTo>
                    <a:pt x="212" y="0"/>
                    <a:pt x="43" y="169"/>
                    <a:pt x="43" y="359"/>
                  </a:cubicBezTo>
                  <a:cubicBezTo>
                    <a:pt x="43" y="528"/>
                    <a:pt x="148" y="655"/>
                    <a:pt x="381" y="740"/>
                  </a:cubicBezTo>
                  <a:cubicBezTo>
                    <a:pt x="550" y="803"/>
                    <a:pt x="613" y="845"/>
                    <a:pt x="613" y="972"/>
                  </a:cubicBezTo>
                  <a:cubicBezTo>
                    <a:pt x="613" y="1077"/>
                    <a:pt x="550" y="1162"/>
                    <a:pt x="381" y="1162"/>
                  </a:cubicBezTo>
                  <a:cubicBezTo>
                    <a:pt x="254" y="1162"/>
                    <a:pt x="127" y="1099"/>
                    <a:pt x="64" y="1056"/>
                  </a:cubicBezTo>
                  <a:lnTo>
                    <a:pt x="1" y="1246"/>
                  </a:lnTo>
                  <a:cubicBezTo>
                    <a:pt x="106" y="1289"/>
                    <a:pt x="233" y="1331"/>
                    <a:pt x="360" y="1331"/>
                  </a:cubicBezTo>
                  <a:cubicBezTo>
                    <a:pt x="677" y="1331"/>
                    <a:pt x="846" y="1162"/>
                    <a:pt x="846" y="951"/>
                  </a:cubicBezTo>
                  <a:cubicBezTo>
                    <a:pt x="846" y="761"/>
                    <a:pt x="719" y="634"/>
                    <a:pt x="508" y="549"/>
                  </a:cubicBezTo>
                  <a:cubicBezTo>
                    <a:pt x="339" y="486"/>
                    <a:pt x="275" y="444"/>
                    <a:pt x="275" y="338"/>
                  </a:cubicBezTo>
                  <a:cubicBezTo>
                    <a:pt x="275" y="254"/>
                    <a:pt x="339" y="169"/>
                    <a:pt x="486" y="169"/>
                  </a:cubicBezTo>
                  <a:cubicBezTo>
                    <a:pt x="592" y="169"/>
                    <a:pt x="698" y="211"/>
                    <a:pt x="740" y="233"/>
                  </a:cubicBezTo>
                  <a:lnTo>
                    <a:pt x="803" y="64"/>
                  </a:lnTo>
                  <a:cubicBezTo>
                    <a:pt x="719" y="21"/>
                    <a:pt x="613" y="0"/>
                    <a:pt x="48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415000" y="3756850"/>
              <a:ext cx="31200" cy="33275"/>
            </a:xfrm>
            <a:custGeom>
              <a:avLst/>
              <a:gdLst/>
              <a:ahLst/>
              <a:cxnLst/>
              <a:rect l="l" t="t" r="r" b="b"/>
              <a:pathLst>
                <a:path w="1248" h="1331" extrusionOk="0">
                  <a:moveTo>
                    <a:pt x="613" y="169"/>
                  </a:moveTo>
                  <a:cubicBezTo>
                    <a:pt x="888" y="169"/>
                    <a:pt x="1015" y="444"/>
                    <a:pt x="1015" y="655"/>
                  </a:cubicBezTo>
                  <a:cubicBezTo>
                    <a:pt x="1015" y="951"/>
                    <a:pt x="846" y="1162"/>
                    <a:pt x="613" y="1162"/>
                  </a:cubicBezTo>
                  <a:cubicBezTo>
                    <a:pt x="381" y="1162"/>
                    <a:pt x="233" y="951"/>
                    <a:pt x="233" y="655"/>
                  </a:cubicBezTo>
                  <a:cubicBezTo>
                    <a:pt x="233" y="423"/>
                    <a:pt x="360" y="169"/>
                    <a:pt x="613" y="169"/>
                  </a:cubicBezTo>
                  <a:close/>
                  <a:moveTo>
                    <a:pt x="635" y="0"/>
                  </a:moveTo>
                  <a:cubicBezTo>
                    <a:pt x="275" y="0"/>
                    <a:pt x="1" y="254"/>
                    <a:pt x="1" y="676"/>
                  </a:cubicBezTo>
                  <a:cubicBezTo>
                    <a:pt x="1" y="1077"/>
                    <a:pt x="254" y="1331"/>
                    <a:pt x="613" y="1331"/>
                  </a:cubicBezTo>
                  <a:cubicBezTo>
                    <a:pt x="909" y="1331"/>
                    <a:pt x="1247" y="1120"/>
                    <a:pt x="1247" y="655"/>
                  </a:cubicBezTo>
                  <a:cubicBezTo>
                    <a:pt x="1247" y="254"/>
                    <a:pt x="994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453550" y="3742575"/>
              <a:ext cx="5850" cy="46500"/>
            </a:xfrm>
            <a:custGeom>
              <a:avLst/>
              <a:gdLst/>
              <a:ahLst/>
              <a:cxnLst/>
              <a:rect l="l" t="t" r="r" b="b"/>
              <a:pathLst>
                <a:path w="234" h="1860" extrusionOk="0">
                  <a:moveTo>
                    <a:pt x="1" y="1"/>
                  </a:moveTo>
                  <a:lnTo>
                    <a:pt x="1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466750" y="37568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71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12" y="528"/>
                  </a:lnTo>
                  <a:cubicBezTo>
                    <a:pt x="233" y="380"/>
                    <a:pt x="339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5" y="1331"/>
                  </a:cubicBezTo>
                  <a:cubicBezTo>
                    <a:pt x="825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5" y="1141"/>
                    <a:pt x="656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2501625" y="3757375"/>
              <a:ext cx="27475" cy="32750"/>
            </a:xfrm>
            <a:custGeom>
              <a:avLst/>
              <a:gdLst/>
              <a:ahLst/>
              <a:cxnLst/>
              <a:rect l="l" t="t" r="r" b="b"/>
              <a:pathLst>
                <a:path w="1099" h="1310" extrusionOk="0">
                  <a:moveTo>
                    <a:pt x="0" y="0"/>
                  </a:moveTo>
                  <a:lnTo>
                    <a:pt x="0" y="740"/>
                  </a:lnTo>
                  <a:cubicBezTo>
                    <a:pt x="0" y="1183"/>
                    <a:pt x="254" y="1310"/>
                    <a:pt x="444" y="1310"/>
                  </a:cubicBezTo>
                  <a:cubicBezTo>
                    <a:pt x="676" y="1310"/>
                    <a:pt x="824" y="1162"/>
                    <a:pt x="866" y="1078"/>
                  </a:cubicBezTo>
                  <a:lnTo>
                    <a:pt x="887" y="1078"/>
                  </a:lnTo>
                  <a:lnTo>
                    <a:pt x="887" y="1268"/>
                  </a:lnTo>
                  <a:lnTo>
                    <a:pt x="1099" y="1268"/>
                  </a:lnTo>
                  <a:cubicBezTo>
                    <a:pt x="1099" y="1183"/>
                    <a:pt x="1077" y="1056"/>
                    <a:pt x="1077" y="930"/>
                  </a:cubicBezTo>
                  <a:lnTo>
                    <a:pt x="1077" y="0"/>
                  </a:lnTo>
                  <a:lnTo>
                    <a:pt x="845" y="0"/>
                  </a:lnTo>
                  <a:lnTo>
                    <a:pt x="845" y="782"/>
                  </a:lnTo>
                  <a:cubicBezTo>
                    <a:pt x="845" y="824"/>
                    <a:pt x="845" y="866"/>
                    <a:pt x="824" y="909"/>
                  </a:cubicBezTo>
                  <a:cubicBezTo>
                    <a:pt x="782" y="1014"/>
                    <a:pt x="676" y="1120"/>
                    <a:pt x="528" y="1120"/>
                  </a:cubicBezTo>
                  <a:cubicBezTo>
                    <a:pt x="317" y="1120"/>
                    <a:pt x="232" y="951"/>
                    <a:pt x="232" y="697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2535950" y="37568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97" y="0"/>
                  </a:moveTo>
                  <a:cubicBezTo>
                    <a:pt x="275" y="0"/>
                    <a:pt x="0" y="275"/>
                    <a:pt x="0" y="676"/>
                  </a:cubicBezTo>
                  <a:cubicBezTo>
                    <a:pt x="0" y="1056"/>
                    <a:pt x="254" y="1331"/>
                    <a:pt x="634" y="1331"/>
                  </a:cubicBezTo>
                  <a:cubicBezTo>
                    <a:pt x="824" y="1331"/>
                    <a:pt x="951" y="1289"/>
                    <a:pt x="1014" y="1246"/>
                  </a:cubicBezTo>
                  <a:lnTo>
                    <a:pt x="972" y="1077"/>
                  </a:lnTo>
                  <a:cubicBezTo>
                    <a:pt x="908" y="1099"/>
                    <a:pt x="824" y="1141"/>
                    <a:pt x="676" y="1141"/>
                  </a:cubicBezTo>
                  <a:cubicBezTo>
                    <a:pt x="423" y="1141"/>
                    <a:pt x="233" y="951"/>
                    <a:pt x="233" y="655"/>
                  </a:cubicBezTo>
                  <a:cubicBezTo>
                    <a:pt x="233" y="402"/>
                    <a:pt x="402" y="169"/>
                    <a:pt x="697" y="169"/>
                  </a:cubicBezTo>
                  <a:cubicBezTo>
                    <a:pt x="824" y="169"/>
                    <a:pt x="908" y="211"/>
                    <a:pt x="972" y="233"/>
                  </a:cubicBezTo>
                  <a:lnTo>
                    <a:pt x="1014" y="64"/>
                  </a:lnTo>
                  <a:cubicBezTo>
                    <a:pt x="951" y="21"/>
                    <a:pt x="824" y="0"/>
                    <a:pt x="6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2567100" y="374470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8" y="0"/>
                  </a:moveTo>
                  <a:cubicBezTo>
                    <a:pt x="64" y="0"/>
                    <a:pt x="0" y="64"/>
                    <a:pt x="0" y="148"/>
                  </a:cubicBezTo>
                  <a:cubicBezTo>
                    <a:pt x="0" y="233"/>
                    <a:pt x="64" y="296"/>
                    <a:pt x="148" y="296"/>
                  </a:cubicBezTo>
                  <a:cubicBezTo>
                    <a:pt x="233" y="296"/>
                    <a:pt x="296" y="233"/>
                    <a:pt x="296" y="148"/>
                  </a:cubicBezTo>
                  <a:cubicBezTo>
                    <a:pt x="296" y="64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2582950" y="37568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55" y="0"/>
                  </a:moveTo>
                  <a:cubicBezTo>
                    <a:pt x="444" y="0"/>
                    <a:pt x="296" y="106"/>
                    <a:pt x="233" y="233"/>
                  </a:cubicBezTo>
                  <a:lnTo>
                    <a:pt x="211" y="21"/>
                  </a:lnTo>
                  <a:lnTo>
                    <a:pt x="0" y="21"/>
                  </a:lnTo>
                  <a:cubicBezTo>
                    <a:pt x="21" y="127"/>
                    <a:pt x="21" y="233"/>
                    <a:pt x="21" y="359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75" y="423"/>
                  </a:cubicBezTo>
                  <a:cubicBezTo>
                    <a:pt x="317" y="296"/>
                    <a:pt x="423" y="190"/>
                    <a:pt x="571" y="190"/>
                  </a:cubicBezTo>
                  <a:cubicBezTo>
                    <a:pt x="803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2617800" y="3756850"/>
              <a:ext cx="28000" cy="33275"/>
            </a:xfrm>
            <a:custGeom>
              <a:avLst/>
              <a:gdLst/>
              <a:ahLst/>
              <a:cxnLst/>
              <a:rect l="l" t="t" r="r" b="b"/>
              <a:pathLst>
                <a:path w="1120" h="1331" extrusionOk="0">
                  <a:moveTo>
                    <a:pt x="571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33" y="380"/>
                    <a:pt x="338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4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237382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48" y="169"/>
                    <a:pt x="0" y="444"/>
                    <a:pt x="0" y="845"/>
                  </a:cubicBezTo>
                  <a:cubicBezTo>
                    <a:pt x="0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2396000" y="3813350"/>
              <a:ext cx="4775" cy="35400"/>
            </a:xfrm>
            <a:custGeom>
              <a:avLst/>
              <a:gdLst/>
              <a:ahLst/>
              <a:cxnLst/>
              <a:rect l="l" t="t" r="r" b="b"/>
              <a:pathLst>
                <a:path w="191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190" y="141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2448800" y="38123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0"/>
                  </a:moveTo>
                  <a:cubicBezTo>
                    <a:pt x="149" y="211"/>
                    <a:pt x="275" y="465"/>
                    <a:pt x="275" y="845"/>
                  </a:cubicBezTo>
                  <a:cubicBezTo>
                    <a:pt x="275" y="1225"/>
                    <a:pt x="149" y="1500"/>
                    <a:pt x="1" y="1711"/>
                  </a:cubicBezTo>
                  <a:lnTo>
                    <a:pt x="149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2404975" y="3815450"/>
              <a:ext cx="3725" cy="33300"/>
            </a:xfrm>
            <a:custGeom>
              <a:avLst/>
              <a:gdLst/>
              <a:ahLst/>
              <a:cxnLst/>
              <a:rect l="l" t="t" r="r" b="b"/>
              <a:pathLst>
                <a:path w="149" h="1332" extrusionOk="0">
                  <a:moveTo>
                    <a:pt x="0" y="1"/>
                  </a:moveTo>
                  <a:lnTo>
                    <a:pt x="0" y="1332"/>
                  </a:lnTo>
                  <a:lnTo>
                    <a:pt x="148" y="1332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2413950" y="3825500"/>
              <a:ext cx="20100" cy="23775"/>
            </a:xfrm>
            <a:custGeom>
              <a:avLst/>
              <a:gdLst/>
              <a:ahLst/>
              <a:cxnLst/>
              <a:rect l="l" t="t" r="r" b="b"/>
              <a:pathLst>
                <a:path w="804" h="951" extrusionOk="0">
                  <a:moveTo>
                    <a:pt x="423" y="127"/>
                  </a:moveTo>
                  <a:cubicBezTo>
                    <a:pt x="592" y="127"/>
                    <a:pt x="634" y="275"/>
                    <a:pt x="634" y="381"/>
                  </a:cubicBezTo>
                  <a:lnTo>
                    <a:pt x="170" y="381"/>
                  </a:lnTo>
                  <a:cubicBezTo>
                    <a:pt x="170" y="275"/>
                    <a:pt x="254" y="127"/>
                    <a:pt x="423" y="127"/>
                  </a:cubicBezTo>
                  <a:close/>
                  <a:moveTo>
                    <a:pt x="423" y="0"/>
                  </a:moveTo>
                  <a:cubicBezTo>
                    <a:pt x="170" y="0"/>
                    <a:pt x="1" y="212"/>
                    <a:pt x="1" y="486"/>
                  </a:cubicBezTo>
                  <a:cubicBezTo>
                    <a:pt x="1" y="761"/>
                    <a:pt x="170" y="951"/>
                    <a:pt x="444" y="951"/>
                  </a:cubicBezTo>
                  <a:cubicBezTo>
                    <a:pt x="592" y="951"/>
                    <a:pt x="698" y="909"/>
                    <a:pt x="740" y="887"/>
                  </a:cubicBezTo>
                  <a:lnTo>
                    <a:pt x="719" y="761"/>
                  </a:lnTo>
                  <a:cubicBezTo>
                    <a:pt x="655" y="803"/>
                    <a:pt x="592" y="803"/>
                    <a:pt x="465" y="803"/>
                  </a:cubicBezTo>
                  <a:cubicBezTo>
                    <a:pt x="296" y="803"/>
                    <a:pt x="170" y="719"/>
                    <a:pt x="170" y="507"/>
                  </a:cubicBezTo>
                  <a:lnTo>
                    <a:pt x="782" y="507"/>
                  </a:lnTo>
                  <a:cubicBezTo>
                    <a:pt x="803" y="486"/>
                    <a:pt x="803" y="465"/>
                    <a:pt x="803" y="423"/>
                  </a:cubicBezTo>
                  <a:cubicBezTo>
                    <a:pt x="803" y="254"/>
                    <a:pt x="71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2791000" y="3744700"/>
              <a:ext cx="24850" cy="44375"/>
            </a:xfrm>
            <a:custGeom>
              <a:avLst/>
              <a:gdLst/>
              <a:ahLst/>
              <a:cxnLst/>
              <a:rect l="l" t="t" r="r" b="b"/>
              <a:pathLst>
                <a:path w="994" h="1775" extrusionOk="0">
                  <a:moveTo>
                    <a:pt x="1" y="0"/>
                  </a:moveTo>
                  <a:lnTo>
                    <a:pt x="1" y="1775"/>
                  </a:lnTo>
                  <a:lnTo>
                    <a:pt x="994" y="1775"/>
                  </a:lnTo>
                  <a:lnTo>
                    <a:pt x="994" y="1585"/>
                  </a:lnTo>
                  <a:lnTo>
                    <a:pt x="233" y="158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819000" y="37568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71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33" y="380"/>
                    <a:pt x="339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854375" y="3757375"/>
              <a:ext cx="26975" cy="32750"/>
            </a:xfrm>
            <a:custGeom>
              <a:avLst/>
              <a:gdLst/>
              <a:ahLst/>
              <a:cxnLst/>
              <a:rect l="l" t="t" r="r" b="b"/>
              <a:pathLst>
                <a:path w="1079" h="1310" extrusionOk="0">
                  <a:moveTo>
                    <a:pt x="1" y="0"/>
                  </a:moveTo>
                  <a:lnTo>
                    <a:pt x="1" y="740"/>
                  </a:lnTo>
                  <a:cubicBezTo>
                    <a:pt x="1" y="1183"/>
                    <a:pt x="233" y="1310"/>
                    <a:pt x="423" y="1310"/>
                  </a:cubicBezTo>
                  <a:cubicBezTo>
                    <a:pt x="656" y="1310"/>
                    <a:pt x="804" y="1162"/>
                    <a:pt x="846" y="1078"/>
                  </a:cubicBezTo>
                  <a:lnTo>
                    <a:pt x="867" y="1078"/>
                  </a:lnTo>
                  <a:lnTo>
                    <a:pt x="867" y="1268"/>
                  </a:lnTo>
                  <a:lnTo>
                    <a:pt x="1078" y="1268"/>
                  </a:lnTo>
                  <a:cubicBezTo>
                    <a:pt x="1078" y="1183"/>
                    <a:pt x="1078" y="1056"/>
                    <a:pt x="1078" y="930"/>
                  </a:cubicBezTo>
                  <a:lnTo>
                    <a:pt x="1078" y="0"/>
                  </a:lnTo>
                  <a:lnTo>
                    <a:pt x="846" y="0"/>
                  </a:lnTo>
                  <a:lnTo>
                    <a:pt x="846" y="782"/>
                  </a:lnTo>
                  <a:cubicBezTo>
                    <a:pt x="846" y="824"/>
                    <a:pt x="825" y="866"/>
                    <a:pt x="825" y="909"/>
                  </a:cubicBezTo>
                  <a:cubicBezTo>
                    <a:pt x="782" y="1014"/>
                    <a:pt x="656" y="1120"/>
                    <a:pt x="508" y="1120"/>
                  </a:cubicBezTo>
                  <a:cubicBezTo>
                    <a:pt x="297" y="1120"/>
                    <a:pt x="233" y="951"/>
                    <a:pt x="233" y="697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888175" y="37568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98" y="0"/>
                  </a:moveTo>
                  <a:cubicBezTo>
                    <a:pt x="275" y="0"/>
                    <a:pt x="1" y="275"/>
                    <a:pt x="1" y="676"/>
                  </a:cubicBezTo>
                  <a:cubicBezTo>
                    <a:pt x="1" y="1056"/>
                    <a:pt x="254" y="1331"/>
                    <a:pt x="656" y="1331"/>
                  </a:cubicBezTo>
                  <a:cubicBezTo>
                    <a:pt x="825" y="1331"/>
                    <a:pt x="951" y="1289"/>
                    <a:pt x="1015" y="1246"/>
                  </a:cubicBezTo>
                  <a:lnTo>
                    <a:pt x="972" y="1077"/>
                  </a:lnTo>
                  <a:cubicBezTo>
                    <a:pt x="909" y="1099"/>
                    <a:pt x="825" y="1141"/>
                    <a:pt x="698" y="1141"/>
                  </a:cubicBezTo>
                  <a:cubicBezTo>
                    <a:pt x="444" y="1141"/>
                    <a:pt x="254" y="951"/>
                    <a:pt x="254" y="655"/>
                  </a:cubicBezTo>
                  <a:cubicBezTo>
                    <a:pt x="254" y="402"/>
                    <a:pt x="402" y="169"/>
                    <a:pt x="698" y="169"/>
                  </a:cubicBezTo>
                  <a:cubicBezTo>
                    <a:pt x="825" y="169"/>
                    <a:pt x="909" y="211"/>
                    <a:pt x="972" y="233"/>
                  </a:cubicBezTo>
                  <a:lnTo>
                    <a:pt x="1015" y="64"/>
                  </a:lnTo>
                  <a:cubicBezTo>
                    <a:pt x="951" y="21"/>
                    <a:pt x="825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919350" y="3744700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3" y="0"/>
                    <a:pt x="0" y="64"/>
                    <a:pt x="0" y="148"/>
                  </a:cubicBezTo>
                  <a:cubicBezTo>
                    <a:pt x="0" y="233"/>
                    <a:pt x="63" y="296"/>
                    <a:pt x="148" y="296"/>
                  </a:cubicBezTo>
                  <a:cubicBezTo>
                    <a:pt x="232" y="296"/>
                    <a:pt x="296" y="233"/>
                    <a:pt x="296" y="148"/>
                  </a:cubicBezTo>
                  <a:cubicBezTo>
                    <a:pt x="296" y="64"/>
                    <a:pt x="232" y="0"/>
                    <a:pt x="148" y="0"/>
                  </a:cubicBezTo>
                  <a:close/>
                  <a:moveTo>
                    <a:pt x="42" y="507"/>
                  </a:moveTo>
                  <a:lnTo>
                    <a:pt x="42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935700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5" y="0"/>
                  </a:moveTo>
                  <a:cubicBezTo>
                    <a:pt x="423" y="0"/>
                    <a:pt x="276" y="106"/>
                    <a:pt x="212" y="233"/>
                  </a:cubicBezTo>
                  <a:lnTo>
                    <a:pt x="191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7" y="296"/>
                    <a:pt x="402" y="190"/>
                    <a:pt x="571" y="190"/>
                  </a:cubicBezTo>
                  <a:cubicBezTo>
                    <a:pt x="78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970025" y="37568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92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9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5" y="1331"/>
                  </a:cubicBezTo>
                  <a:cubicBezTo>
                    <a:pt x="825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5" y="1141"/>
                    <a:pt x="656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1" y="697"/>
                  </a:lnTo>
                  <a:cubicBezTo>
                    <a:pt x="1121" y="676"/>
                    <a:pt x="1121" y="634"/>
                    <a:pt x="1121" y="592"/>
                  </a:cubicBezTo>
                  <a:cubicBezTo>
                    <a:pt x="1121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789425" y="38123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0"/>
                  </a:moveTo>
                  <a:cubicBezTo>
                    <a:pt x="148" y="169"/>
                    <a:pt x="1" y="444"/>
                    <a:pt x="1" y="845"/>
                  </a:cubicBezTo>
                  <a:cubicBezTo>
                    <a:pt x="1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70" y="1225"/>
                    <a:pt x="170" y="866"/>
                  </a:cubicBezTo>
                  <a:cubicBezTo>
                    <a:pt x="170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805275" y="3813350"/>
              <a:ext cx="19550" cy="35400"/>
            </a:xfrm>
            <a:custGeom>
              <a:avLst/>
              <a:gdLst/>
              <a:ahLst/>
              <a:cxnLst/>
              <a:rect l="l" t="t" r="r" b="b"/>
              <a:pathLst>
                <a:path w="7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782" y="1416"/>
                  </a:lnTo>
                  <a:lnTo>
                    <a:pt x="782" y="1268"/>
                  </a:lnTo>
                  <a:lnTo>
                    <a:pt x="190" y="126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827450" y="382285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7" y="127"/>
                    <a:pt x="719" y="318"/>
                    <a:pt x="719" y="423"/>
                  </a:cubicBezTo>
                  <a:lnTo>
                    <a:pt x="170" y="423"/>
                  </a:lnTo>
                  <a:cubicBezTo>
                    <a:pt x="191" y="296"/>
                    <a:pt x="275" y="127"/>
                    <a:pt x="465" y="127"/>
                  </a:cubicBezTo>
                  <a:close/>
                  <a:moveTo>
                    <a:pt x="486" y="1"/>
                  </a:moveTo>
                  <a:cubicBezTo>
                    <a:pt x="191" y="1"/>
                    <a:pt x="1" y="233"/>
                    <a:pt x="1" y="550"/>
                  </a:cubicBezTo>
                  <a:cubicBezTo>
                    <a:pt x="1" y="846"/>
                    <a:pt x="191" y="1057"/>
                    <a:pt x="508" y="1057"/>
                  </a:cubicBezTo>
                  <a:cubicBezTo>
                    <a:pt x="655" y="1057"/>
                    <a:pt x="782" y="1015"/>
                    <a:pt x="845" y="993"/>
                  </a:cubicBezTo>
                  <a:lnTo>
                    <a:pt x="803" y="867"/>
                  </a:lnTo>
                  <a:cubicBezTo>
                    <a:pt x="740" y="888"/>
                    <a:pt x="655" y="909"/>
                    <a:pt x="529" y="909"/>
                  </a:cubicBezTo>
                  <a:cubicBezTo>
                    <a:pt x="339" y="909"/>
                    <a:pt x="191" y="803"/>
                    <a:pt x="170" y="550"/>
                  </a:cubicBezTo>
                  <a:lnTo>
                    <a:pt x="888" y="550"/>
                  </a:lnTo>
                  <a:cubicBezTo>
                    <a:pt x="909" y="529"/>
                    <a:pt x="909" y="508"/>
                    <a:pt x="909" y="465"/>
                  </a:cubicBezTo>
                  <a:cubicBezTo>
                    <a:pt x="909" y="275"/>
                    <a:pt x="82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855450" y="3823375"/>
              <a:ext cx="21675" cy="25900"/>
            </a:xfrm>
            <a:custGeom>
              <a:avLst/>
              <a:gdLst/>
              <a:ahLst/>
              <a:cxnLst/>
              <a:rect l="l" t="t" r="r" b="b"/>
              <a:pathLst>
                <a:path w="867" h="1036" extrusionOk="0">
                  <a:moveTo>
                    <a:pt x="0" y="1"/>
                  </a:moveTo>
                  <a:lnTo>
                    <a:pt x="0" y="592"/>
                  </a:lnTo>
                  <a:cubicBezTo>
                    <a:pt x="0" y="951"/>
                    <a:pt x="190" y="1036"/>
                    <a:pt x="359" y="1036"/>
                  </a:cubicBezTo>
                  <a:cubicBezTo>
                    <a:pt x="549" y="1036"/>
                    <a:pt x="655" y="930"/>
                    <a:pt x="697" y="846"/>
                  </a:cubicBezTo>
                  <a:lnTo>
                    <a:pt x="718" y="1015"/>
                  </a:lnTo>
                  <a:lnTo>
                    <a:pt x="866" y="1015"/>
                  </a:lnTo>
                  <a:cubicBezTo>
                    <a:pt x="866" y="930"/>
                    <a:pt x="866" y="846"/>
                    <a:pt x="866" y="740"/>
                  </a:cubicBezTo>
                  <a:lnTo>
                    <a:pt x="866" y="1"/>
                  </a:lnTo>
                  <a:lnTo>
                    <a:pt x="676" y="1"/>
                  </a:lnTo>
                  <a:lnTo>
                    <a:pt x="676" y="613"/>
                  </a:lnTo>
                  <a:cubicBezTo>
                    <a:pt x="676" y="656"/>
                    <a:pt x="676" y="677"/>
                    <a:pt x="655" y="719"/>
                  </a:cubicBezTo>
                  <a:cubicBezTo>
                    <a:pt x="634" y="804"/>
                    <a:pt x="549" y="888"/>
                    <a:pt x="423" y="888"/>
                  </a:cubicBezTo>
                  <a:cubicBezTo>
                    <a:pt x="254" y="888"/>
                    <a:pt x="190" y="740"/>
                    <a:pt x="190" y="550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881850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75" y="465"/>
                    <a:pt x="275" y="845"/>
                  </a:cubicBezTo>
                  <a:cubicBezTo>
                    <a:pt x="275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125600" y="3838175"/>
              <a:ext cx="44925" cy="53350"/>
            </a:xfrm>
            <a:custGeom>
              <a:avLst/>
              <a:gdLst/>
              <a:ahLst/>
              <a:cxnLst/>
              <a:rect l="l" t="t" r="r" b="b"/>
              <a:pathLst>
                <a:path w="1797" h="2134" extrusionOk="0">
                  <a:moveTo>
                    <a:pt x="888" y="254"/>
                  </a:moveTo>
                  <a:cubicBezTo>
                    <a:pt x="930" y="359"/>
                    <a:pt x="951" y="486"/>
                    <a:pt x="1015" y="634"/>
                  </a:cubicBezTo>
                  <a:lnTo>
                    <a:pt x="1226" y="1247"/>
                  </a:lnTo>
                  <a:lnTo>
                    <a:pt x="571" y="1247"/>
                  </a:lnTo>
                  <a:lnTo>
                    <a:pt x="782" y="634"/>
                  </a:lnTo>
                  <a:cubicBezTo>
                    <a:pt x="825" y="507"/>
                    <a:pt x="867" y="359"/>
                    <a:pt x="888" y="254"/>
                  </a:cubicBezTo>
                  <a:close/>
                  <a:moveTo>
                    <a:pt x="740" y="0"/>
                  </a:moveTo>
                  <a:lnTo>
                    <a:pt x="1" y="2134"/>
                  </a:lnTo>
                  <a:lnTo>
                    <a:pt x="297" y="2134"/>
                  </a:lnTo>
                  <a:lnTo>
                    <a:pt x="508" y="1458"/>
                  </a:lnTo>
                  <a:lnTo>
                    <a:pt x="1268" y="1458"/>
                  </a:lnTo>
                  <a:lnTo>
                    <a:pt x="1501" y="2134"/>
                  </a:lnTo>
                  <a:lnTo>
                    <a:pt x="1796" y="213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098675" y="38186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64" y="3972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125600" y="3838175"/>
              <a:ext cx="44925" cy="53350"/>
            </a:xfrm>
            <a:custGeom>
              <a:avLst/>
              <a:gdLst/>
              <a:ahLst/>
              <a:cxnLst/>
              <a:rect l="l" t="t" r="r" b="b"/>
              <a:pathLst>
                <a:path w="1797" h="2134" fill="none" extrusionOk="0">
                  <a:moveTo>
                    <a:pt x="508" y="1458"/>
                  </a:moveTo>
                  <a:lnTo>
                    <a:pt x="297" y="2134"/>
                  </a:lnTo>
                  <a:lnTo>
                    <a:pt x="1" y="2134"/>
                  </a:lnTo>
                  <a:lnTo>
                    <a:pt x="740" y="0"/>
                  </a:lnTo>
                  <a:lnTo>
                    <a:pt x="1057" y="0"/>
                  </a:lnTo>
                  <a:lnTo>
                    <a:pt x="1796" y="2134"/>
                  </a:lnTo>
                  <a:lnTo>
                    <a:pt x="1501" y="2134"/>
                  </a:lnTo>
                  <a:lnTo>
                    <a:pt x="1268" y="1458"/>
                  </a:lnTo>
                  <a:close/>
                  <a:moveTo>
                    <a:pt x="1226" y="1247"/>
                  </a:moveTo>
                  <a:lnTo>
                    <a:pt x="1015" y="634"/>
                  </a:lnTo>
                  <a:cubicBezTo>
                    <a:pt x="951" y="486"/>
                    <a:pt x="930" y="359"/>
                    <a:pt x="888" y="254"/>
                  </a:cubicBezTo>
                  <a:lnTo>
                    <a:pt x="888" y="254"/>
                  </a:lnTo>
                  <a:cubicBezTo>
                    <a:pt x="867" y="359"/>
                    <a:pt x="825" y="507"/>
                    <a:pt x="782" y="634"/>
                  </a:cubicBezTo>
                  <a:lnTo>
                    <a:pt x="571" y="1247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125600" y="3838175"/>
              <a:ext cx="44925" cy="53350"/>
            </a:xfrm>
            <a:custGeom>
              <a:avLst/>
              <a:gdLst/>
              <a:ahLst/>
              <a:cxnLst/>
              <a:rect l="l" t="t" r="r" b="b"/>
              <a:pathLst>
                <a:path w="1797" h="2134" extrusionOk="0">
                  <a:moveTo>
                    <a:pt x="888" y="254"/>
                  </a:moveTo>
                  <a:cubicBezTo>
                    <a:pt x="930" y="359"/>
                    <a:pt x="951" y="486"/>
                    <a:pt x="1015" y="634"/>
                  </a:cubicBezTo>
                  <a:lnTo>
                    <a:pt x="1226" y="1247"/>
                  </a:lnTo>
                  <a:lnTo>
                    <a:pt x="571" y="1247"/>
                  </a:lnTo>
                  <a:lnTo>
                    <a:pt x="782" y="634"/>
                  </a:lnTo>
                  <a:cubicBezTo>
                    <a:pt x="825" y="507"/>
                    <a:pt x="867" y="359"/>
                    <a:pt x="888" y="254"/>
                  </a:cubicBezTo>
                  <a:close/>
                  <a:moveTo>
                    <a:pt x="740" y="0"/>
                  </a:moveTo>
                  <a:lnTo>
                    <a:pt x="1" y="2134"/>
                  </a:lnTo>
                  <a:lnTo>
                    <a:pt x="297" y="2134"/>
                  </a:lnTo>
                  <a:lnTo>
                    <a:pt x="508" y="1458"/>
                  </a:lnTo>
                  <a:lnTo>
                    <a:pt x="1268" y="1458"/>
                  </a:lnTo>
                  <a:lnTo>
                    <a:pt x="1501" y="2134"/>
                  </a:lnTo>
                  <a:lnTo>
                    <a:pt x="1796" y="213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587700" y="3838175"/>
              <a:ext cx="6875" cy="53350"/>
            </a:xfrm>
            <a:custGeom>
              <a:avLst/>
              <a:gdLst/>
              <a:ahLst/>
              <a:cxnLst/>
              <a:rect l="l" t="t" r="r" b="b"/>
              <a:pathLst>
                <a:path w="27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541750" y="38186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63" y="3972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587700" y="3838175"/>
              <a:ext cx="6875" cy="53350"/>
            </a:xfrm>
            <a:custGeom>
              <a:avLst/>
              <a:gdLst/>
              <a:ahLst/>
              <a:cxnLst/>
              <a:rect l="l" t="t" r="r" b="b"/>
              <a:pathLst>
                <a:path w="275" h="2134" fill="none" extrusionOk="0">
                  <a:moveTo>
                    <a:pt x="275" y="0"/>
                  </a:moveTo>
                  <a:lnTo>
                    <a:pt x="275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587700" y="3838175"/>
              <a:ext cx="6875" cy="53350"/>
            </a:xfrm>
            <a:custGeom>
              <a:avLst/>
              <a:gdLst/>
              <a:ahLst/>
              <a:cxnLst/>
              <a:rect l="l" t="t" r="r" b="b"/>
              <a:pathLst>
                <a:path w="27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3022325" y="383817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1204" y="2134"/>
                  </a:lnTo>
                  <a:lnTo>
                    <a:pt x="1204" y="1901"/>
                  </a:lnTo>
                  <a:lnTo>
                    <a:pt x="296" y="190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985875" y="38186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65" y="3972"/>
                  </a:cubicBezTo>
                  <a:cubicBezTo>
                    <a:pt x="3064" y="3972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65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3022325" y="383817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fill="none" extrusionOk="0">
                  <a:moveTo>
                    <a:pt x="0" y="0"/>
                  </a:moveTo>
                  <a:lnTo>
                    <a:pt x="296" y="0"/>
                  </a:lnTo>
                  <a:lnTo>
                    <a:pt x="296" y="1901"/>
                  </a:lnTo>
                  <a:lnTo>
                    <a:pt x="1204" y="1901"/>
                  </a:lnTo>
                  <a:lnTo>
                    <a:pt x="1204" y="2134"/>
                  </a:lnTo>
                  <a:lnTo>
                    <a:pt x="0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022325" y="383817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1204" y="2134"/>
                  </a:lnTo>
                  <a:lnTo>
                    <a:pt x="1204" y="1901"/>
                  </a:lnTo>
                  <a:lnTo>
                    <a:pt x="296" y="190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3253100" y="3744700"/>
              <a:ext cx="45450" cy="44375"/>
            </a:xfrm>
            <a:custGeom>
              <a:avLst/>
              <a:gdLst/>
              <a:ahLst/>
              <a:cxnLst/>
              <a:rect l="l" t="t" r="r" b="b"/>
              <a:pathLst>
                <a:path w="1818" h="1775" extrusionOk="0">
                  <a:moveTo>
                    <a:pt x="127" y="0"/>
                  </a:moveTo>
                  <a:lnTo>
                    <a:pt x="0" y="1775"/>
                  </a:lnTo>
                  <a:lnTo>
                    <a:pt x="233" y="1775"/>
                  </a:lnTo>
                  <a:lnTo>
                    <a:pt x="275" y="1014"/>
                  </a:lnTo>
                  <a:cubicBezTo>
                    <a:pt x="296" y="761"/>
                    <a:pt x="296" y="465"/>
                    <a:pt x="317" y="233"/>
                  </a:cubicBezTo>
                  <a:cubicBezTo>
                    <a:pt x="359" y="444"/>
                    <a:pt x="423" y="676"/>
                    <a:pt x="507" y="930"/>
                  </a:cubicBezTo>
                  <a:lnTo>
                    <a:pt x="803" y="1775"/>
                  </a:lnTo>
                  <a:lnTo>
                    <a:pt x="972" y="1775"/>
                  </a:lnTo>
                  <a:lnTo>
                    <a:pt x="1289" y="909"/>
                  </a:lnTo>
                  <a:cubicBezTo>
                    <a:pt x="1373" y="655"/>
                    <a:pt x="1458" y="444"/>
                    <a:pt x="1521" y="233"/>
                  </a:cubicBezTo>
                  <a:cubicBezTo>
                    <a:pt x="1521" y="465"/>
                    <a:pt x="1542" y="761"/>
                    <a:pt x="1564" y="993"/>
                  </a:cubicBezTo>
                  <a:lnTo>
                    <a:pt x="1585" y="1775"/>
                  </a:lnTo>
                  <a:lnTo>
                    <a:pt x="1817" y="1775"/>
                  </a:lnTo>
                  <a:lnTo>
                    <a:pt x="1711" y="0"/>
                  </a:lnTo>
                  <a:lnTo>
                    <a:pt x="1416" y="0"/>
                  </a:lnTo>
                  <a:lnTo>
                    <a:pt x="1099" y="866"/>
                  </a:lnTo>
                  <a:cubicBezTo>
                    <a:pt x="1014" y="1099"/>
                    <a:pt x="951" y="1289"/>
                    <a:pt x="909" y="1458"/>
                  </a:cubicBezTo>
                  <a:cubicBezTo>
                    <a:pt x="866" y="1289"/>
                    <a:pt x="803" y="1078"/>
                    <a:pt x="719" y="866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3305375" y="37568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92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9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3337075" y="3749975"/>
              <a:ext cx="19025" cy="40150"/>
            </a:xfrm>
            <a:custGeom>
              <a:avLst/>
              <a:gdLst/>
              <a:ahLst/>
              <a:cxnLst/>
              <a:rect l="l" t="t" r="r" b="b"/>
              <a:pathLst>
                <a:path w="761" h="1606" extrusionOk="0">
                  <a:moveTo>
                    <a:pt x="423" y="1"/>
                  </a:moveTo>
                  <a:lnTo>
                    <a:pt x="211" y="64"/>
                  </a:lnTo>
                  <a:lnTo>
                    <a:pt x="211" y="296"/>
                  </a:lnTo>
                  <a:lnTo>
                    <a:pt x="0" y="296"/>
                  </a:lnTo>
                  <a:lnTo>
                    <a:pt x="0" y="465"/>
                  </a:lnTo>
                  <a:lnTo>
                    <a:pt x="211" y="465"/>
                  </a:lnTo>
                  <a:lnTo>
                    <a:pt x="211" y="1162"/>
                  </a:lnTo>
                  <a:cubicBezTo>
                    <a:pt x="211" y="1310"/>
                    <a:pt x="232" y="1437"/>
                    <a:pt x="296" y="1500"/>
                  </a:cubicBezTo>
                  <a:cubicBezTo>
                    <a:pt x="338" y="1564"/>
                    <a:pt x="444" y="1606"/>
                    <a:pt x="549" y="1606"/>
                  </a:cubicBezTo>
                  <a:cubicBezTo>
                    <a:pt x="634" y="1606"/>
                    <a:pt x="697" y="1585"/>
                    <a:pt x="739" y="1564"/>
                  </a:cubicBezTo>
                  <a:lnTo>
                    <a:pt x="739" y="1395"/>
                  </a:lnTo>
                  <a:cubicBezTo>
                    <a:pt x="697" y="1395"/>
                    <a:pt x="676" y="1416"/>
                    <a:pt x="613" y="1416"/>
                  </a:cubicBezTo>
                  <a:cubicBezTo>
                    <a:pt x="465" y="1416"/>
                    <a:pt x="423" y="1310"/>
                    <a:pt x="423" y="1162"/>
                  </a:cubicBezTo>
                  <a:lnTo>
                    <a:pt x="423" y="465"/>
                  </a:lnTo>
                  <a:lnTo>
                    <a:pt x="761" y="465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3362425" y="3742575"/>
              <a:ext cx="27475" cy="46500"/>
            </a:xfrm>
            <a:custGeom>
              <a:avLst/>
              <a:gdLst/>
              <a:ahLst/>
              <a:cxnLst/>
              <a:rect l="l" t="t" r="r" b="b"/>
              <a:pathLst>
                <a:path w="1099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2" y="1860"/>
                  </a:lnTo>
                  <a:lnTo>
                    <a:pt x="232" y="1099"/>
                  </a:lnTo>
                  <a:cubicBezTo>
                    <a:pt x="232" y="1057"/>
                    <a:pt x="254" y="1015"/>
                    <a:pt x="254" y="994"/>
                  </a:cubicBezTo>
                  <a:cubicBezTo>
                    <a:pt x="296" y="867"/>
                    <a:pt x="423" y="761"/>
                    <a:pt x="570" y="761"/>
                  </a:cubicBezTo>
                  <a:cubicBezTo>
                    <a:pt x="782" y="761"/>
                    <a:pt x="866" y="930"/>
                    <a:pt x="866" y="1142"/>
                  </a:cubicBezTo>
                  <a:lnTo>
                    <a:pt x="866" y="1860"/>
                  </a:lnTo>
                  <a:lnTo>
                    <a:pt x="1098" y="1860"/>
                  </a:lnTo>
                  <a:lnTo>
                    <a:pt x="1098" y="1099"/>
                  </a:lnTo>
                  <a:cubicBezTo>
                    <a:pt x="1098" y="677"/>
                    <a:pt x="824" y="571"/>
                    <a:pt x="655" y="571"/>
                  </a:cubicBezTo>
                  <a:cubicBezTo>
                    <a:pt x="570" y="571"/>
                    <a:pt x="486" y="592"/>
                    <a:pt x="423" y="635"/>
                  </a:cubicBezTo>
                  <a:cubicBezTo>
                    <a:pt x="338" y="677"/>
                    <a:pt x="275" y="719"/>
                    <a:pt x="254" y="804"/>
                  </a:cubicBezTo>
                  <a:lnTo>
                    <a:pt x="232" y="804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3398325" y="374470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8" y="0"/>
                  </a:moveTo>
                  <a:cubicBezTo>
                    <a:pt x="64" y="0"/>
                    <a:pt x="0" y="64"/>
                    <a:pt x="0" y="148"/>
                  </a:cubicBezTo>
                  <a:cubicBezTo>
                    <a:pt x="0" y="233"/>
                    <a:pt x="64" y="296"/>
                    <a:pt x="148" y="296"/>
                  </a:cubicBezTo>
                  <a:cubicBezTo>
                    <a:pt x="233" y="296"/>
                    <a:pt x="296" y="233"/>
                    <a:pt x="296" y="148"/>
                  </a:cubicBezTo>
                  <a:cubicBezTo>
                    <a:pt x="296" y="64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3412575" y="3756850"/>
              <a:ext cx="31200" cy="33275"/>
            </a:xfrm>
            <a:custGeom>
              <a:avLst/>
              <a:gdLst/>
              <a:ahLst/>
              <a:cxnLst/>
              <a:rect l="l" t="t" r="r" b="b"/>
              <a:pathLst>
                <a:path w="1248" h="1331" extrusionOk="0">
                  <a:moveTo>
                    <a:pt x="613" y="169"/>
                  </a:moveTo>
                  <a:cubicBezTo>
                    <a:pt x="888" y="169"/>
                    <a:pt x="1015" y="444"/>
                    <a:pt x="1015" y="655"/>
                  </a:cubicBezTo>
                  <a:cubicBezTo>
                    <a:pt x="1015" y="951"/>
                    <a:pt x="846" y="1162"/>
                    <a:pt x="613" y="1162"/>
                  </a:cubicBezTo>
                  <a:cubicBezTo>
                    <a:pt x="381" y="1162"/>
                    <a:pt x="233" y="951"/>
                    <a:pt x="233" y="655"/>
                  </a:cubicBezTo>
                  <a:cubicBezTo>
                    <a:pt x="233" y="423"/>
                    <a:pt x="360" y="169"/>
                    <a:pt x="613" y="169"/>
                  </a:cubicBezTo>
                  <a:close/>
                  <a:moveTo>
                    <a:pt x="635" y="0"/>
                  </a:moveTo>
                  <a:cubicBezTo>
                    <a:pt x="275" y="0"/>
                    <a:pt x="1" y="254"/>
                    <a:pt x="1" y="676"/>
                  </a:cubicBezTo>
                  <a:cubicBezTo>
                    <a:pt x="1" y="1077"/>
                    <a:pt x="254" y="1331"/>
                    <a:pt x="613" y="1331"/>
                  </a:cubicBezTo>
                  <a:cubicBezTo>
                    <a:pt x="909" y="1331"/>
                    <a:pt x="1247" y="1120"/>
                    <a:pt x="1247" y="655"/>
                  </a:cubicBezTo>
                  <a:cubicBezTo>
                    <a:pt x="1247" y="254"/>
                    <a:pt x="994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3450600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56" y="0"/>
                  </a:moveTo>
                  <a:cubicBezTo>
                    <a:pt x="444" y="0"/>
                    <a:pt x="296" y="106"/>
                    <a:pt x="233" y="233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22" y="127"/>
                    <a:pt x="22" y="233"/>
                    <a:pt x="22" y="359"/>
                  </a:cubicBezTo>
                  <a:lnTo>
                    <a:pt x="22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80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5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3487050" y="3744700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48" y="0"/>
                  </a:moveTo>
                  <a:cubicBezTo>
                    <a:pt x="43" y="0"/>
                    <a:pt x="0" y="64"/>
                    <a:pt x="0" y="148"/>
                  </a:cubicBezTo>
                  <a:cubicBezTo>
                    <a:pt x="0" y="233"/>
                    <a:pt x="43" y="296"/>
                    <a:pt x="127" y="296"/>
                  </a:cubicBezTo>
                  <a:cubicBezTo>
                    <a:pt x="233" y="296"/>
                    <a:pt x="275" y="233"/>
                    <a:pt x="275" y="148"/>
                  </a:cubicBezTo>
                  <a:cubicBezTo>
                    <a:pt x="275" y="64"/>
                    <a:pt x="233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3502875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5" y="0"/>
                  </a:moveTo>
                  <a:cubicBezTo>
                    <a:pt x="423" y="0"/>
                    <a:pt x="276" y="106"/>
                    <a:pt x="212" y="233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54" y="444"/>
                    <a:pt x="254" y="423"/>
                  </a:cubicBezTo>
                  <a:cubicBezTo>
                    <a:pt x="297" y="296"/>
                    <a:pt x="423" y="190"/>
                    <a:pt x="571" y="190"/>
                  </a:cubicBezTo>
                  <a:cubicBezTo>
                    <a:pt x="78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3537225" y="3756850"/>
              <a:ext cx="28525" cy="33275"/>
            </a:xfrm>
            <a:custGeom>
              <a:avLst/>
              <a:gdLst/>
              <a:ahLst/>
              <a:cxnLst/>
              <a:rect l="l" t="t" r="r" b="b"/>
              <a:pathLst>
                <a:path w="1141" h="1331" extrusionOk="0">
                  <a:moveTo>
                    <a:pt x="591" y="169"/>
                  </a:moveTo>
                  <a:cubicBezTo>
                    <a:pt x="845" y="169"/>
                    <a:pt x="908" y="380"/>
                    <a:pt x="908" y="528"/>
                  </a:cubicBezTo>
                  <a:lnTo>
                    <a:pt x="232" y="528"/>
                  </a:lnTo>
                  <a:cubicBezTo>
                    <a:pt x="254" y="380"/>
                    <a:pt x="359" y="169"/>
                    <a:pt x="591" y="169"/>
                  </a:cubicBezTo>
                  <a:close/>
                  <a:moveTo>
                    <a:pt x="613" y="0"/>
                  </a:moveTo>
                  <a:cubicBezTo>
                    <a:pt x="232" y="0"/>
                    <a:pt x="0" y="296"/>
                    <a:pt x="0" y="676"/>
                  </a:cubicBezTo>
                  <a:cubicBezTo>
                    <a:pt x="0" y="1056"/>
                    <a:pt x="232" y="1331"/>
                    <a:pt x="634" y="1331"/>
                  </a:cubicBezTo>
                  <a:cubicBezTo>
                    <a:pt x="845" y="1331"/>
                    <a:pt x="972" y="1289"/>
                    <a:pt x="1056" y="1246"/>
                  </a:cubicBezTo>
                  <a:lnTo>
                    <a:pt x="1014" y="1077"/>
                  </a:lnTo>
                  <a:cubicBezTo>
                    <a:pt x="929" y="1120"/>
                    <a:pt x="824" y="1141"/>
                    <a:pt x="676" y="1141"/>
                  </a:cubicBezTo>
                  <a:cubicBezTo>
                    <a:pt x="423" y="1141"/>
                    <a:pt x="232" y="1014"/>
                    <a:pt x="232" y="697"/>
                  </a:cubicBezTo>
                  <a:lnTo>
                    <a:pt x="1120" y="697"/>
                  </a:lnTo>
                  <a:cubicBezTo>
                    <a:pt x="1141" y="676"/>
                    <a:pt x="1141" y="634"/>
                    <a:pt x="1141" y="592"/>
                  </a:cubicBezTo>
                  <a:cubicBezTo>
                    <a:pt x="1141" y="359"/>
                    <a:pt x="1035" y="0"/>
                    <a:pt x="61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325257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96" y="0"/>
                  </a:moveTo>
                  <a:cubicBezTo>
                    <a:pt x="148" y="169"/>
                    <a:pt x="21" y="444"/>
                    <a:pt x="0" y="845"/>
                  </a:cubicBezTo>
                  <a:cubicBezTo>
                    <a:pt x="0" y="1268"/>
                    <a:pt x="148" y="1542"/>
                    <a:pt x="296" y="1711"/>
                  </a:cubicBezTo>
                  <a:lnTo>
                    <a:pt x="423" y="1711"/>
                  </a:lnTo>
                  <a:cubicBezTo>
                    <a:pt x="275" y="1500"/>
                    <a:pt x="169" y="1225"/>
                    <a:pt x="169" y="866"/>
                  </a:cubicBezTo>
                  <a:cubicBezTo>
                    <a:pt x="169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3267350" y="3813350"/>
              <a:ext cx="36475" cy="35400"/>
            </a:xfrm>
            <a:custGeom>
              <a:avLst/>
              <a:gdLst/>
              <a:ahLst/>
              <a:cxnLst/>
              <a:rect l="l" t="t" r="r" b="b"/>
              <a:pathLst>
                <a:path w="1459" h="1416" extrusionOk="0">
                  <a:moveTo>
                    <a:pt x="106" y="0"/>
                  </a:moveTo>
                  <a:lnTo>
                    <a:pt x="1" y="1416"/>
                  </a:lnTo>
                  <a:lnTo>
                    <a:pt x="191" y="1416"/>
                  </a:lnTo>
                  <a:lnTo>
                    <a:pt x="212" y="803"/>
                  </a:lnTo>
                  <a:cubicBezTo>
                    <a:pt x="233" y="592"/>
                    <a:pt x="233" y="360"/>
                    <a:pt x="254" y="169"/>
                  </a:cubicBezTo>
                  <a:cubicBezTo>
                    <a:pt x="296" y="338"/>
                    <a:pt x="339" y="529"/>
                    <a:pt x="423" y="719"/>
                  </a:cubicBezTo>
                  <a:lnTo>
                    <a:pt x="656" y="1416"/>
                  </a:lnTo>
                  <a:lnTo>
                    <a:pt x="782" y="1416"/>
                  </a:lnTo>
                  <a:lnTo>
                    <a:pt x="1036" y="719"/>
                  </a:lnTo>
                  <a:cubicBezTo>
                    <a:pt x="1099" y="529"/>
                    <a:pt x="1163" y="338"/>
                    <a:pt x="1226" y="169"/>
                  </a:cubicBezTo>
                  <a:cubicBezTo>
                    <a:pt x="1226" y="360"/>
                    <a:pt x="1226" y="592"/>
                    <a:pt x="1247" y="782"/>
                  </a:cubicBezTo>
                  <a:lnTo>
                    <a:pt x="1268" y="1416"/>
                  </a:lnTo>
                  <a:lnTo>
                    <a:pt x="1458" y="1416"/>
                  </a:lnTo>
                  <a:lnTo>
                    <a:pt x="1374" y="0"/>
                  </a:lnTo>
                  <a:lnTo>
                    <a:pt x="1141" y="0"/>
                  </a:lnTo>
                  <a:lnTo>
                    <a:pt x="888" y="676"/>
                  </a:lnTo>
                  <a:cubicBezTo>
                    <a:pt x="825" y="867"/>
                    <a:pt x="761" y="1014"/>
                    <a:pt x="740" y="1162"/>
                  </a:cubicBezTo>
                  <a:lnTo>
                    <a:pt x="719" y="1162"/>
                  </a:lnTo>
                  <a:cubicBezTo>
                    <a:pt x="698" y="1014"/>
                    <a:pt x="634" y="845"/>
                    <a:pt x="592" y="676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3309075" y="382285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6" y="127"/>
                    <a:pt x="740" y="318"/>
                    <a:pt x="719" y="423"/>
                  </a:cubicBezTo>
                  <a:lnTo>
                    <a:pt x="191" y="423"/>
                  </a:lnTo>
                  <a:cubicBezTo>
                    <a:pt x="191" y="296"/>
                    <a:pt x="275" y="127"/>
                    <a:pt x="465" y="127"/>
                  </a:cubicBezTo>
                  <a:close/>
                  <a:moveTo>
                    <a:pt x="486" y="1"/>
                  </a:moveTo>
                  <a:cubicBezTo>
                    <a:pt x="191" y="1"/>
                    <a:pt x="1" y="233"/>
                    <a:pt x="1" y="550"/>
                  </a:cubicBezTo>
                  <a:cubicBezTo>
                    <a:pt x="1" y="846"/>
                    <a:pt x="191" y="1057"/>
                    <a:pt x="507" y="1057"/>
                  </a:cubicBezTo>
                  <a:cubicBezTo>
                    <a:pt x="676" y="1057"/>
                    <a:pt x="782" y="1015"/>
                    <a:pt x="845" y="993"/>
                  </a:cubicBezTo>
                  <a:lnTo>
                    <a:pt x="824" y="867"/>
                  </a:lnTo>
                  <a:cubicBezTo>
                    <a:pt x="740" y="888"/>
                    <a:pt x="676" y="909"/>
                    <a:pt x="529" y="909"/>
                  </a:cubicBezTo>
                  <a:cubicBezTo>
                    <a:pt x="338" y="909"/>
                    <a:pt x="191" y="803"/>
                    <a:pt x="191" y="550"/>
                  </a:cubicBezTo>
                  <a:lnTo>
                    <a:pt x="909" y="550"/>
                  </a:lnTo>
                  <a:cubicBezTo>
                    <a:pt x="909" y="529"/>
                    <a:pt x="909" y="508"/>
                    <a:pt x="909" y="465"/>
                  </a:cubicBezTo>
                  <a:cubicBezTo>
                    <a:pt x="909" y="275"/>
                    <a:pt x="82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3334425" y="3817050"/>
              <a:ext cx="15350" cy="32225"/>
            </a:xfrm>
            <a:custGeom>
              <a:avLst/>
              <a:gdLst/>
              <a:ahLst/>
              <a:cxnLst/>
              <a:rect l="l" t="t" r="r" b="b"/>
              <a:pathLst>
                <a:path w="614" h="1289" extrusionOk="0">
                  <a:moveTo>
                    <a:pt x="338" y="0"/>
                  </a:moveTo>
                  <a:lnTo>
                    <a:pt x="169" y="64"/>
                  </a:lnTo>
                  <a:lnTo>
                    <a:pt x="169" y="254"/>
                  </a:lnTo>
                  <a:lnTo>
                    <a:pt x="0" y="254"/>
                  </a:lnTo>
                  <a:lnTo>
                    <a:pt x="0" y="381"/>
                  </a:lnTo>
                  <a:lnTo>
                    <a:pt x="169" y="381"/>
                  </a:lnTo>
                  <a:lnTo>
                    <a:pt x="169" y="951"/>
                  </a:lnTo>
                  <a:cubicBezTo>
                    <a:pt x="169" y="1057"/>
                    <a:pt x="191" y="1162"/>
                    <a:pt x="233" y="1204"/>
                  </a:cubicBezTo>
                  <a:cubicBezTo>
                    <a:pt x="275" y="1268"/>
                    <a:pt x="360" y="1289"/>
                    <a:pt x="444" y="1289"/>
                  </a:cubicBezTo>
                  <a:cubicBezTo>
                    <a:pt x="507" y="1289"/>
                    <a:pt x="571" y="1268"/>
                    <a:pt x="613" y="1268"/>
                  </a:cubicBezTo>
                  <a:lnTo>
                    <a:pt x="592" y="1120"/>
                  </a:lnTo>
                  <a:cubicBezTo>
                    <a:pt x="571" y="1141"/>
                    <a:pt x="529" y="1141"/>
                    <a:pt x="486" y="1141"/>
                  </a:cubicBezTo>
                  <a:cubicBezTo>
                    <a:pt x="381" y="1141"/>
                    <a:pt x="338" y="1057"/>
                    <a:pt x="338" y="930"/>
                  </a:cubicBezTo>
                  <a:lnTo>
                    <a:pt x="338" y="381"/>
                  </a:lnTo>
                  <a:lnTo>
                    <a:pt x="613" y="381"/>
                  </a:lnTo>
                  <a:lnTo>
                    <a:pt x="613" y="254"/>
                  </a:lnTo>
                  <a:lnTo>
                    <a:pt x="338" y="25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3352375" y="38123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0"/>
                  </a:moveTo>
                  <a:cubicBezTo>
                    <a:pt x="149" y="211"/>
                    <a:pt x="254" y="465"/>
                    <a:pt x="254" y="845"/>
                  </a:cubicBezTo>
                  <a:cubicBezTo>
                    <a:pt x="254" y="1225"/>
                    <a:pt x="149" y="1500"/>
                    <a:pt x="1" y="1711"/>
                  </a:cubicBezTo>
                  <a:lnTo>
                    <a:pt x="127" y="1711"/>
                  </a:lnTo>
                  <a:cubicBezTo>
                    <a:pt x="275" y="1542"/>
                    <a:pt x="402" y="1268"/>
                    <a:pt x="423" y="845"/>
                  </a:cubicBezTo>
                  <a:cubicBezTo>
                    <a:pt x="423" y="444"/>
                    <a:pt x="275" y="169"/>
                    <a:pt x="12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3566775" y="3838175"/>
              <a:ext cx="54425" cy="53350"/>
            </a:xfrm>
            <a:custGeom>
              <a:avLst/>
              <a:gdLst/>
              <a:ahLst/>
              <a:cxnLst/>
              <a:rect l="l" t="t" r="r" b="b"/>
              <a:pathLst>
                <a:path w="2177" h="2134" extrusionOk="0">
                  <a:moveTo>
                    <a:pt x="149" y="0"/>
                  </a:moveTo>
                  <a:lnTo>
                    <a:pt x="1" y="2134"/>
                  </a:lnTo>
                  <a:lnTo>
                    <a:pt x="276" y="2134"/>
                  </a:lnTo>
                  <a:lnTo>
                    <a:pt x="318" y="1225"/>
                  </a:lnTo>
                  <a:cubicBezTo>
                    <a:pt x="339" y="887"/>
                    <a:pt x="360" y="549"/>
                    <a:pt x="360" y="275"/>
                  </a:cubicBezTo>
                  <a:lnTo>
                    <a:pt x="381" y="275"/>
                  </a:lnTo>
                  <a:cubicBezTo>
                    <a:pt x="445" y="528"/>
                    <a:pt x="508" y="803"/>
                    <a:pt x="614" y="1099"/>
                  </a:cubicBezTo>
                  <a:lnTo>
                    <a:pt x="973" y="2113"/>
                  </a:lnTo>
                  <a:lnTo>
                    <a:pt x="1184" y="2113"/>
                  </a:lnTo>
                  <a:lnTo>
                    <a:pt x="1543" y="1078"/>
                  </a:lnTo>
                  <a:cubicBezTo>
                    <a:pt x="1670" y="782"/>
                    <a:pt x="1754" y="528"/>
                    <a:pt x="1818" y="275"/>
                  </a:cubicBezTo>
                  <a:cubicBezTo>
                    <a:pt x="1818" y="528"/>
                    <a:pt x="1839" y="909"/>
                    <a:pt x="1860" y="1204"/>
                  </a:cubicBezTo>
                  <a:lnTo>
                    <a:pt x="1902" y="2134"/>
                  </a:lnTo>
                  <a:lnTo>
                    <a:pt x="2177" y="2134"/>
                  </a:lnTo>
                  <a:lnTo>
                    <a:pt x="2050" y="0"/>
                  </a:lnTo>
                  <a:lnTo>
                    <a:pt x="1691" y="0"/>
                  </a:lnTo>
                  <a:lnTo>
                    <a:pt x="1311" y="1035"/>
                  </a:lnTo>
                  <a:cubicBezTo>
                    <a:pt x="1226" y="1310"/>
                    <a:pt x="1142" y="1542"/>
                    <a:pt x="1099" y="1754"/>
                  </a:cubicBezTo>
                  <a:lnTo>
                    <a:pt x="1078" y="1754"/>
                  </a:lnTo>
                  <a:cubicBezTo>
                    <a:pt x="1036" y="1521"/>
                    <a:pt x="952" y="1289"/>
                    <a:pt x="867" y="1035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3544600" y="3818625"/>
              <a:ext cx="99325" cy="99300"/>
            </a:xfrm>
            <a:custGeom>
              <a:avLst/>
              <a:gdLst/>
              <a:ahLst/>
              <a:cxnLst/>
              <a:rect l="l" t="t" r="r" b="b"/>
              <a:pathLst>
                <a:path w="3973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85" y="3972"/>
                    <a:pt x="3972" y="3085"/>
                    <a:pt x="3972" y="1986"/>
                  </a:cubicBezTo>
                  <a:cubicBezTo>
                    <a:pt x="3972" y="888"/>
                    <a:pt x="3085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3566775" y="3838175"/>
              <a:ext cx="54425" cy="53350"/>
            </a:xfrm>
            <a:custGeom>
              <a:avLst/>
              <a:gdLst/>
              <a:ahLst/>
              <a:cxnLst/>
              <a:rect l="l" t="t" r="r" b="b"/>
              <a:pathLst>
                <a:path w="2177" h="2134" fill="none" extrusionOk="0">
                  <a:moveTo>
                    <a:pt x="1860" y="1204"/>
                  </a:moveTo>
                  <a:cubicBezTo>
                    <a:pt x="1839" y="909"/>
                    <a:pt x="1818" y="528"/>
                    <a:pt x="1818" y="275"/>
                  </a:cubicBezTo>
                  <a:lnTo>
                    <a:pt x="1818" y="275"/>
                  </a:lnTo>
                  <a:cubicBezTo>
                    <a:pt x="1754" y="528"/>
                    <a:pt x="1670" y="782"/>
                    <a:pt x="1543" y="1078"/>
                  </a:cubicBezTo>
                  <a:lnTo>
                    <a:pt x="1184" y="2113"/>
                  </a:lnTo>
                  <a:lnTo>
                    <a:pt x="973" y="2113"/>
                  </a:lnTo>
                  <a:lnTo>
                    <a:pt x="614" y="1099"/>
                  </a:lnTo>
                  <a:cubicBezTo>
                    <a:pt x="508" y="803"/>
                    <a:pt x="445" y="528"/>
                    <a:pt x="381" y="275"/>
                  </a:cubicBezTo>
                  <a:lnTo>
                    <a:pt x="360" y="275"/>
                  </a:lnTo>
                  <a:cubicBezTo>
                    <a:pt x="360" y="549"/>
                    <a:pt x="339" y="887"/>
                    <a:pt x="318" y="1225"/>
                  </a:cubicBezTo>
                  <a:lnTo>
                    <a:pt x="276" y="2134"/>
                  </a:lnTo>
                  <a:lnTo>
                    <a:pt x="1" y="2134"/>
                  </a:lnTo>
                  <a:lnTo>
                    <a:pt x="149" y="0"/>
                  </a:lnTo>
                  <a:lnTo>
                    <a:pt x="508" y="0"/>
                  </a:lnTo>
                  <a:lnTo>
                    <a:pt x="867" y="1035"/>
                  </a:lnTo>
                  <a:cubicBezTo>
                    <a:pt x="952" y="1289"/>
                    <a:pt x="1036" y="1521"/>
                    <a:pt x="1078" y="1754"/>
                  </a:cubicBezTo>
                  <a:lnTo>
                    <a:pt x="1099" y="1754"/>
                  </a:lnTo>
                  <a:cubicBezTo>
                    <a:pt x="1142" y="1542"/>
                    <a:pt x="1226" y="1310"/>
                    <a:pt x="1311" y="1035"/>
                  </a:cubicBezTo>
                  <a:lnTo>
                    <a:pt x="1691" y="0"/>
                  </a:lnTo>
                  <a:lnTo>
                    <a:pt x="2050" y="0"/>
                  </a:lnTo>
                  <a:lnTo>
                    <a:pt x="2177" y="2134"/>
                  </a:lnTo>
                  <a:lnTo>
                    <a:pt x="1902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3566775" y="3838175"/>
              <a:ext cx="54425" cy="53350"/>
            </a:xfrm>
            <a:custGeom>
              <a:avLst/>
              <a:gdLst/>
              <a:ahLst/>
              <a:cxnLst/>
              <a:rect l="l" t="t" r="r" b="b"/>
              <a:pathLst>
                <a:path w="2177" h="2134" extrusionOk="0">
                  <a:moveTo>
                    <a:pt x="149" y="0"/>
                  </a:moveTo>
                  <a:lnTo>
                    <a:pt x="1" y="2134"/>
                  </a:lnTo>
                  <a:lnTo>
                    <a:pt x="276" y="2134"/>
                  </a:lnTo>
                  <a:lnTo>
                    <a:pt x="318" y="1225"/>
                  </a:lnTo>
                  <a:cubicBezTo>
                    <a:pt x="339" y="887"/>
                    <a:pt x="360" y="549"/>
                    <a:pt x="360" y="275"/>
                  </a:cubicBezTo>
                  <a:lnTo>
                    <a:pt x="381" y="275"/>
                  </a:lnTo>
                  <a:cubicBezTo>
                    <a:pt x="445" y="528"/>
                    <a:pt x="508" y="803"/>
                    <a:pt x="614" y="1099"/>
                  </a:cubicBezTo>
                  <a:lnTo>
                    <a:pt x="973" y="2113"/>
                  </a:lnTo>
                  <a:lnTo>
                    <a:pt x="1184" y="2113"/>
                  </a:lnTo>
                  <a:lnTo>
                    <a:pt x="1543" y="1078"/>
                  </a:lnTo>
                  <a:cubicBezTo>
                    <a:pt x="1670" y="782"/>
                    <a:pt x="1754" y="528"/>
                    <a:pt x="1818" y="275"/>
                  </a:cubicBezTo>
                  <a:cubicBezTo>
                    <a:pt x="1818" y="528"/>
                    <a:pt x="1839" y="909"/>
                    <a:pt x="1860" y="1204"/>
                  </a:cubicBezTo>
                  <a:lnTo>
                    <a:pt x="1902" y="2134"/>
                  </a:lnTo>
                  <a:lnTo>
                    <a:pt x="2177" y="2134"/>
                  </a:lnTo>
                  <a:lnTo>
                    <a:pt x="2050" y="0"/>
                  </a:lnTo>
                  <a:lnTo>
                    <a:pt x="1691" y="0"/>
                  </a:lnTo>
                  <a:lnTo>
                    <a:pt x="1311" y="1035"/>
                  </a:lnTo>
                  <a:cubicBezTo>
                    <a:pt x="1226" y="1310"/>
                    <a:pt x="1142" y="1542"/>
                    <a:pt x="1099" y="1754"/>
                  </a:cubicBezTo>
                  <a:lnTo>
                    <a:pt x="1078" y="1754"/>
                  </a:lnTo>
                  <a:cubicBezTo>
                    <a:pt x="1036" y="1521"/>
                    <a:pt x="952" y="1289"/>
                    <a:pt x="867" y="1035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3755850" y="3744700"/>
              <a:ext cx="26950" cy="44375"/>
            </a:xfrm>
            <a:custGeom>
              <a:avLst/>
              <a:gdLst/>
              <a:ahLst/>
              <a:cxnLst/>
              <a:rect l="l" t="t" r="r" b="b"/>
              <a:pathLst>
                <a:path w="1078" h="1775" extrusionOk="0">
                  <a:moveTo>
                    <a:pt x="444" y="169"/>
                  </a:moveTo>
                  <a:cubicBezTo>
                    <a:pt x="697" y="169"/>
                    <a:pt x="866" y="296"/>
                    <a:pt x="866" y="528"/>
                  </a:cubicBezTo>
                  <a:cubicBezTo>
                    <a:pt x="866" y="761"/>
                    <a:pt x="697" y="909"/>
                    <a:pt x="402" y="909"/>
                  </a:cubicBezTo>
                  <a:cubicBezTo>
                    <a:pt x="338" y="909"/>
                    <a:pt x="275" y="888"/>
                    <a:pt x="212" y="888"/>
                  </a:cubicBezTo>
                  <a:lnTo>
                    <a:pt x="212" y="190"/>
                  </a:lnTo>
                  <a:cubicBezTo>
                    <a:pt x="254" y="190"/>
                    <a:pt x="338" y="169"/>
                    <a:pt x="444" y="169"/>
                  </a:cubicBezTo>
                  <a:close/>
                  <a:moveTo>
                    <a:pt x="423" y="0"/>
                  </a:moveTo>
                  <a:cubicBezTo>
                    <a:pt x="254" y="0"/>
                    <a:pt x="106" y="0"/>
                    <a:pt x="0" y="21"/>
                  </a:cubicBezTo>
                  <a:lnTo>
                    <a:pt x="0" y="1775"/>
                  </a:lnTo>
                  <a:lnTo>
                    <a:pt x="212" y="1775"/>
                  </a:lnTo>
                  <a:lnTo>
                    <a:pt x="212" y="1078"/>
                  </a:lnTo>
                  <a:lnTo>
                    <a:pt x="402" y="1078"/>
                  </a:lnTo>
                  <a:cubicBezTo>
                    <a:pt x="634" y="1078"/>
                    <a:pt x="824" y="1014"/>
                    <a:pt x="951" y="888"/>
                  </a:cubicBezTo>
                  <a:cubicBezTo>
                    <a:pt x="1035" y="803"/>
                    <a:pt x="1078" y="676"/>
                    <a:pt x="1078" y="507"/>
                  </a:cubicBezTo>
                  <a:cubicBezTo>
                    <a:pt x="1078" y="359"/>
                    <a:pt x="1035" y="233"/>
                    <a:pt x="930" y="148"/>
                  </a:cubicBezTo>
                  <a:cubicBezTo>
                    <a:pt x="824" y="43"/>
                    <a:pt x="655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3790175" y="3742575"/>
              <a:ext cx="26950" cy="46500"/>
            </a:xfrm>
            <a:custGeom>
              <a:avLst/>
              <a:gdLst/>
              <a:ahLst/>
              <a:cxnLst/>
              <a:rect l="l" t="t" r="r" b="b"/>
              <a:pathLst>
                <a:path w="1078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099"/>
                  </a:lnTo>
                  <a:cubicBezTo>
                    <a:pt x="233" y="1057"/>
                    <a:pt x="233" y="1015"/>
                    <a:pt x="254" y="994"/>
                  </a:cubicBezTo>
                  <a:cubicBezTo>
                    <a:pt x="296" y="867"/>
                    <a:pt x="402" y="761"/>
                    <a:pt x="571" y="761"/>
                  </a:cubicBezTo>
                  <a:cubicBezTo>
                    <a:pt x="782" y="761"/>
                    <a:pt x="845" y="930"/>
                    <a:pt x="845" y="1142"/>
                  </a:cubicBezTo>
                  <a:lnTo>
                    <a:pt x="845" y="1860"/>
                  </a:lnTo>
                  <a:lnTo>
                    <a:pt x="1078" y="1860"/>
                  </a:lnTo>
                  <a:lnTo>
                    <a:pt x="1078" y="1099"/>
                  </a:lnTo>
                  <a:cubicBezTo>
                    <a:pt x="1078" y="677"/>
                    <a:pt x="824" y="571"/>
                    <a:pt x="634" y="571"/>
                  </a:cubicBezTo>
                  <a:cubicBezTo>
                    <a:pt x="550" y="571"/>
                    <a:pt x="465" y="592"/>
                    <a:pt x="402" y="635"/>
                  </a:cubicBezTo>
                  <a:cubicBezTo>
                    <a:pt x="338" y="677"/>
                    <a:pt x="275" y="719"/>
                    <a:pt x="233" y="804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3824500" y="3756850"/>
              <a:ext cx="28000" cy="33275"/>
            </a:xfrm>
            <a:custGeom>
              <a:avLst/>
              <a:gdLst/>
              <a:ahLst/>
              <a:cxnLst/>
              <a:rect l="l" t="t" r="r" b="b"/>
              <a:pathLst>
                <a:path w="1120" h="1331" extrusionOk="0">
                  <a:moveTo>
                    <a:pt x="592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8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4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3859875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1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6" y="296"/>
                    <a:pt x="402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3891575" y="3757375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0" y="0"/>
                  </a:moveTo>
                  <a:lnTo>
                    <a:pt x="465" y="1183"/>
                  </a:lnTo>
                  <a:cubicBezTo>
                    <a:pt x="486" y="1204"/>
                    <a:pt x="486" y="1225"/>
                    <a:pt x="486" y="1247"/>
                  </a:cubicBezTo>
                  <a:cubicBezTo>
                    <a:pt x="486" y="1247"/>
                    <a:pt x="486" y="1268"/>
                    <a:pt x="465" y="1289"/>
                  </a:cubicBezTo>
                  <a:cubicBezTo>
                    <a:pt x="401" y="1416"/>
                    <a:pt x="338" y="1500"/>
                    <a:pt x="275" y="1542"/>
                  </a:cubicBezTo>
                  <a:cubicBezTo>
                    <a:pt x="211" y="1606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90" y="1838"/>
                    <a:pt x="296" y="1817"/>
                    <a:pt x="401" y="1711"/>
                  </a:cubicBezTo>
                  <a:cubicBezTo>
                    <a:pt x="570" y="1563"/>
                    <a:pt x="676" y="1352"/>
                    <a:pt x="845" y="909"/>
                  </a:cubicBezTo>
                  <a:lnTo>
                    <a:pt x="1204" y="0"/>
                  </a:lnTo>
                  <a:lnTo>
                    <a:pt x="951" y="0"/>
                  </a:lnTo>
                  <a:lnTo>
                    <a:pt x="697" y="740"/>
                  </a:lnTo>
                  <a:cubicBezTo>
                    <a:pt x="676" y="845"/>
                    <a:pt x="634" y="930"/>
                    <a:pt x="613" y="1014"/>
                  </a:cubicBezTo>
                  <a:cubicBezTo>
                    <a:pt x="592" y="930"/>
                    <a:pt x="549" y="845"/>
                    <a:pt x="528" y="76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3926950" y="37425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3939625" y="3756850"/>
              <a:ext cx="25900" cy="33275"/>
            </a:xfrm>
            <a:custGeom>
              <a:avLst/>
              <a:gdLst/>
              <a:ahLst/>
              <a:cxnLst/>
              <a:rect l="l" t="t" r="r" b="b"/>
              <a:pathLst>
                <a:path w="1036" h="1331" extrusionOk="0">
                  <a:moveTo>
                    <a:pt x="672" y="650"/>
                  </a:moveTo>
                  <a:cubicBezTo>
                    <a:pt x="709" y="650"/>
                    <a:pt x="746" y="652"/>
                    <a:pt x="782" y="655"/>
                  </a:cubicBezTo>
                  <a:lnTo>
                    <a:pt x="782" y="866"/>
                  </a:lnTo>
                  <a:cubicBezTo>
                    <a:pt x="782" y="887"/>
                    <a:pt x="782" y="908"/>
                    <a:pt x="782" y="951"/>
                  </a:cubicBezTo>
                  <a:cubicBezTo>
                    <a:pt x="740" y="1056"/>
                    <a:pt x="634" y="1162"/>
                    <a:pt x="465" y="1162"/>
                  </a:cubicBezTo>
                  <a:cubicBezTo>
                    <a:pt x="338" y="1162"/>
                    <a:pt x="233" y="1077"/>
                    <a:pt x="233" y="930"/>
                  </a:cubicBezTo>
                  <a:cubicBezTo>
                    <a:pt x="233" y="712"/>
                    <a:pt x="450" y="650"/>
                    <a:pt x="672" y="650"/>
                  </a:cubicBezTo>
                  <a:close/>
                  <a:moveTo>
                    <a:pt x="529" y="0"/>
                  </a:moveTo>
                  <a:cubicBezTo>
                    <a:pt x="360" y="0"/>
                    <a:pt x="212" y="42"/>
                    <a:pt x="106" y="106"/>
                  </a:cubicBezTo>
                  <a:lnTo>
                    <a:pt x="148" y="254"/>
                  </a:lnTo>
                  <a:cubicBezTo>
                    <a:pt x="233" y="190"/>
                    <a:pt x="360" y="169"/>
                    <a:pt x="486" y="169"/>
                  </a:cubicBezTo>
                  <a:cubicBezTo>
                    <a:pt x="740" y="169"/>
                    <a:pt x="782" y="359"/>
                    <a:pt x="782" y="465"/>
                  </a:cubicBezTo>
                  <a:lnTo>
                    <a:pt x="782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48" y="1331"/>
                    <a:pt x="402" y="1331"/>
                  </a:cubicBezTo>
                  <a:cubicBezTo>
                    <a:pt x="592" y="1331"/>
                    <a:pt x="719" y="1246"/>
                    <a:pt x="782" y="1141"/>
                  </a:cubicBezTo>
                  <a:lnTo>
                    <a:pt x="803" y="1141"/>
                  </a:lnTo>
                  <a:lnTo>
                    <a:pt x="824" y="1289"/>
                  </a:lnTo>
                  <a:lnTo>
                    <a:pt x="1035" y="1289"/>
                  </a:lnTo>
                  <a:cubicBezTo>
                    <a:pt x="1014" y="1204"/>
                    <a:pt x="1014" y="1099"/>
                    <a:pt x="1014" y="993"/>
                  </a:cubicBezTo>
                  <a:lnTo>
                    <a:pt x="1014" y="507"/>
                  </a:lnTo>
                  <a:cubicBezTo>
                    <a:pt x="1014" y="254"/>
                    <a:pt x="909" y="0"/>
                    <a:pt x="52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3973950" y="37425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3987150" y="37568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72" y="650"/>
                  </a:moveTo>
                  <a:cubicBezTo>
                    <a:pt x="709" y="650"/>
                    <a:pt x="746" y="652"/>
                    <a:pt x="782" y="655"/>
                  </a:cubicBezTo>
                  <a:lnTo>
                    <a:pt x="782" y="866"/>
                  </a:lnTo>
                  <a:cubicBezTo>
                    <a:pt x="782" y="887"/>
                    <a:pt x="782" y="908"/>
                    <a:pt x="761" y="951"/>
                  </a:cubicBezTo>
                  <a:cubicBezTo>
                    <a:pt x="740" y="1056"/>
                    <a:pt x="613" y="1162"/>
                    <a:pt x="444" y="1162"/>
                  </a:cubicBezTo>
                  <a:cubicBezTo>
                    <a:pt x="339" y="1162"/>
                    <a:pt x="233" y="1077"/>
                    <a:pt x="233" y="930"/>
                  </a:cubicBezTo>
                  <a:cubicBezTo>
                    <a:pt x="233" y="712"/>
                    <a:pt x="450" y="650"/>
                    <a:pt x="672" y="650"/>
                  </a:cubicBezTo>
                  <a:close/>
                  <a:moveTo>
                    <a:pt x="508" y="0"/>
                  </a:moveTo>
                  <a:cubicBezTo>
                    <a:pt x="360" y="0"/>
                    <a:pt x="191" y="42"/>
                    <a:pt x="85" y="106"/>
                  </a:cubicBezTo>
                  <a:lnTo>
                    <a:pt x="148" y="254"/>
                  </a:lnTo>
                  <a:cubicBezTo>
                    <a:pt x="233" y="190"/>
                    <a:pt x="360" y="169"/>
                    <a:pt x="486" y="169"/>
                  </a:cubicBezTo>
                  <a:cubicBezTo>
                    <a:pt x="740" y="169"/>
                    <a:pt x="782" y="359"/>
                    <a:pt x="782" y="465"/>
                  </a:cubicBezTo>
                  <a:lnTo>
                    <a:pt x="782" y="486"/>
                  </a:lnTo>
                  <a:cubicBezTo>
                    <a:pt x="275" y="486"/>
                    <a:pt x="1" y="655"/>
                    <a:pt x="1" y="951"/>
                  </a:cubicBezTo>
                  <a:cubicBezTo>
                    <a:pt x="1" y="1141"/>
                    <a:pt x="127" y="1331"/>
                    <a:pt x="402" y="1331"/>
                  </a:cubicBezTo>
                  <a:cubicBezTo>
                    <a:pt x="571" y="1331"/>
                    <a:pt x="719" y="1246"/>
                    <a:pt x="782" y="1141"/>
                  </a:cubicBezTo>
                  <a:lnTo>
                    <a:pt x="803" y="1141"/>
                  </a:lnTo>
                  <a:lnTo>
                    <a:pt x="803" y="1289"/>
                  </a:lnTo>
                  <a:lnTo>
                    <a:pt x="1015" y="1289"/>
                  </a:lnTo>
                  <a:cubicBezTo>
                    <a:pt x="1015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909" y="0"/>
                    <a:pt x="50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4021475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1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4057400" y="3744700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3" y="0"/>
                    <a:pt x="0" y="64"/>
                    <a:pt x="0" y="148"/>
                  </a:cubicBezTo>
                  <a:cubicBezTo>
                    <a:pt x="0" y="233"/>
                    <a:pt x="63" y="296"/>
                    <a:pt x="148" y="296"/>
                  </a:cubicBezTo>
                  <a:cubicBezTo>
                    <a:pt x="232" y="296"/>
                    <a:pt x="296" y="233"/>
                    <a:pt x="296" y="148"/>
                  </a:cubicBezTo>
                  <a:cubicBezTo>
                    <a:pt x="296" y="64"/>
                    <a:pt x="232" y="0"/>
                    <a:pt x="148" y="0"/>
                  </a:cubicBezTo>
                  <a:close/>
                  <a:moveTo>
                    <a:pt x="42" y="507"/>
                  </a:moveTo>
                  <a:lnTo>
                    <a:pt x="42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4073225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56" y="0"/>
                  </a:moveTo>
                  <a:cubicBezTo>
                    <a:pt x="444" y="0"/>
                    <a:pt x="296" y="106"/>
                    <a:pt x="233" y="233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22" y="127"/>
                    <a:pt x="22" y="233"/>
                    <a:pt x="22" y="359"/>
                  </a:cubicBezTo>
                  <a:lnTo>
                    <a:pt x="22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75" y="423"/>
                  </a:cubicBezTo>
                  <a:cubicBezTo>
                    <a:pt x="318" y="296"/>
                    <a:pt x="423" y="190"/>
                    <a:pt x="571" y="190"/>
                  </a:cubicBezTo>
                  <a:cubicBezTo>
                    <a:pt x="80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5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4108075" y="37568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71" y="169"/>
                  </a:moveTo>
                  <a:cubicBezTo>
                    <a:pt x="846" y="169"/>
                    <a:pt x="909" y="380"/>
                    <a:pt x="888" y="528"/>
                  </a:cubicBezTo>
                  <a:lnTo>
                    <a:pt x="212" y="528"/>
                  </a:lnTo>
                  <a:cubicBezTo>
                    <a:pt x="233" y="380"/>
                    <a:pt x="339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5" y="1331"/>
                  </a:cubicBezTo>
                  <a:cubicBezTo>
                    <a:pt x="825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5" y="1141"/>
                    <a:pt x="656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3753725" y="38123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97" y="0"/>
                  </a:moveTo>
                  <a:cubicBezTo>
                    <a:pt x="149" y="169"/>
                    <a:pt x="22" y="444"/>
                    <a:pt x="1" y="845"/>
                  </a:cubicBezTo>
                  <a:cubicBezTo>
                    <a:pt x="1" y="1268"/>
                    <a:pt x="149" y="1542"/>
                    <a:pt x="297" y="1711"/>
                  </a:cubicBezTo>
                  <a:lnTo>
                    <a:pt x="423" y="1711"/>
                  </a:lnTo>
                  <a:cubicBezTo>
                    <a:pt x="275" y="1500"/>
                    <a:pt x="170" y="1225"/>
                    <a:pt x="170" y="866"/>
                  </a:cubicBezTo>
                  <a:cubicBezTo>
                    <a:pt x="170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3769575" y="3812825"/>
              <a:ext cx="22200" cy="35925"/>
            </a:xfrm>
            <a:custGeom>
              <a:avLst/>
              <a:gdLst/>
              <a:ahLst/>
              <a:cxnLst/>
              <a:rect l="l" t="t" r="r" b="b"/>
              <a:pathLst>
                <a:path w="888" h="1437" extrusionOk="0">
                  <a:moveTo>
                    <a:pt x="360" y="148"/>
                  </a:moveTo>
                  <a:cubicBezTo>
                    <a:pt x="550" y="148"/>
                    <a:pt x="698" y="233"/>
                    <a:pt x="698" y="423"/>
                  </a:cubicBezTo>
                  <a:cubicBezTo>
                    <a:pt x="698" y="613"/>
                    <a:pt x="550" y="740"/>
                    <a:pt x="339" y="740"/>
                  </a:cubicBezTo>
                  <a:cubicBezTo>
                    <a:pt x="275" y="740"/>
                    <a:pt x="233" y="719"/>
                    <a:pt x="191" y="719"/>
                  </a:cubicBezTo>
                  <a:lnTo>
                    <a:pt x="191" y="169"/>
                  </a:lnTo>
                  <a:cubicBezTo>
                    <a:pt x="212" y="148"/>
                    <a:pt x="275" y="148"/>
                    <a:pt x="360" y="148"/>
                  </a:cubicBezTo>
                  <a:close/>
                  <a:moveTo>
                    <a:pt x="360" y="0"/>
                  </a:moveTo>
                  <a:cubicBezTo>
                    <a:pt x="212" y="0"/>
                    <a:pt x="85" y="21"/>
                    <a:pt x="1" y="21"/>
                  </a:cubicBezTo>
                  <a:lnTo>
                    <a:pt x="1" y="1437"/>
                  </a:lnTo>
                  <a:lnTo>
                    <a:pt x="191" y="1437"/>
                  </a:lnTo>
                  <a:lnTo>
                    <a:pt x="191" y="866"/>
                  </a:lnTo>
                  <a:cubicBezTo>
                    <a:pt x="233" y="866"/>
                    <a:pt x="275" y="888"/>
                    <a:pt x="339" y="888"/>
                  </a:cubicBezTo>
                  <a:cubicBezTo>
                    <a:pt x="508" y="888"/>
                    <a:pt x="676" y="824"/>
                    <a:pt x="761" y="719"/>
                  </a:cubicBezTo>
                  <a:cubicBezTo>
                    <a:pt x="845" y="655"/>
                    <a:pt x="888" y="550"/>
                    <a:pt x="888" y="423"/>
                  </a:cubicBezTo>
                  <a:cubicBezTo>
                    <a:pt x="888" y="296"/>
                    <a:pt x="824" y="190"/>
                    <a:pt x="761" y="127"/>
                  </a:cubicBezTo>
                  <a:cubicBezTo>
                    <a:pt x="676" y="43"/>
                    <a:pt x="529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3797025" y="3811225"/>
              <a:ext cx="22225" cy="37525"/>
            </a:xfrm>
            <a:custGeom>
              <a:avLst/>
              <a:gdLst/>
              <a:ahLst/>
              <a:cxnLst/>
              <a:rect l="l" t="t" r="r" b="b"/>
              <a:pathLst>
                <a:path w="889" h="1501" extrusionOk="0">
                  <a:moveTo>
                    <a:pt x="1" y="1"/>
                  </a:moveTo>
                  <a:lnTo>
                    <a:pt x="1" y="1501"/>
                  </a:lnTo>
                  <a:lnTo>
                    <a:pt x="191" y="1501"/>
                  </a:lnTo>
                  <a:lnTo>
                    <a:pt x="191" y="888"/>
                  </a:lnTo>
                  <a:cubicBezTo>
                    <a:pt x="191" y="846"/>
                    <a:pt x="191" y="825"/>
                    <a:pt x="212" y="804"/>
                  </a:cubicBezTo>
                  <a:cubicBezTo>
                    <a:pt x="254" y="698"/>
                    <a:pt x="339" y="614"/>
                    <a:pt x="466" y="614"/>
                  </a:cubicBezTo>
                  <a:cubicBezTo>
                    <a:pt x="635" y="614"/>
                    <a:pt x="698" y="740"/>
                    <a:pt x="698" y="909"/>
                  </a:cubicBezTo>
                  <a:lnTo>
                    <a:pt x="698" y="1501"/>
                  </a:lnTo>
                  <a:lnTo>
                    <a:pt x="888" y="1501"/>
                  </a:lnTo>
                  <a:lnTo>
                    <a:pt x="888" y="888"/>
                  </a:lnTo>
                  <a:cubicBezTo>
                    <a:pt x="888" y="550"/>
                    <a:pt x="656" y="466"/>
                    <a:pt x="529" y="466"/>
                  </a:cubicBezTo>
                  <a:cubicBezTo>
                    <a:pt x="445" y="466"/>
                    <a:pt x="381" y="466"/>
                    <a:pt x="339" y="508"/>
                  </a:cubicBezTo>
                  <a:cubicBezTo>
                    <a:pt x="276" y="529"/>
                    <a:pt x="233" y="592"/>
                    <a:pt x="191" y="635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3824500" y="382285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6" y="127"/>
                    <a:pt x="740" y="318"/>
                    <a:pt x="740" y="423"/>
                  </a:cubicBezTo>
                  <a:lnTo>
                    <a:pt x="191" y="423"/>
                  </a:lnTo>
                  <a:cubicBezTo>
                    <a:pt x="212" y="296"/>
                    <a:pt x="275" y="127"/>
                    <a:pt x="465" y="127"/>
                  </a:cubicBezTo>
                  <a:close/>
                  <a:moveTo>
                    <a:pt x="486" y="1"/>
                  </a:moveTo>
                  <a:cubicBezTo>
                    <a:pt x="191" y="1"/>
                    <a:pt x="0" y="233"/>
                    <a:pt x="0" y="550"/>
                  </a:cubicBezTo>
                  <a:cubicBezTo>
                    <a:pt x="0" y="846"/>
                    <a:pt x="191" y="1057"/>
                    <a:pt x="507" y="1057"/>
                  </a:cubicBezTo>
                  <a:cubicBezTo>
                    <a:pt x="676" y="1057"/>
                    <a:pt x="782" y="1015"/>
                    <a:pt x="845" y="993"/>
                  </a:cubicBezTo>
                  <a:lnTo>
                    <a:pt x="824" y="867"/>
                  </a:lnTo>
                  <a:cubicBezTo>
                    <a:pt x="761" y="888"/>
                    <a:pt x="676" y="909"/>
                    <a:pt x="529" y="909"/>
                  </a:cubicBezTo>
                  <a:cubicBezTo>
                    <a:pt x="360" y="909"/>
                    <a:pt x="191" y="803"/>
                    <a:pt x="191" y="550"/>
                  </a:cubicBezTo>
                  <a:lnTo>
                    <a:pt x="909" y="550"/>
                  </a:lnTo>
                  <a:cubicBezTo>
                    <a:pt x="909" y="529"/>
                    <a:pt x="909" y="508"/>
                    <a:pt x="909" y="465"/>
                  </a:cubicBezTo>
                  <a:cubicBezTo>
                    <a:pt x="909" y="275"/>
                    <a:pt x="82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385037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54" y="465"/>
                    <a:pt x="254" y="845"/>
                  </a:cubicBezTo>
                  <a:cubicBezTo>
                    <a:pt x="254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5300000" y="3744700"/>
              <a:ext cx="37000" cy="44375"/>
            </a:xfrm>
            <a:custGeom>
              <a:avLst/>
              <a:gdLst/>
              <a:ahLst/>
              <a:cxnLst/>
              <a:rect l="l" t="t" r="r" b="b"/>
              <a:pathLst>
                <a:path w="1480" h="1775" extrusionOk="0">
                  <a:moveTo>
                    <a:pt x="1" y="0"/>
                  </a:moveTo>
                  <a:lnTo>
                    <a:pt x="571" y="1775"/>
                  </a:lnTo>
                  <a:lnTo>
                    <a:pt x="845" y="1775"/>
                  </a:lnTo>
                  <a:lnTo>
                    <a:pt x="1479" y="0"/>
                  </a:lnTo>
                  <a:lnTo>
                    <a:pt x="1226" y="0"/>
                  </a:lnTo>
                  <a:lnTo>
                    <a:pt x="930" y="888"/>
                  </a:lnTo>
                  <a:cubicBezTo>
                    <a:pt x="845" y="1120"/>
                    <a:pt x="782" y="1331"/>
                    <a:pt x="719" y="1542"/>
                  </a:cubicBezTo>
                  <a:cubicBezTo>
                    <a:pt x="655" y="1331"/>
                    <a:pt x="592" y="1120"/>
                    <a:pt x="529" y="888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5336975" y="37568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52" y="650"/>
                  </a:moveTo>
                  <a:cubicBezTo>
                    <a:pt x="688" y="650"/>
                    <a:pt x="724" y="652"/>
                    <a:pt x="761" y="655"/>
                  </a:cubicBezTo>
                  <a:lnTo>
                    <a:pt x="761" y="866"/>
                  </a:lnTo>
                  <a:cubicBezTo>
                    <a:pt x="761" y="887"/>
                    <a:pt x="761" y="908"/>
                    <a:pt x="761" y="951"/>
                  </a:cubicBezTo>
                  <a:cubicBezTo>
                    <a:pt x="718" y="1056"/>
                    <a:pt x="613" y="1162"/>
                    <a:pt x="444" y="1162"/>
                  </a:cubicBezTo>
                  <a:cubicBezTo>
                    <a:pt x="317" y="1162"/>
                    <a:pt x="233" y="1077"/>
                    <a:pt x="233" y="930"/>
                  </a:cubicBezTo>
                  <a:cubicBezTo>
                    <a:pt x="233" y="712"/>
                    <a:pt x="434" y="650"/>
                    <a:pt x="652" y="650"/>
                  </a:cubicBezTo>
                  <a:close/>
                  <a:moveTo>
                    <a:pt x="507" y="0"/>
                  </a:moveTo>
                  <a:cubicBezTo>
                    <a:pt x="338" y="0"/>
                    <a:pt x="190" y="42"/>
                    <a:pt x="85" y="106"/>
                  </a:cubicBezTo>
                  <a:lnTo>
                    <a:pt x="127" y="254"/>
                  </a:lnTo>
                  <a:cubicBezTo>
                    <a:pt x="233" y="190"/>
                    <a:pt x="338" y="169"/>
                    <a:pt x="465" y="169"/>
                  </a:cubicBezTo>
                  <a:cubicBezTo>
                    <a:pt x="740" y="169"/>
                    <a:pt x="761" y="359"/>
                    <a:pt x="761" y="465"/>
                  </a:cubicBezTo>
                  <a:lnTo>
                    <a:pt x="761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27" y="1331"/>
                    <a:pt x="380" y="1331"/>
                  </a:cubicBezTo>
                  <a:cubicBezTo>
                    <a:pt x="571" y="1331"/>
                    <a:pt x="697" y="1246"/>
                    <a:pt x="761" y="1141"/>
                  </a:cubicBezTo>
                  <a:lnTo>
                    <a:pt x="782" y="1141"/>
                  </a:lnTo>
                  <a:lnTo>
                    <a:pt x="803" y="1289"/>
                  </a:lnTo>
                  <a:lnTo>
                    <a:pt x="1014" y="1289"/>
                  </a:lnTo>
                  <a:cubicBezTo>
                    <a:pt x="993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887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5371300" y="37425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5386075" y="3744700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43" y="0"/>
                    <a:pt x="1" y="64"/>
                    <a:pt x="1" y="148"/>
                  </a:cubicBezTo>
                  <a:cubicBezTo>
                    <a:pt x="1" y="233"/>
                    <a:pt x="43" y="296"/>
                    <a:pt x="127" y="296"/>
                  </a:cubicBezTo>
                  <a:cubicBezTo>
                    <a:pt x="233" y="296"/>
                    <a:pt x="275" y="233"/>
                    <a:pt x="275" y="148"/>
                  </a:cubicBezTo>
                  <a:cubicBezTo>
                    <a:pt x="275" y="64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5401925" y="37568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1" y="21"/>
                  </a:lnTo>
                  <a:lnTo>
                    <a:pt x="0" y="21"/>
                  </a:lnTo>
                  <a:cubicBezTo>
                    <a:pt x="0" y="127"/>
                    <a:pt x="0" y="233"/>
                    <a:pt x="0" y="359"/>
                  </a:cubicBezTo>
                  <a:lnTo>
                    <a:pt x="0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5436250" y="3756850"/>
              <a:ext cx="28550" cy="33275"/>
            </a:xfrm>
            <a:custGeom>
              <a:avLst/>
              <a:gdLst/>
              <a:ahLst/>
              <a:cxnLst/>
              <a:rect l="l" t="t" r="r" b="b"/>
              <a:pathLst>
                <a:path w="1142" h="1331" extrusionOk="0">
                  <a:moveTo>
                    <a:pt x="592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8" y="169"/>
                    <a:pt x="592" y="169"/>
                  </a:cubicBezTo>
                  <a:close/>
                  <a:moveTo>
                    <a:pt x="613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45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41" y="634"/>
                    <a:pt x="1141" y="592"/>
                  </a:cubicBezTo>
                  <a:cubicBezTo>
                    <a:pt x="1141" y="359"/>
                    <a:pt x="1014" y="0"/>
                    <a:pt x="61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530317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48" y="169"/>
                    <a:pt x="0" y="444"/>
                    <a:pt x="0" y="845"/>
                  </a:cubicBezTo>
                  <a:cubicBezTo>
                    <a:pt x="0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5317425" y="3813350"/>
              <a:ext cx="29600" cy="35400"/>
            </a:xfrm>
            <a:custGeom>
              <a:avLst/>
              <a:gdLst/>
              <a:ahLst/>
              <a:cxnLst/>
              <a:rect l="l" t="t" r="r" b="b"/>
              <a:pathLst>
                <a:path w="1184" h="1416" extrusionOk="0">
                  <a:moveTo>
                    <a:pt x="1" y="0"/>
                  </a:moveTo>
                  <a:lnTo>
                    <a:pt x="465" y="1416"/>
                  </a:lnTo>
                  <a:lnTo>
                    <a:pt x="677" y="1416"/>
                  </a:lnTo>
                  <a:lnTo>
                    <a:pt x="1184" y="0"/>
                  </a:lnTo>
                  <a:lnTo>
                    <a:pt x="993" y="0"/>
                  </a:lnTo>
                  <a:lnTo>
                    <a:pt x="740" y="698"/>
                  </a:lnTo>
                  <a:cubicBezTo>
                    <a:pt x="677" y="888"/>
                    <a:pt x="634" y="1057"/>
                    <a:pt x="592" y="1226"/>
                  </a:cubicBezTo>
                  <a:lnTo>
                    <a:pt x="571" y="1226"/>
                  </a:lnTo>
                  <a:cubicBezTo>
                    <a:pt x="550" y="1057"/>
                    <a:pt x="486" y="888"/>
                    <a:pt x="423" y="698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5347000" y="3822850"/>
              <a:ext cx="20100" cy="26425"/>
            </a:xfrm>
            <a:custGeom>
              <a:avLst/>
              <a:gdLst/>
              <a:ahLst/>
              <a:cxnLst/>
              <a:rect l="l" t="t" r="r" b="b"/>
              <a:pathLst>
                <a:path w="804" h="1057" extrusionOk="0">
                  <a:moveTo>
                    <a:pt x="613" y="508"/>
                  </a:moveTo>
                  <a:lnTo>
                    <a:pt x="613" y="698"/>
                  </a:lnTo>
                  <a:cubicBezTo>
                    <a:pt x="613" y="698"/>
                    <a:pt x="613" y="719"/>
                    <a:pt x="613" y="740"/>
                  </a:cubicBezTo>
                  <a:cubicBezTo>
                    <a:pt x="571" y="846"/>
                    <a:pt x="486" y="930"/>
                    <a:pt x="360" y="930"/>
                  </a:cubicBezTo>
                  <a:cubicBezTo>
                    <a:pt x="275" y="930"/>
                    <a:pt x="191" y="867"/>
                    <a:pt x="191" y="740"/>
                  </a:cubicBezTo>
                  <a:cubicBezTo>
                    <a:pt x="191" y="550"/>
                    <a:pt x="423" y="508"/>
                    <a:pt x="613" y="508"/>
                  </a:cubicBezTo>
                  <a:close/>
                  <a:moveTo>
                    <a:pt x="402" y="1"/>
                  </a:moveTo>
                  <a:cubicBezTo>
                    <a:pt x="275" y="1"/>
                    <a:pt x="148" y="22"/>
                    <a:pt x="64" y="85"/>
                  </a:cubicBezTo>
                  <a:lnTo>
                    <a:pt x="106" y="212"/>
                  </a:lnTo>
                  <a:cubicBezTo>
                    <a:pt x="191" y="149"/>
                    <a:pt x="275" y="127"/>
                    <a:pt x="381" y="127"/>
                  </a:cubicBezTo>
                  <a:cubicBezTo>
                    <a:pt x="592" y="127"/>
                    <a:pt x="613" y="275"/>
                    <a:pt x="613" y="360"/>
                  </a:cubicBezTo>
                  <a:lnTo>
                    <a:pt x="613" y="381"/>
                  </a:lnTo>
                  <a:cubicBezTo>
                    <a:pt x="212" y="381"/>
                    <a:pt x="1" y="508"/>
                    <a:pt x="1" y="761"/>
                  </a:cubicBezTo>
                  <a:cubicBezTo>
                    <a:pt x="1" y="909"/>
                    <a:pt x="106" y="1057"/>
                    <a:pt x="317" y="1057"/>
                  </a:cubicBezTo>
                  <a:cubicBezTo>
                    <a:pt x="465" y="1057"/>
                    <a:pt x="571" y="993"/>
                    <a:pt x="634" y="909"/>
                  </a:cubicBezTo>
                  <a:lnTo>
                    <a:pt x="655" y="1036"/>
                  </a:lnTo>
                  <a:lnTo>
                    <a:pt x="803" y="1036"/>
                  </a:lnTo>
                  <a:cubicBezTo>
                    <a:pt x="803" y="972"/>
                    <a:pt x="803" y="888"/>
                    <a:pt x="803" y="782"/>
                  </a:cubicBezTo>
                  <a:lnTo>
                    <a:pt x="803" y="402"/>
                  </a:lnTo>
                  <a:cubicBezTo>
                    <a:pt x="803" y="212"/>
                    <a:pt x="719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5374450" y="3811225"/>
              <a:ext cx="4800" cy="37525"/>
            </a:xfrm>
            <a:custGeom>
              <a:avLst/>
              <a:gdLst/>
              <a:ahLst/>
              <a:cxnLst/>
              <a:rect l="l" t="t" r="r" b="b"/>
              <a:pathLst>
                <a:path w="192" h="1501" extrusionOk="0">
                  <a:moveTo>
                    <a:pt x="1" y="1"/>
                  </a:moveTo>
                  <a:lnTo>
                    <a:pt x="1" y="1501"/>
                  </a:lnTo>
                  <a:lnTo>
                    <a:pt x="191" y="150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538397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75" y="465"/>
                    <a:pt x="275" y="845"/>
                  </a:cubicBezTo>
                  <a:cubicBezTo>
                    <a:pt x="275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804125" y="3744700"/>
              <a:ext cx="33275" cy="44375"/>
            </a:xfrm>
            <a:custGeom>
              <a:avLst/>
              <a:gdLst/>
              <a:ahLst/>
              <a:cxnLst/>
              <a:rect l="l" t="t" r="r" b="b"/>
              <a:pathLst>
                <a:path w="1331" h="1775" extrusionOk="0">
                  <a:moveTo>
                    <a:pt x="0" y="0"/>
                  </a:moveTo>
                  <a:lnTo>
                    <a:pt x="0" y="212"/>
                  </a:lnTo>
                  <a:lnTo>
                    <a:pt x="549" y="212"/>
                  </a:lnTo>
                  <a:lnTo>
                    <a:pt x="549" y="1775"/>
                  </a:lnTo>
                  <a:lnTo>
                    <a:pt x="782" y="1775"/>
                  </a:lnTo>
                  <a:lnTo>
                    <a:pt x="782" y="212"/>
                  </a:lnTo>
                  <a:lnTo>
                    <a:pt x="1331" y="212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4835275" y="3757375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" y="0"/>
                  </a:moveTo>
                  <a:lnTo>
                    <a:pt x="465" y="1183"/>
                  </a:lnTo>
                  <a:cubicBezTo>
                    <a:pt x="465" y="1204"/>
                    <a:pt x="486" y="1225"/>
                    <a:pt x="486" y="1247"/>
                  </a:cubicBezTo>
                  <a:cubicBezTo>
                    <a:pt x="486" y="1247"/>
                    <a:pt x="465" y="1268"/>
                    <a:pt x="465" y="1289"/>
                  </a:cubicBezTo>
                  <a:cubicBezTo>
                    <a:pt x="402" y="1416"/>
                    <a:pt x="338" y="1500"/>
                    <a:pt x="275" y="1542"/>
                  </a:cubicBezTo>
                  <a:cubicBezTo>
                    <a:pt x="191" y="1606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69" y="1838"/>
                    <a:pt x="296" y="1817"/>
                    <a:pt x="402" y="1711"/>
                  </a:cubicBezTo>
                  <a:cubicBezTo>
                    <a:pt x="571" y="1563"/>
                    <a:pt x="676" y="1352"/>
                    <a:pt x="845" y="909"/>
                  </a:cubicBezTo>
                  <a:lnTo>
                    <a:pt x="1183" y="0"/>
                  </a:lnTo>
                  <a:lnTo>
                    <a:pt x="951" y="0"/>
                  </a:lnTo>
                  <a:lnTo>
                    <a:pt x="698" y="740"/>
                  </a:lnTo>
                  <a:cubicBezTo>
                    <a:pt x="655" y="845"/>
                    <a:pt x="634" y="930"/>
                    <a:pt x="613" y="1014"/>
                  </a:cubicBezTo>
                  <a:cubicBezTo>
                    <a:pt x="592" y="930"/>
                    <a:pt x="550" y="845"/>
                    <a:pt x="529" y="76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4870125" y="3756850"/>
              <a:ext cx="15875" cy="32225"/>
            </a:xfrm>
            <a:custGeom>
              <a:avLst/>
              <a:gdLst/>
              <a:ahLst/>
              <a:cxnLst/>
              <a:rect l="l" t="t" r="r" b="b"/>
              <a:pathLst>
                <a:path w="635" h="1289" extrusionOk="0">
                  <a:moveTo>
                    <a:pt x="571" y="0"/>
                  </a:moveTo>
                  <a:cubicBezTo>
                    <a:pt x="423" y="0"/>
                    <a:pt x="275" y="106"/>
                    <a:pt x="212" y="275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1" y="148"/>
                    <a:pt x="1" y="275"/>
                    <a:pt x="1" y="423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613"/>
                  </a:lnTo>
                  <a:cubicBezTo>
                    <a:pt x="233" y="571"/>
                    <a:pt x="254" y="549"/>
                    <a:pt x="254" y="507"/>
                  </a:cubicBezTo>
                  <a:cubicBezTo>
                    <a:pt x="275" y="338"/>
                    <a:pt x="402" y="211"/>
                    <a:pt x="571" y="211"/>
                  </a:cubicBezTo>
                  <a:lnTo>
                    <a:pt x="634" y="21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4889150" y="3756850"/>
              <a:ext cx="31175" cy="33275"/>
            </a:xfrm>
            <a:custGeom>
              <a:avLst/>
              <a:gdLst/>
              <a:ahLst/>
              <a:cxnLst/>
              <a:rect l="l" t="t" r="r" b="b"/>
              <a:pathLst>
                <a:path w="1247" h="1331" extrusionOk="0">
                  <a:moveTo>
                    <a:pt x="613" y="169"/>
                  </a:moveTo>
                  <a:cubicBezTo>
                    <a:pt x="887" y="169"/>
                    <a:pt x="1014" y="444"/>
                    <a:pt x="1014" y="655"/>
                  </a:cubicBezTo>
                  <a:cubicBezTo>
                    <a:pt x="1014" y="951"/>
                    <a:pt x="845" y="1162"/>
                    <a:pt x="613" y="1162"/>
                  </a:cubicBezTo>
                  <a:cubicBezTo>
                    <a:pt x="380" y="1162"/>
                    <a:pt x="233" y="951"/>
                    <a:pt x="233" y="655"/>
                  </a:cubicBezTo>
                  <a:cubicBezTo>
                    <a:pt x="233" y="423"/>
                    <a:pt x="359" y="169"/>
                    <a:pt x="613" y="169"/>
                  </a:cubicBezTo>
                  <a:close/>
                  <a:moveTo>
                    <a:pt x="634" y="0"/>
                  </a:moveTo>
                  <a:cubicBezTo>
                    <a:pt x="275" y="0"/>
                    <a:pt x="0" y="254"/>
                    <a:pt x="0" y="676"/>
                  </a:cubicBezTo>
                  <a:cubicBezTo>
                    <a:pt x="0" y="1077"/>
                    <a:pt x="254" y="1331"/>
                    <a:pt x="613" y="1331"/>
                  </a:cubicBezTo>
                  <a:cubicBezTo>
                    <a:pt x="908" y="1331"/>
                    <a:pt x="1246" y="1120"/>
                    <a:pt x="1246" y="655"/>
                  </a:cubicBezTo>
                  <a:cubicBezTo>
                    <a:pt x="1246" y="254"/>
                    <a:pt x="993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4925575" y="3756850"/>
              <a:ext cx="20625" cy="33275"/>
            </a:xfrm>
            <a:custGeom>
              <a:avLst/>
              <a:gdLst/>
              <a:ahLst/>
              <a:cxnLst/>
              <a:rect l="l" t="t" r="r" b="b"/>
              <a:pathLst>
                <a:path w="825" h="1331" extrusionOk="0">
                  <a:moveTo>
                    <a:pt x="465" y="0"/>
                  </a:moveTo>
                  <a:cubicBezTo>
                    <a:pt x="191" y="0"/>
                    <a:pt x="22" y="169"/>
                    <a:pt x="22" y="359"/>
                  </a:cubicBezTo>
                  <a:cubicBezTo>
                    <a:pt x="22" y="528"/>
                    <a:pt x="127" y="655"/>
                    <a:pt x="360" y="740"/>
                  </a:cubicBezTo>
                  <a:cubicBezTo>
                    <a:pt x="529" y="803"/>
                    <a:pt x="592" y="845"/>
                    <a:pt x="592" y="972"/>
                  </a:cubicBezTo>
                  <a:cubicBezTo>
                    <a:pt x="592" y="1077"/>
                    <a:pt x="529" y="1162"/>
                    <a:pt x="360" y="1162"/>
                  </a:cubicBezTo>
                  <a:cubicBezTo>
                    <a:pt x="233" y="1162"/>
                    <a:pt x="127" y="1099"/>
                    <a:pt x="43" y="1056"/>
                  </a:cubicBezTo>
                  <a:lnTo>
                    <a:pt x="1" y="1246"/>
                  </a:lnTo>
                  <a:cubicBezTo>
                    <a:pt x="85" y="1289"/>
                    <a:pt x="212" y="1331"/>
                    <a:pt x="360" y="1331"/>
                  </a:cubicBezTo>
                  <a:cubicBezTo>
                    <a:pt x="656" y="1331"/>
                    <a:pt x="825" y="1162"/>
                    <a:pt x="825" y="951"/>
                  </a:cubicBezTo>
                  <a:cubicBezTo>
                    <a:pt x="825" y="761"/>
                    <a:pt x="719" y="634"/>
                    <a:pt x="487" y="549"/>
                  </a:cubicBezTo>
                  <a:cubicBezTo>
                    <a:pt x="318" y="486"/>
                    <a:pt x="254" y="444"/>
                    <a:pt x="254" y="338"/>
                  </a:cubicBezTo>
                  <a:cubicBezTo>
                    <a:pt x="254" y="254"/>
                    <a:pt x="318" y="169"/>
                    <a:pt x="465" y="169"/>
                  </a:cubicBezTo>
                  <a:cubicBezTo>
                    <a:pt x="571" y="169"/>
                    <a:pt x="677" y="211"/>
                    <a:pt x="719" y="233"/>
                  </a:cubicBezTo>
                  <a:lnTo>
                    <a:pt x="782" y="64"/>
                  </a:lnTo>
                  <a:cubicBezTo>
                    <a:pt x="719" y="21"/>
                    <a:pt x="592" y="0"/>
                    <a:pt x="46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4953050" y="3744700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48" y="0"/>
                  </a:moveTo>
                  <a:cubicBezTo>
                    <a:pt x="64" y="0"/>
                    <a:pt x="0" y="64"/>
                    <a:pt x="0" y="148"/>
                  </a:cubicBezTo>
                  <a:cubicBezTo>
                    <a:pt x="0" y="233"/>
                    <a:pt x="42" y="296"/>
                    <a:pt x="127" y="296"/>
                  </a:cubicBezTo>
                  <a:cubicBezTo>
                    <a:pt x="232" y="296"/>
                    <a:pt x="275" y="233"/>
                    <a:pt x="275" y="148"/>
                  </a:cubicBezTo>
                  <a:cubicBezTo>
                    <a:pt x="275" y="64"/>
                    <a:pt x="232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4968875" y="37568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56" y="0"/>
                  </a:moveTo>
                  <a:cubicBezTo>
                    <a:pt x="444" y="0"/>
                    <a:pt x="297" y="106"/>
                    <a:pt x="233" y="233"/>
                  </a:cubicBezTo>
                  <a:lnTo>
                    <a:pt x="212" y="233"/>
                  </a:lnTo>
                  <a:lnTo>
                    <a:pt x="212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54" y="444"/>
                    <a:pt x="254" y="423"/>
                  </a:cubicBezTo>
                  <a:cubicBezTo>
                    <a:pt x="297" y="296"/>
                    <a:pt x="423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5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003200" y="3756850"/>
              <a:ext cx="28550" cy="33275"/>
            </a:xfrm>
            <a:custGeom>
              <a:avLst/>
              <a:gdLst/>
              <a:ahLst/>
              <a:cxnLst/>
              <a:rect l="l" t="t" r="r" b="b"/>
              <a:pathLst>
                <a:path w="1142" h="1331" extrusionOk="0">
                  <a:moveTo>
                    <a:pt x="592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60" y="169"/>
                    <a:pt x="592" y="169"/>
                  </a:cubicBezTo>
                  <a:close/>
                  <a:moveTo>
                    <a:pt x="613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54" y="1331"/>
                    <a:pt x="635" y="1331"/>
                  </a:cubicBezTo>
                  <a:cubicBezTo>
                    <a:pt x="846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46" y="1141"/>
                    <a:pt x="677" y="1141"/>
                  </a:cubicBezTo>
                  <a:cubicBezTo>
                    <a:pt x="445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42" y="676"/>
                    <a:pt x="1142" y="634"/>
                    <a:pt x="1142" y="592"/>
                  </a:cubicBezTo>
                  <a:cubicBezTo>
                    <a:pt x="1142" y="359"/>
                    <a:pt x="1036" y="0"/>
                    <a:pt x="61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480782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27" y="169"/>
                    <a:pt x="0" y="444"/>
                    <a:pt x="0" y="845"/>
                  </a:cubicBezTo>
                  <a:cubicBezTo>
                    <a:pt x="0" y="1268"/>
                    <a:pt x="127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54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4821550" y="3813350"/>
              <a:ext cx="26425" cy="35400"/>
            </a:xfrm>
            <a:custGeom>
              <a:avLst/>
              <a:gdLst/>
              <a:ahLst/>
              <a:cxnLst/>
              <a:rect l="l" t="t" r="r" b="b"/>
              <a:pathLst>
                <a:path w="1057" h="1416" extrusionOk="0">
                  <a:moveTo>
                    <a:pt x="0" y="0"/>
                  </a:moveTo>
                  <a:lnTo>
                    <a:pt x="0" y="148"/>
                  </a:lnTo>
                  <a:lnTo>
                    <a:pt x="444" y="148"/>
                  </a:lnTo>
                  <a:lnTo>
                    <a:pt x="444" y="1416"/>
                  </a:lnTo>
                  <a:lnTo>
                    <a:pt x="634" y="1416"/>
                  </a:lnTo>
                  <a:lnTo>
                    <a:pt x="634" y="148"/>
                  </a:lnTo>
                  <a:lnTo>
                    <a:pt x="1056" y="148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4874875" y="3822325"/>
              <a:ext cx="12700" cy="26425"/>
            </a:xfrm>
            <a:custGeom>
              <a:avLst/>
              <a:gdLst/>
              <a:ahLst/>
              <a:cxnLst/>
              <a:rect l="l" t="t" r="r" b="b"/>
              <a:pathLst>
                <a:path w="508" h="1057" extrusionOk="0">
                  <a:moveTo>
                    <a:pt x="444" y="1"/>
                  </a:moveTo>
                  <a:cubicBezTo>
                    <a:pt x="339" y="1"/>
                    <a:pt x="212" y="85"/>
                    <a:pt x="170" y="233"/>
                  </a:cubicBezTo>
                  <a:lnTo>
                    <a:pt x="149" y="22"/>
                  </a:lnTo>
                  <a:lnTo>
                    <a:pt x="1" y="22"/>
                  </a:lnTo>
                  <a:cubicBezTo>
                    <a:pt x="1" y="127"/>
                    <a:pt x="1" y="233"/>
                    <a:pt x="1" y="339"/>
                  </a:cubicBezTo>
                  <a:lnTo>
                    <a:pt x="1" y="1057"/>
                  </a:lnTo>
                  <a:lnTo>
                    <a:pt x="191" y="1057"/>
                  </a:lnTo>
                  <a:lnTo>
                    <a:pt x="191" y="508"/>
                  </a:lnTo>
                  <a:cubicBezTo>
                    <a:pt x="191" y="486"/>
                    <a:pt x="191" y="444"/>
                    <a:pt x="191" y="423"/>
                  </a:cubicBezTo>
                  <a:cubicBezTo>
                    <a:pt x="212" y="275"/>
                    <a:pt x="318" y="191"/>
                    <a:pt x="444" y="191"/>
                  </a:cubicBezTo>
                  <a:lnTo>
                    <a:pt x="508" y="191"/>
                  </a:lnTo>
                  <a:lnTo>
                    <a:pt x="508" y="22"/>
                  </a:lnTo>
                  <a:cubicBezTo>
                    <a:pt x="487" y="1"/>
                    <a:pt x="466" y="1"/>
                    <a:pt x="44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4845825" y="3822850"/>
              <a:ext cx="23800" cy="37525"/>
            </a:xfrm>
            <a:custGeom>
              <a:avLst/>
              <a:gdLst/>
              <a:ahLst/>
              <a:cxnLst/>
              <a:rect l="l" t="t" r="r" b="b"/>
              <a:pathLst>
                <a:path w="952" h="1501" extrusionOk="0">
                  <a:moveTo>
                    <a:pt x="1" y="1"/>
                  </a:moveTo>
                  <a:lnTo>
                    <a:pt x="381" y="951"/>
                  </a:lnTo>
                  <a:cubicBezTo>
                    <a:pt x="381" y="972"/>
                    <a:pt x="381" y="993"/>
                    <a:pt x="381" y="993"/>
                  </a:cubicBezTo>
                  <a:cubicBezTo>
                    <a:pt x="381" y="1015"/>
                    <a:pt x="381" y="1015"/>
                    <a:pt x="381" y="1036"/>
                  </a:cubicBezTo>
                  <a:cubicBezTo>
                    <a:pt x="339" y="1141"/>
                    <a:pt x="276" y="1205"/>
                    <a:pt x="212" y="1247"/>
                  </a:cubicBezTo>
                  <a:cubicBezTo>
                    <a:pt x="170" y="1289"/>
                    <a:pt x="107" y="1331"/>
                    <a:pt x="64" y="1331"/>
                  </a:cubicBezTo>
                  <a:lnTo>
                    <a:pt x="107" y="1500"/>
                  </a:lnTo>
                  <a:cubicBezTo>
                    <a:pt x="149" y="1479"/>
                    <a:pt x="233" y="1458"/>
                    <a:pt x="339" y="1374"/>
                  </a:cubicBezTo>
                  <a:cubicBezTo>
                    <a:pt x="466" y="1268"/>
                    <a:pt x="550" y="1078"/>
                    <a:pt x="677" y="740"/>
                  </a:cubicBezTo>
                  <a:lnTo>
                    <a:pt x="952" y="1"/>
                  </a:lnTo>
                  <a:lnTo>
                    <a:pt x="761" y="1"/>
                  </a:lnTo>
                  <a:lnTo>
                    <a:pt x="550" y="613"/>
                  </a:lnTo>
                  <a:cubicBezTo>
                    <a:pt x="529" y="677"/>
                    <a:pt x="508" y="761"/>
                    <a:pt x="487" y="825"/>
                  </a:cubicBezTo>
                  <a:cubicBezTo>
                    <a:pt x="466" y="761"/>
                    <a:pt x="445" y="677"/>
                    <a:pt x="423" y="613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4890200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54" y="465"/>
                    <a:pt x="254" y="845"/>
                  </a:cubicBezTo>
                  <a:cubicBezTo>
                    <a:pt x="254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296100" y="3744700"/>
              <a:ext cx="32750" cy="44375"/>
            </a:xfrm>
            <a:custGeom>
              <a:avLst/>
              <a:gdLst/>
              <a:ahLst/>
              <a:cxnLst/>
              <a:rect l="l" t="t" r="r" b="b"/>
              <a:pathLst>
                <a:path w="1310" h="1775" extrusionOk="0">
                  <a:moveTo>
                    <a:pt x="0" y="0"/>
                  </a:moveTo>
                  <a:lnTo>
                    <a:pt x="0" y="212"/>
                  </a:lnTo>
                  <a:lnTo>
                    <a:pt x="549" y="212"/>
                  </a:lnTo>
                  <a:lnTo>
                    <a:pt x="549" y="1775"/>
                  </a:lnTo>
                  <a:lnTo>
                    <a:pt x="782" y="1775"/>
                  </a:lnTo>
                  <a:lnTo>
                    <a:pt x="782" y="212"/>
                  </a:lnTo>
                  <a:lnTo>
                    <a:pt x="1310" y="21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4330425" y="3756850"/>
              <a:ext cx="16375" cy="32225"/>
            </a:xfrm>
            <a:custGeom>
              <a:avLst/>
              <a:gdLst/>
              <a:ahLst/>
              <a:cxnLst/>
              <a:rect l="l" t="t" r="r" b="b"/>
              <a:pathLst>
                <a:path w="655" h="1289" extrusionOk="0">
                  <a:moveTo>
                    <a:pt x="592" y="0"/>
                  </a:moveTo>
                  <a:cubicBezTo>
                    <a:pt x="423" y="0"/>
                    <a:pt x="275" y="106"/>
                    <a:pt x="232" y="275"/>
                  </a:cubicBezTo>
                  <a:lnTo>
                    <a:pt x="211" y="275"/>
                  </a:lnTo>
                  <a:lnTo>
                    <a:pt x="211" y="21"/>
                  </a:lnTo>
                  <a:lnTo>
                    <a:pt x="0" y="21"/>
                  </a:lnTo>
                  <a:cubicBezTo>
                    <a:pt x="21" y="148"/>
                    <a:pt x="21" y="275"/>
                    <a:pt x="21" y="423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613"/>
                  </a:lnTo>
                  <a:cubicBezTo>
                    <a:pt x="254" y="571"/>
                    <a:pt x="254" y="549"/>
                    <a:pt x="254" y="507"/>
                  </a:cubicBezTo>
                  <a:cubicBezTo>
                    <a:pt x="296" y="338"/>
                    <a:pt x="401" y="211"/>
                    <a:pt x="570" y="211"/>
                  </a:cubicBezTo>
                  <a:lnTo>
                    <a:pt x="655" y="211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4349950" y="3757375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1" y="0"/>
                  </a:moveTo>
                  <a:lnTo>
                    <a:pt x="465" y="1183"/>
                  </a:lnTo>
                  <a:cubicBezTo>
                    <a:pt x="487" y="1204"/>
                    <a:pt x="487" y="1225"/>
                    <a:pt x="487" y="1247"/>
                  </a:cubicBezTo>
                  <a:cubicBezTo>
                    <a:pt x="487" y="1247"/>
                    <a:pt x="465" y="1268"/>
                    <a:pt x="465" y="1289"/>
                  </a:cubicBezTo>
                  <a:cubicBezTo>
                    <a:pt x="402" y="1416"/>
                    <a:pt x="339" y="1500"/>
                    <a:pt x="275" y="1542"/>
                  </a:cubicBezTo>
                  <a:cubicBezTo>
                    <a:pt x="191" y="1606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91" y="1838"/>
                    <a:pt x="296" y="1817"/>
                    <a:pt x="402" y="1711"/>
                  </a:cubicBezTo>
                  <a:cubicBezTo>
                    <a:pt x="571" y="1563"/>
                    <a:pt x="677" y="1352"/>
                    <a:pt x="846" y="909"/>
                  </a:cubicBezTo>
                  <a:lnTo>
                    <a:pt x="1205" y="0"/>
                  </a:lnTo>
                  <a:lnTo>
                    <a:pt x="951" y="0"/>
                  </a:lnTo>
                  <a:lnTo>
                    <a:pt x="698" y="740"/>
                  </a:lnTo>
                  <a:cubicBezTo>
                    <a:pt x="656" y="845"/>
                    <a:pt x="634" y="930"/>
                    <a:pt x="613" y="1014"/>
                  </a:cubicBezTo>
                  <a:cubicBezTo>
                    <a:pt x="592" y="930"/>
                    <a:pt x="550" y="845"/>
                    <a:pt x="529" y="76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4384800" y="3756850"/>
              <a:ext cx="30675" cy="45425"/>
            </a:xfrm>
            <a:custGeom>
              <a:avLst/>
              <a:gdLst/>
              <a:ahLst/>
              <a:cxnLst/>
              <a:rect l="l" t="t" r="r" b="b"/>
              <a:pathLst>
                <a:path w="1227" h="1817" extrusionOk="0">
                  <a:moveTo>
                    <a:pt x="613" y="169"/>
                  </a:moveTo>
                  <a:cubicBezTo>
                    <a:pt x="846" y="169"/>
                    <a:pt x="994" y="402"/>
                    <a:pt x="994" y="655"/>
                  </a:cubicBezTo>
                  <a:cubicBezTo>
                    <a:pt x="994" y="951"/>
                    <a:pt x="846" y="1141"/>
                    <a:pt x="592" y="1141"/>
                  </a:cubicBezTo>
                  <a:cubicBezTo>
                    <a:pt x="444" y="1141"/>
                    <a:pt x="297" y="1035"/>
                    <a:pt x="254" y="866"/>
                  </a:cubicBezTo>
                  <a:cubicBezTo>
                    <a:pt x="254" y="845"/>
                    <a:pt x="233" y="803"/>
                    <a:pt x="233" y="782"/>
                  </a:cubicBezTo>
                  <a:lnTo>
                    <a:pt x="233" y="549"/>
                  </a:lnTo>
                  <a:cubicBezTo>
                    <a:pt x="233" y="528"/>
                    <a:pt x="254" y="486"/>
                    <a:pt x="254" y="465"/>
                  </a:cubicBezTo>
                  <a:cubicBezTo>
                    <a:pt x="297" y="296"/>
                    <a:pt x="444" y="169"/>
                    <a:pt x="613" y="169"/>
                  </a:cubicBezTo>
                  <a:close/>
                  <a:moveTo>
                    <a:pt x="677" y="0"/>
                  </a:moveTo>
                  <a:cubicBezTo>
                    <a:pt x="466" y="0"/>
                    <a:pt x="318" y="85"/>
                    <a:pt x="233" y="233"/>
                  </a:cubicBezTo>
                  <a:lnTo>
                    <a:pt x="212" y="233"/>
                  </a:lnTo>
                  <a:lnTo>
                    <a:pt x="212" y="21"/>
                  </a:lnTo>
                  <a:lnTo>
                    <a:pt x="1" y="21"/>
                  </a:lnTo>
                  <a:cubicBezTo>
                    <a:pt x="1" y="148"/>
                    <a:pt x="22" y="275"/>
                    <a:pt x="22" y="444"/>
                  </a:cubicBezTo>
                  <a:lnTo>
                    <a:pt x="22" y="1817"/>
                  </a:lnTo>
                  <a:lnTo>
                    <a:pt x="233" y="1817"/>
                  </a:lnTo>
                  <a:lnTo>
                    <a:pt x="233" y="1120"/>
                  </a:lnTo>
                  <a:lnTo>
                    <a:pt x="254" y="1120"/>
                  </a:lnTo>
                  <a:cubicBezTo>
                    <a:pt x="318" y="1246"/>
                    <a:pt x="466" y="1331"/>
                    <a:pt x="635" y="1331"/>
                  </a:cubicBezTo>
                  <a:cubicBezTo>
                    <a:pt x="951" y="1331"/>
                    <a:pt x="1226" y="1099"/>
                    <a:pt x="1226" y="634"/>
                  </a:cubicBezTo>
                  <a:cubicBezTo>
                    <a:pt x="1226" y="254"/>
                    <a:pt x="994" y="0"/>
                    <a:pt x="67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4419125" y="3749975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1"/>
                  </a:moveTo>
                  <a:lnTo>
                    <a:pt x="191" y="64"/>
                  </a:lnTo>
                  <a:lnTo>
                    <a:pt x="191" y="296"/>
                  </a:lnTo>
                  <a:lnTo>
                    <a:pt x="1" y="296"/>
                  </a:lnTo>
                  <a:lnTo>
                    <a:pt x="1" y="465"/>
                  </a:lnTo>
                  <a:lnTo>
                    <a:pt x="191" y="465"/>
                  </a:lnTo>
                  <a:lnTo>
                    <a:pt x="191" y="1162"/>
                  </a:lnTo>
                  <a:cubicBezTo>
                    <a:pt x="191" y="1310"/>
                    <a:pt x="212" y="1437"/>
                    <a:pt x="276" y="1500"/>
                  </a:cubicBezTo>
                  <a:cubicBezTo>
                    <a:pt x="339" y="1564"/>
                    <a:pt x="423" y="1606"/>
                    <a:pt x="529" y="1606"/>
                  </a:cubicBezTo>
                  <a:cubicBezTo>
                    <a:pt x="635" y="1606"/>
                    <a:pt x="698" y="1585"/>
                    <a:pt x="740" y="1564"/>
                  </a:cubicBezTo>
                  <a:lnTo>
                    <a:pt x="740" y="1395"/>
                  </a:lnTo>
                  <a:cubicBezTo>
                    <a:pt x="698" y="1395"/>
                    <a:pt x="656" y="1416"/>
                    <a:pt x="592" y="1416"/>
                  </a:cubicBezTo>
                  <a:cubicBezTo>
                    <a:pt x="466" y="1416"/>
                    <a:pt x="423" y="1310"/>
                    <a:pt x="423" y="1162"/>
                  </a:cubicBezTo>
                  <a:lnTo>
                    <a:pt x="423" y="465"/>
                  </a:lnTo>
                  <a:lnTo>
                    <a:pt x="761" y="465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4441850" y="3756850"/>
              <a:ext cx="31175" cy="33275"/>
            </a:xfrm>
            <a:custGeom>
              <a:avLst/>
              <a:gdLst/>
              <a:ahLst/>
              <a:cxnLst/>
              <a:rect l="l" t="t" r="r" b="b"/>
              <a:pathLst>
                <a:path w="1247" h="1331" extrusionOk="0">
                  <a:moveTo>
                    <a:pt x="634" y="169"/>
                  </a:moveTo>
                  <a:cubicBezTo>
                    <a:pt x="909" y="169"/>
                    <a:pt x="1014" y="444"/>
                    <a:pt x="1014" y="655"/>
                  </a:cubicBezTo>
                  <a:cubicBezTo>
                    <a:pt x="1014" y="951"/>
                    <a:pt x="845" y="1162"/>
                    <a:pt x="613" y="1162"/>
                  </a:cubicBezTo>
                  <a:cubicBezTo>
                    <a:pt x="402" y="1162"/>
                    <a:pt x="233" y="951"/>
                    <a:pt x="233" y="655"/>
                  </a:cubicBezTo>
                  <a:cubicBezTo>
                    <a:pt x="233" y="423"/>
                    <a:pt x="359" y="169"/>
                    <a:pt x="634" y="169"/>
                  </a:cubicBezTo>
                  <a:close/>
                  <a:moveTo>
                    <a:pt x="634" y="0"/>
                  </a:moveTo>
                  <a:cubicBezTo>
                    <a:pt x="275" y="0"/>
                    <a:pt x="0" y="254"/>
                    <a:pt x="0" y="676"/>
                  </a:cubicBezTo>
                  <a:cubicBezTo>
                    <a:pt x="0" y="1077"/>
                    <a:pt x="275" y="1331"/>
                    <a:pt x="613" y="1331"/>
                  </a:cubicBezTo>
                  <a:cubicBezTo>
                    <a:pt x="909" y="1331"/>
                    <a:pt x="1247" y="1120"/>
                    <a:pt x="1247" y="655"/>
                  </a:cubicBezTo>
                  <a:cubicBezTo>
                    <a:pt x="1247" y="254"/>
                    <a:pt x="993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4479875" y="3756850"/>
              <a:ext cx="30650" cy="45425"/>
            </a:xfrm>
            <a:custGeom>
              <a:avLst/>
              <a:gdLst/>
              <a:ahLst/>
              <a:cxnLst/>
              <a:rect l="l" t="t" r="r" b="b"/>
              <a:pathLst>
                <a:path w="1226" h="1817" extrusionOk="0">
                  <a:moveTo>
                    <a:pt x="613" y="169"/>
                  </a:moveTo>
                  <a:cubicBezTo>
                    <a:pt x="866" y="169"/>
                    <a:pt x="993" y="402"/>
                    <a:pt x="993" y="655"/>
                  </a:cubicBezTo>
                  <a:cubicBezTo>
                    <a:pt x="993" y="951"/>
                    <a:pt x="845" y="1141"/>
                    <a:pt x="613" y="1141"/>
                  </a:cubicBezTo>
                  <a:cubicBezTo>
                    <a:pt x="444" y="1141"/>
                    <a:pt x="296" y="1035"/>
                    <a:pt x="254" y="866"/>
                  </a:cubicBezTo>
                  <a:cubicBezTo>
                    <a:pt x="254" y="845"/>
                    <a:pt x="254" y="803"/>
                    <a:pt x="254" y="782"/>
                  </a:cubicBezTo>
                  <a:lnTo>
                    <a:pt x="254" y="549"/>
                  </a:lnTo>
                  <a:cubicBezTo>
                    <a:pt x="254" y="528"/>
                    <a:pt x="254" y="486"/>
                    <a:pt x="275" y="465"/>
                  </a:cubicBezTo>
                  <a:cubicBezTo>
                    <a:pt x="317" y="296"/>
                    <a:pt x="465" y="169"/>
                    <a:pt x="613" y="169"/>
                  </a:cubicBezTo>
                  <a:close/>
                  <a:moveTo>
                    <a:pt x="697" y="0"/>
                  </a:moveTo>
                  <a:cubicBezTo>
                    <a:pt x="486" y="0"/>
                    <a:pt x="317" y="85"/>
                    <a:pt x="233" y="233"/>
                  </a:cubicBezTo>
                  <a:lnTo>
                    <a:pt x="211" y="21"/>
                  </a:lnTo>
                  <a:lnTo>
                    <a:pt x="0" y="21"/>
                  </a:lnTo>
                  <a:cubicBezTo>
                    <a:pt x="21" y="148"/>
                    <a:pt x="21" y="275"/>
                    <a:pt x="21" y="444"/>
                  </a:cubicBezTo>
                  <a:lnTo>
                    <a:pt x="21" y="1817"/>
                  </a:lnTo>
                  <a:lnTo>
                    <a:pt x="254" y="1817"/>
                  </a:lnTo>
                  <a:lnTo>
                    <a:pt x="254" y="1120"/>
                  </a:lnTo>
                  <a:cubicBezTo>
                    <a:pt x="338" y="1246"/>
                    <a:pt x="486" y="1331"/>
                    <a:pt x="655" y="1331"/>
                  </a:cubicBezTo>
                  <a:cubicBezTo>
                    <a:pt x="951" y="1331"/>
                    <a:pt x="1225" y="1099"/>
                    <a:pt x="1225" y="634"/>
                  </a:cubicBezTo>
                  <a:cubicBezTo>
                    <a:pt x="1225" y="254"/>
                    <a:pt x="993" y="0"/>
                    <a:pt x="6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4517900" y="3742575"/>
              <a:ext cx="27475" cy="46500"/>
            </a:xfrm>
            <a:custGeom>
              <a:avLst/>
              <a:gdLst/>
              <a:ahLst/>
              <a:cxnLst/>
              <a:rect l="l" t="t" r="r" b="b"/>
              <a:pathLst>
                <a:path w="1099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2" y="1860"/>
                  </a:lnTo>
                  <a:lnTo>
                    <a:pt x="232" y="1099"/>
                  </a:lnTo>
                  <a:cubicBezTo>
                    <a:pt x="232" y="1057"/>
                    <a:pt x="232" y="1015"/>
                    <a:pt x="254" y="994"/>
                  </a:cubicBezTo>
                  <a:cubicBezTo>
                    <a:pt x="296" y="867"/>
                    <a:pt x="401" y="761"/>
                    <a:pt x="570" y="761"/>
                  </a:cubicBezTo>
                  <a:cubicBezTo>
                    <a:pt x="782" y="761"/>
                    <a:pt x="866" y="930"/>
                    <a:pt x="866" y="1142"/>
                  </a:cubicBezTo>
                  <a:lnTo>
                    <a:pt x="866" y="1860"/>
                  </a:lnTo>
                  <a:lnTo>
                    <a:pt x="1099" y="1860"/>
                  </a:lnTo>
                  <a:lnTo>
                    <a:pt x="1099" y="1099"/>
                  </a:lnTo>
                  <a:cubicBezTo>
                    <a:pt x="1099" y="677"/>
                    <a:pt x="824" y="571"/>
                    <a:pt x="634" y="571"/>
                  </a:cubicBezTo>
                  <a:cubicBezTo>
                    <a:pt x="549" y="571"/>
                    <a:pt x="465" y="592"/>
                    <a:pt x="401" y="635"/>
                  </a:cubicBezTo>
                  <a:cubicBezTo>
                    <a:pt x="338" y="677"/>
                    <a:pt x="275" y="719"/>
                    <a:pt x="232" y="804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4552225" y="37568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52" y="650"/>
                  </a:moveTo>
                  <a:cubicBezTo>
                    <a:pt x="688" y="650"/>
                    <a:pt x="724" y="652"/>
                    <a:pt x="761" y="655"/>
                  </a:cubicBezTo>
                  <a:lnTo>
                    <a:pt x="761" y="866"/>
                  </a:lnTo>
                  <a:cubicBezTo>
                    <a:pt x="761" y="887"/>
                    <a:pt x="761" y="908"/>
                    <a:pt x="761" y="951"/>
                  </a:cubicBezTo>
                  <a:cubicBezTo>
                    <a:pt x="718" y="1056"/>
                    <a:pt x="613" y="1162"/>
                    <a:pt x="444" y="1162"/>
                  </a:cubicBezTo>
                  <a:cubicBezTo>
                    <a:pt x="317" y="1162"/>
                    <a:pt x="232" y="1077"/>
                    <a:pt x="232" y="930"/>
                  </a:cubicBezTo>
                  <a:cubicBezTo>
                    <a:pt x="232" y="712"/>
                    <a:pt x="434" y="650"/>
                    <a:pt x="652" y="650"/>
                  </a:cubicBezTo>
                  <a:close/>
                  <a:moveTo>
                    <a:pt x="507" y="0"/>
                  </a:moveTo>
                  <a:cubicBezTo>
                    <a:pt x="338" y="0"/>
                    <a:pt x="190" y="42"/>
                    <a:pt x="85" y="106"/>
                  </a:cubicBezTo>
                  <a:lnTo>
                    <a:pt x="127" y="254"/>
                  </a:lnTo>
                  <a:cubicBezTo>
                    <a:pt x="232" y="190"/>
                    <a:pt x="359" y="169"/>
                    <a:pt x="465" y="169"/>
                  </a:cubicBezTo>
                  <a:cubicBezTo>
                    <a:pt x="739" y="169"/>
                    <a:pt x="761" y="359"/>
                    <a:pt x="761" y="465"/>
                  </a:cubicBezTo>
                  <a:lnTo>
                    <a:pt x="761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27" y="1331"/>
                    <a:pt x="380" y="1331"/>
                  </a:cubicBezTo>
                  <a:cubicBezTo>
                    <a:pt x="570" y="1331"/>
                    <a:pt x="697" y="1246"/>
                    <a:pt x="782" y="1141"/>
                  </a:cubicBezTo>
                  <a:lnTo>
                    <a:pt x="803" y="1289"/>
                  </a:lnTo>
                  <a:lnTo>
                    <a:pt x="1014" y="1289"/>
                  </a:lnTo>
                  <a:cubicBezTo>
                    <a:pt x="993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887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4586025" y="37568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55" y="0"/>
                  </a:moveTo>
                  <a:cubicBezTo>
                    <a:pt x="444" y="0"/>
                    <a:pt x="296" y="106"/>
                    <a:pt x="232" y="233"/>
                  </a:cubicBezTo>
                  <a:lnTo>
                    <a:pt x="211" y="21"/>
                  </a:lnTo>
                  <a:lnTo>
                    <a:pt x="0" y="21"/>
                  </a:lnTo>
                  <a:cubicBezTo>
                    <a:pt x="21" y="127"/>
                    <a:pt x="21" y="233"/>
                    <a:pt x="21" y="359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0" y="190"/>
                  </a:cubicBezTo>
                  <a:cubicBezTo>
                    <a:pt x="803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8" y="1289"/>
                  </a:lnTo>
                  <a:lnTo>
                    <a:pt x="1098" y="528"/>
                  </a:lnTo>
                  <a:cubicBezTo>
                    <a:pt x="1098" y="106"/>
                    <a:pt x="824" y="0"/>
                    <a:pt x="6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4299775" y="3812300"/>
              <a:ext cx="10075" cy="42800"/>
            </a:xfrm>
            <a:custGeom>
              <a:avLst/>
              <a:gdLst/>
              <a:ahLst/>
              <a:cxnLst/>
              <a:rect l="l" t="t" r="r" b="b"/>
              <a:pathLst>
                <a:path w="403" h="1712" extrusionOk="0">
                  <a:moveTo>
                    <a:pt x="276" y="0"/>
                  </a:moveTo>
                  <a:cubicBezTo>
                    <a:pt x="128" y="169"/>
                    <a:pt x="1" y="444"/>
                    <a:pt x="1" y="845"/>
                  </a:cubicBezTo>
                  <a:cubicBezTo>
                    <a:pt x="1" y="1268"/>
                    <a:pt x="128" y="1542"/>
                    <a:pt x="276" y="1711"/>
                  </a:cubicBezTo>
                  <a:lnTo>
                    <a:pt x="402" y="1711"/>
                  </a:lnTo>
                  <a:cubicBezTo>
                    <a:pt x="254" y="1500"/>
                    <a:pt x="149" y="1225"/>
                    <a:pt x="149" y="866"/>
                  </a:cubicBezTo>
                  <a:cubicBezTo>
                    <a:pt x="149" y="465"/>
                    <a:pt x="254" y="19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4313525" y="3813350"/>
              <a:ext cx="26425" cy="35400"/>
            </a:xfrm>
            <a:custGeom>
              <a:avLst/>
              <a:gdLst/>
              <a:ahLst/>
              <a:cxnLst/>
              <a:rect l="l" t="t" r="r" b="b"/>
              <a:pathLst>
                <a:path w="1057" h="1416" extrusionOk="0">
                  <a:moveTo>
                    <a:pt x="0" y="0"/>
                  </a:moveTo>
                  <a:lnTo>
                    <a:pt x="0" y="148"/>
                  </a:lnTo>
                  <a:lnTo>
                    <a:pt x="444" y="148"/>
                  </a:lnTo>
                  <a:lnTo>
                    <a:pt x="444" y="1416"/>
                  </a:lnTo>
                  <a:lnTo>
                    <a:pt x="634" y="1416"/>
                  </a:lnTo>
                  <a:lnTo>
                    <a:pt x="634" y="148"/>
                  </a:lnTo>
                  <a:lnTo>
                    <a:pt x="1056" y="148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4340975" y="3822850"/>
              <a:ext cx="13225" cy="25900"/>
            </a:xfrm>
            <a:custGeom>
              <a:avLst/>
              <a:gdLst/>
              <a:ahLst/>
              <a:cxnLst/>
              <a:rect l="l" t="t" r="r" b="b"/>
              <a:pathLst>
                <a:path w="529" h="1036" extrusionOk="0">
                  <a:moveTo>
                    <a:pt x="465" y="1"/>
                  </a:moveTo>
                  <a:cubicBezTo>
                    <a:pt x="339" y="1"/>
                    <a:pt x="233" y="85"/>
                    <a:pt x="191" y="212"/>
                  </a:cubicBezTo>
                  <a:lnTo>
                    <a:pt x="170" y="22"/>
                  </a:lnTo>
                  <a:lnTo>
                    <a:pt x="1" y="22"/>
                  </a:lnTo>
                  <a:cubicBezTo>
                    <a:pt x="22" y="106"/>
                    <a:pt x="22" y="212"/>
                    <a:pt x="22" y="339"/>
                  </a:cubicBezTo>
                  <a:lnTo>
                    <a:pt x="22" y="1036"/>
                  </a:lnTo>
                  <a:lnTo>
                    <a:pt x="212" y="1036"/>
                  </a:lnTo>
                  <a:lnTo>
                    <a:pt x="212" y="487"/>
                  </a:lnTo>
                  <a:cubicBezTo>
                    <a:pt x="212" y="465"/>
                    <a:pt x="212" y="423"/>
                    <a:pt x="212" y="402"/>
                  </a:cubicBezTo>
                  <a:cubicBezTo>
                    <a:pt x="233" y="254"/>
                    <a:pt x="339" y="170"/>
                    <a:pt x="465" y="170"/>
                  </a:cubicBezTo>
                  <a:lnTo>
                    <a:pt x="529" y="170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4358925" y="3822850"/>
              <a:ext cx="24325" cy="36475"/>
            </a:xfrm>
            <a:custGeom>
              <a:avLst/>
              <a:gdLst/>
              <a:ahLst/>
              <a:cxnLst/>
              <a:rect l="l" t="t" r="r" b="b"/>
              <a:pathLst>
                <a:path w="973" h="1459" extrusionOk="0">
                  <a:moveTo>
                    <a:pt x="487" y="149"/>
                  </a:moveTo>
                  <a:cubicBezTo>
                    <a:pt x="677" y="149"/>
                    <a:pt x="782" y="318"/>
                    <a:pt x="782" y="508"/>
                  </a:cubicBezTo>
                  <a:cubicBezTo>
                    <a:pt x="782" y="761"/>
                    <a:pt x="656" y="909"/>
                    <a:pt x="465" y="909"/>
                  </a:cubicBezTo>
                  <a:cubicBezTo>
                    <a:pt x="339" y="909"/>
                    <a:pt x="233" y="825"/>
                    <a:pt x="191" y="698"/>
                  </a:cubicBezTo>
                  <a:cubicBezTo>
                    <a:pt x="191" y="677"/>
                    <a:pt x="191" y="656"/>
                    <a:pt x="191" y="613"/>
                  </a:cubicBezTo>
                  <a:lnTo>
                    <a:pt x="191" y="444"/>
                  </a:lnTo>
                  <a:cubicBezTo>
                    <a:pt x="191" y="423"/>
                    <a:pt x="191" y="381"/>
                    <a:pt x="191" y="360"/>
                  </a:cubicBezTo>
                  <a:cubicBezTo>
                    <a:pt x="233" y="233"/>
                    <a:pt x="360" y="149"/>
                    <a:pt x="487" y="149"/>
                  </a:cubicBezTo>
                  <a:close/>
                  <a:moveTo>
                    <a:pt x="529" y="1"/>
                  </a:moveTo>
                  <a:cubicBezTo>
                    <a:pt x="360" y="1"/>
                    <a:pt x="254" y="64"/>
                    <a:pt x="170" y="191"/>
                  </a:cubicBezTo>
                  <a:lnTo>
                    <a:pt x="149" y="22"/>
                  </a:lnTo>
                  <a:lnTo>
                    <a:pt x="1" y="22"/>
                  </a:lnTo>
                  <a:cubicBezTo>
                    <a:pt x="1" y="106"/>
                    <a:pt x="1" y="212"/>
                    <a:pt x="1" y="339"/>
                  </a:cubicBezTo>
                  <a:lnTo>
                    <a:pt x="1" y="1458"/>
                  </a:lnTo>
                  <a:lnTo>
                    <a:pt x="191" y="1458"/>
                  </a:lnTo>
                  <a:lnTo>
                    <a:pt x="191" y="888"/>
                  </a:lnTo>
                  <a:cubicBezTo>
                    <a:pt x="254" y="993"/>
                    <a:pt x="360" y="1057"/>
                    <a:pt x="508" y="1057"/>
                  </a:cubicBezTo>
                  <a:cubicBezTo>
                    <a:pt x="740" y="1057"/>
                    <a:pt x="972" y="867"/>
                    <a:pt x="972" y="508"/>
                  </a:cubicBezTo>
                  <a:cubicBezTo>
                    <a:pt x="972" y="191"/>
                    <a:pt x="782" y="1"/>
                    <a:pt x="52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4385875" y="38123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75" y="465"/>
                    <a:pt x="275" y="845"/>
                  </a:cubicBezTo>
                  <a:cubicBezTo>
                    <a:pt x="275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4047875" y="3838175"/>
              <a:ext cx="28550" cy="53350"/>
            </a:xfrm>
            <a:custGeom>
              <a:avLst/>
              <a:gdLst/>
              <a:ahLst/>
              <a:cxnLst/>
              <a:rect l="l" t="t" r="r" b="b"/>
              <a:pathLst>
                <a:path w="1142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162"/>
                  </a:lnTo>
                  <a:lnTo>
                    <a:pt x="1078" y="1162"/>
                  </a:lnTo>
                  <a:lnTo>
                    <a:pt x="1078" y="951"/>
                  </a:lnTo>
                  <a:lnTo>
                    <a:pt x="275" y="951"/>
                  </a:lnTo>
                  <a:lnTo>
                    <a:pt x="275" y="233"/>
                  </a:lnTo>
                  <a:lnTo>
                    <a:pt x="1142" y="23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4011975" y="38186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1"/>
                  </a:moveTo>
                  <a:cubicBezTo>
                    <a:pt x="888" y="1"/>
                    <a:pt x="0" y="888"/>
                    <a:pt x="0" y="1986"/>
                  </a:cubicBezTo>
                  <a:cubicBezTo>
                    <a:pt x="0" y="3085"/>
                    <a:pt x="888" y="3972"/>
                    <a:pt x="1965" y="3972"/>
                  </a:cubicBezTo>
                  <a:cubicBezTo>
                    <a:pt x="3063" y="3972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65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4047875" y="3838175"/>
              <a:ext cx="28550" cy="53350"/>
            </a:xfrm>
            <a:custGeom>
              <a:avLst/>
              <a:gdLst/>
              <a:ahLst/>
              <a:cxnLst/>
              <a:rect l="l" t="t" r="r" b="b"/>
              <a:pathLst>
                <a:path w="1142" h="2134" fill="none" extrusionOk="0">
                  <a:moveTo>
                    <a:pt x="1" y="0"/>
                  </a:moveTo>
                  <a:lnTo>
                    <a:pt x="1142" y="0"/>
                  </a:lnTo>
                  <a:lnTo>
                    <a:pt x="1142" y="233"/>
                  </a:lnTo>
                  <a:lnTo>
                    <a:pt x="275" y="233"/>
                  </a:lnTo>
                  <a:lnTo>
                    <a:pt x="275" y="951"/>
                  </a:lnTo>
                  <a:lnTo>
                    <a:pt x="1078" y="951"/>
                  </a:lnTo>
                  <a:lnTo>
                    <a:pt x="1078" y="1162"/>
                  </a:lnTo>
                  <a:lnTo>
                    <a:pt x="275" y="1162"/>
                  </a:lnTo>
                  <a:lnTo>
                    <a:pt x="275" y="2134"/>
                  </a:lnTo>
                  <a:lnTo>
                    <a:pt x="1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4047875" y="3838175"/>
              <a:ext cx="28550" cy="53350"/>
            </a:xfrm>
            <a:custGeom>
              <a:avLst/>
              <a:gdLst/>
              <a:ahLst/>
              <a:cxnLst/>
              <a:rect l="l" t="t" r="r" b="b"/>
              <a:pathLst>
                <a:path w="1142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162"/>
                  </a:lnTo>
                  <a:lnTo>
                    <a:pt x="1078" y="1162"/>
                  </a:lnTo>
                  <a:lnTo>
                    <a:pt x="1078" y="951"/>
                  </a:lnTo>
                  <a:lnTo>
                    <a:pt x="275" y="951"/>
                  </a:lnTo>
                  <a:lnTo>
                    <a:pt x="275" y="233"/>
                  </a:lnTo>
                  <a:lnTo>
                    <a:pt x="1142" y="23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4497825" y="3838700"/>
              <a:ext cx="64975" cy="52300"/>
            </a:xfrm>
            <a:custGeom>
              <a:avLst/>
              <a:gdLst/>
              <a:ahLst/>
              <a:cxnLst/>
              <a:rect l="l" t="t" r="r" b="b"/>
              <a:pathLst>
                <a:path w="2599" h="2092" extrusionOk="0">
                  <a:moveTo>
                    <a:pt x="0" y="0"/>
                  </a:moveTo>
                  <a:lnTo>
                    <a:pt x="528" y="2092"/>
                  </a:lnTo>
                  <a:lnTo>
                    <a:pt x="824" y="2092"/>
                  </a:lnTo>
                  <a:lnTo>
                    <a:pt x="1120" y="1014"/>
                  </a:lnTo>
                  <a:cubicBezTo>
                    <a:pt x="1204" y="740"/>
                    <a:pt x="1268" y="528"/>
                    <a:pt x="1289" y="317"/>
                  </a:cubicBezTo>
                  <a:lnTo>
                    <a:pt x="1310" y="317"/>
                  </a:lnTo>
                  <a:cubicBezTo>
                    <a:pt x="1331" y="528"/>
                    <a:pt x="1373" y="740"/>
                    <a:pt x="1437" y="1014"/>
                  </a:cubicBezTo>
                  <a:lnTo>
                    <a:pt x="1711" y="2092"/>
                  </a:lnTo>
                  <a:lnTo>
                    <a:pt x="2007" y="2092"/>
                  </a:lnTo>
                  <a:lnTo>
                    <a:pt x="2599" y="0"/>
                  </a:lnTo>
                  <a:lnTo>
                    <a:pt x="2324" y="0"/>
                  </a:lnTo>
                  <a:lnTo>
                    <a:pt x="2028" y="1057"/>
                  </a:lnTo>
                  <a:cubicBezTo>
                    <a:pt x="1965" y="1310"/>
                    <a:pt x="1902" y="1564"/>
                    <a:pt x="1859" y="1796"/>
                  </a:cubicBezTo>
                  <a:cubicBezTo>
                    <a:pt x="1838" y="1564"/>
                    <a:pt x="1775" y="1310"/>
                    <a:pt x="1711" y="1057"/>
                  </a:cubicBezTo>
                  <a:lnTo>
                    <a:pt x="1458" y="0"/>
                  </a:lnTo>
                  <a:lnTo>
                    <a:pt x="1162" y="0"/>
                  </a:lnTo>
                  <a:lnTo>
                    <a:pt x="888" y="1057"/>
                  </a:lnTo>
                  <a:cubicBezTo>
                    <a:pt x="803" y="1331"/>
                    <a:pt x="740" y="1585"/>
                    <a:pt x="697" y="1796"/>
                  </a:cubicBezTo>
                  <a:cubicBezTo>
                    <a:pt x="655" y="1585"/>
                    <a:pt x="613" y="1331"/>
                    <a:pt x="550" y="105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4480400" y="381862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86" y="1"/>
                  </a:moveTo>
                  <a:cubicBezTo>
                    <a:pt x="887" y="1"/>
                    <a:pt x="0" y="888"/>
                    <a:pt x="0" y="1986"/>
                  </a:cubicBezTo>
                  <a:cubicBezTo>
                    <a:pt x="0" y="3085"/>
                    <a:pt x="887" y="3972"/>
                    <a:pt x="1986" y="3972"/>
                  </a:cubicBezTo>
                  <a:cubicBezTo>
                    <a:pt x="3084" y="3972"/>
                    <a:pt x="3972" y="3085"/>
                    <a:pt x="3972" y="1986"/>
                  </a:cubicBezTo>
                  <a:cubicBezTo>
                    <a:pt x="3972" y="888"/>
                    <a:pt x="3084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4497825" y="3838700"/>
              <a:ext cx="64975" cy="52300"/>
            </a:xfrm>
            <a:custGeom>
              <a:avLst/>
              <a:gdLst/>
              <a:ahLst/>
              <a:cxnLst/>
              <a:rect l="l" t="t" r="r" b="b"/>
              <a:pathLst>
                <a:path w="2599" h="2092" fill="none" extrusionOk="0">
                  <a:moveTo>
                    <a:pt x="528" y="2092"/>
                  </a:moveTo>
                  <a:lnTo>
                    <a:pt x="0" y="0"/>
                  </a:lnTo>
                  <a:lnTo>
                    <a:pt x="296" y="0"/>
                  </a:lnTo>
                  <a:lnTo>
                    <a:pt x="550" y="1057"/>
                  </a:lnTo>
                  <a:cubicBezTo>
                    <a:pt x="613" y="1331"/>
                    <a:pt x="655" y="1585"/>
                    <a:pt x="697" y="1796"/>
                  </a:cubicBezTo>
                  <a:lnTo>
                    <a:pt x="697" y="1796"/>
                  </a:lnTo>
                  <a:cubicBezTo>
                    <a:pt x="740" y="1585"/>
                    <a:pt x="803" y="1331"/>
                    <a:pt x="888" y="1057"/>
                  </a:cubicBezTo>
                  <a:lnTo>
                    <a:pt x="1162" y="0"/>
                  </a:lnTo>
                  <a:lnTo>
                    <a:pt x="1458" y="0"/>
                  </a:lnTo>
                  <a:lnTo>
                    <a:pt x="1711" y="1057"/>
                  </a:lnTo>
                  <a:cubicBezTo>
                    <a:pt x="1775" y="1310"/>
                    <a:pt x="1838" y="1564"/>
                    <a:pt x="1859" y="1796"/>
                  </a:cubicBezTo>
                  <a:lnTo>
                    <a:pt x="1859" y="1796"/>
                  </a:lnTo>
                  <a:cubicBezTo>
                    <a:pt x="1902" y="1564"/>
                    <a:pt x="1965" y="1310"/>
                    <a:pt x="2028" y="1057"/>
                  </a:cubicBezTo>
                  <a:lnTo>
                    <a:pt x="2324" y="0"/>
                  </a:lnTo>
                  <a:lnTo>
                    <a:pt x="2599" y="0"/>
                  </a:lnTo>
                  <a:lnTo>
                    <a:pt x="2007" y="2092"/>
                  </a:lnTo>
                  <a:lnTo>
                    <a:pt x="1711" y="2092"/>
                  </a:lnTo>
                  <a:lnTo>
                    <a:pt x="1437" y="1014"/>
                  </a:lnTo>
                  <a:cubicBezTo>
                    <a:pt x="1373" y="740"/>
                    <a:pt x="1331" y="528"/>
                    <a:pt x="1310" y="317"/>
                  </a:cubicBezTo>
                  <a:lnTo>
                    <a:pt x="1289" y="317"/>
                  </a:lnTo>
                  <a:cubicBezTo>
                    <a:pt x="1268" y="528"/>
                    <a:pt x="1204" y="740"/>
                    <a:pt x="1120" y="1014"/>
                  </a:cubicBezTo>
                  <a:lnTo>
                    <a:pt x="824" y="2092"/>
                  </a:lnTo>
                  <a:lnTo>
                    <a:pt x="528" y="2092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4497825" y="3838700"/>
              <a:ext cx="64975" cy="52300"/>
            </a:xfrm>
            <a:custGeom>
              <a:avLst/>
              <a:gdLst/>
              <a:ahLst/>
              <a:cxnLst/>
              <a:rect l="l" t="t" r="r" b="b"/>
              <a:pathLst>
                <a:path w="2599" h="2092" extrusionOk="0">
                  <a:moveTo>
                    <a:pt x="0" y="0"/>
                  </a:moveTo>
                  <a:lnTo>
                    <a:pt x="528" y="2092"/>
                  </a:lnTo>
                  <a:lnTo>
                    <a:pt x="824" y="2092"/>
                  </a:lnTo>
                  <a:lnTo>
                    <a:pt x="1120" y="1014"/>
                  </a:lnTo>
                  <a:cubicBezTo>
                    <a:pt x="1204" y="740"/>
                    <a:pt x="1268" y="528"/>
                    <a:pt x="1289" y="317"/>
                  </a:cubicBezTo>
                  <a:lnTo>
                    <a:pt x="1310" y="317"/>
                  </a:lnTo>
                  <a:cubicBezTo>
                    <a:pt x="1331" y="528"/>
                    <a:pt x="1373" y="740"/>
                    <a:pt x="1437" y="1014"/>
                  </a:cubicBezTo>
                  <a:lnTo>
                    <a:pt x="1711" y="2092"/>
                  </a:lnTo>
                  <a:lnTo>
                    <a:pt x="2007" y="2092"/>
                  </a:lnTo>
                  <a:lnTo>
                    <a:pt x="2599" y="0"/>
                  </a:lnTo>
                  <a:lnTo>
                    <a:pt x="2324" y="0"/>
                  </a:lnTo>
                  <a:lnTo>
                    <a:pt x="2028" y="1057"/>
                  </a:lnTo>
                  <a:cubicBezTo>
                    <a:pt x="1965" y="1310"/>
                    <a:pt x="1902" y="1564"/>
                    <a:pt x="1859" y="1796"/>
                  </a:cubicBezTo>
                  <a:cubicBezTo>
                    <a:pt x="1838" y="1564"/>
                    <a:pt x="1775" y="1310"/>
                    <a:pt x="1711" y="1057"/>
                  </a:cubicBezTo>
                  <a:lnTo>
                    <a:pt x="1458" y="0"/>
                  </a:lnTo>
                  <a:lnTo>
                    <a:pt x="1162" y="0"/>
                  </a:lnTo>
                  <a:lnTo>
                    <a:pt x="888" y="1057"/>
                  </a:lnTo>
                  <a:cubicBezTo>
                    <a:pt x="803" y="1331"/>
                    <a:pt x="740" y="1585"/>
                    <a:pt x="697" y="1796"/>
                  </a:cubicBezTo>
                  <a:cubicBezTo>
                    <a:pt x="655" y="1585"/>
                    <a:pt x="613" y="1331"/>
                    <a:pt x="550" y="105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980500" y="3838700"/>
              <a:ext cx="41750" cy="52300"/>
            </a:xfrm>
            <a:custGeom>
              <a:avLst/>
              <a:gdLst/>
              <a:ahLst/>
              <a:cxnLst/>
              <a:rect l="l" t="t" r="r" b="b"/>
              <a:pathLst>
                <a:path w="1670" h="2092" extrusionOk="0">
                  <a:moveTo>
                    <a:pt x="1" y="0"/>
                  </a:moveTo>
                  <a:lnTo>
                    <a:pt x="677" y="1204"/>
                  </a:lnTo>
                  <a:lnTo>
                    <a:pt x="677" y="2092"/>
                  </a:lnTo>
                  <a:lnTo>
                    <a:pt x="951" y="2092"/>
                  </a:lnTo>
                  <a:lnTo>
                    <a:pt x="951" y="1204"/>
                  </a:lnTo>
                  <a:lnTo>
                    <a:pt x="1669" y="0"/>
                  </a:lnTo>
                  <a:lnTo>
                    <a:pt x="1353" y="0"/>
                  </a:lnTo>
                  <a:lnTo>
                    <a:pt x="1057" y="571"/>
                  </a:lnTo>
                  <a:cubicBezTo>
                    <a:pt x="972" y="740"/>
                    <a:pt x="888" y="866"/>
                    <a:pt x="824" y="1014"/>
                  </a:cubicBezTo>
                  <a:cubicBezTo>
                    <a:pt x="761" y="866"/>
                    <a:pt x="698" y="740"/>
                    <a:pt x="613" y="571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51450" y="38186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64" y="3972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980500" y="3838700"/>
              <a:ext cx="41750" cy="52300"/>
            </a:xfrm>
            <a:custGeom>
              <a:avLst/>
              <a:gdLst/>
              <a:ahLst/>
              <a:cxnLst/>
              <a:rect l="l" t="t" r="r" b="b"/>
              <a:pathLst>
                <a:path w="1670" h="2092" fill="none" extrusionOk="0">
                  <a:moveTo>
                    <a:pt x="677" y="2092"/>
                  </a:moveTo>
                  <a:lnTo>
                    <a:pt x="677" y="1204"/>
                  </a:lnTo>
                  <a:lnTo>
                    <a:pt x="1" y="0"/>
                  </a:lnTo>
                  <a:lnTo>
                    <a:pt x="317" y="0"/>
                  </a:lnTo>
                  <a:lnTo>
                    <a:pt x="613" y="571"/>
                  </a:lnTo>
                  <a:cubicBezTo>
                    <a:pt x="698" y="740"/>
                    <a:pt x="761" y="866"/>
                    <a:pt x="824" y="1014"/>
                  </a:cubicBezTo>
                  <a:lnTo>
                    <a:pt x="824" y="1014"/>
                  </a:lnTo>
                  <a:cubicBezTo>
                    <a:pt x="888" y="866"/>
                    <a:pt x="972" y="740"/>
                    <a:pt x="1057" y="571"/>
                  </a:cubicBezTo>
                  <a:lnTo>
                    <a:pt x="1353" y="0"/>
                  </a:lnTo>
                  <a:lnTo>
                    <a:pt x="1669" y="0"/>
                  </a:lnTo>
                  <a:lnTo>
                    <a:pt x="951" y="1204"/>
                  </a:lnTo>
                  <a:lnTo>
                    <a:pt x="951" y="2092"/>
                  </a:lnTo>
                  <a:lnTo>
                    <a:pt x="677" y="2092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980500" y="3838700"/>
              <a:ext cx="41750" cy="52300"/>
            </a:xfrm>
            <a:custGeom>
              <a:avLst/>
              <a:gdLst/>
              <a:ahLst/>
              <a:cxnLst/>
              <a:rect l="l" t="t" r="r" b="b"/>
              <a:pathLst>
                <a:path w="1670" h="2092" extrusionOk="0">
                  <a:moveTo>
                    <a:pt x="1" y="0"/>
                  </a:moveTo>
                  <a:lnTo>
                    <a:pt x="677" y="1204"/>
                  </a:lnTo>
                  <a:lnTo>
                    <a:pt x="677" y="2092"/>
                  </a:lnTo>
                  <a:lnTo>
                    <a:pt x="951" y="2092"/>
                  </a:lnTo>
                  <a:lnTo>
                    <a:pt x="951" y="1204"/>
                  </a:lnTo>
                  <a:lnTo>
                    <a:pt x="1669" y="0"/>
                  </a:lnTo>
                  <a:lnTo>
                    <a:pt x="1353" y="0"/>
                  </a:lnTo>
                  <a:lnTo>
                    <a:pt x="1057" y="571"/>
                  </a:lnTo>
                  <a:cubicBezTo>
                    <a:pt x="972" y="740"/>
                    <a:pt x="888" y="866"/>
                    <a:pt x="824" y="1014"/>
                  </a:cubicBezTo>
                  <a:cubicBezTo>
                    <a:pt x="761" y="866"/>
                    <a:pt x="698" y="740"/>
                    <a:pt x="613" y="571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38350" y="3838700"/>
              <a:ext cx="44400" cy="52300"/>
            </a:xfrm>
            <a:custGeom>
              <a:avLst/>
              <a:gdLst/>
              <a:ahLst/>
              <a:cxnLst/>
              <a:rect l="l" t="t" r="r" b="b"/>
              <a:pathLst>
                <a:path w="1776" h="2092" extrusionOk="0">
                  <a:moveTo>
                    <a:pt x="1" y="0"/>
                  </a:moveTo>
                  <a:lnTo>
                    <a:pt x="698" y="2092"/>
                  </a:lnTo>
                  <a:lnTo>
                    <a:pt x="1015" y="2092"/>
                  </a:lnTo>
                  <a:lnTo>
                    <a:pt x="1775" y="0"/>
                  </a:lnTo>
                  <a:lnTo>
                    <a:pt x="1480" y="0"/>
                  </a:lnTo>
                  <a:lnTo>
                    <a:pt x="1121" y="1035"/>
                  </a:lnTo>
                  <a:cubicBezTo>
                    <a:pt x="1015" y="1310"/>
                    <a:pt x="930" y="1585"/>
                    <a:pt x="867" y="1817"/>
                  </a:cubicBezTo>
                  <a:cubicBezTo>
                    <a:pt x="804" y="1564"/>
                    <a:pt x="740" y="1310"/>
                    <a:pt x="635" y="1035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410900" y="381862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85" y="3972"/>
                    <a:pt x="3972" y="3085"/>
                    <a:pt x="3972" y="1986"/>
                  </a:cubicBezTo>
                  <a:cubicBezTo>
                    <a:pt x="3972" y="888"/>
                    <a:pt x="3085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5438350" y="3838700"/>
              <a:ext cx="44400" cy="52300"/>
            </a:xfrm>
            <a:custGeom>
              <a:avLst/>
              <a:gdLst/>
              <a:ahLst/>
              <a:cxnLst/>
              <a:rect l="l" t="t" r="r" b="b"/>
              <a:pathLst>
                <a:path w="1776" h="2092" fill="none" extrusionOk="0">
                  <a:moveTo>
                    <a:pt x="698" y="2092"/>
                  </a:moveTo>
                  <a:lnTo>
                    <a:pt x="1" y="0"/>
                  </a:lnTo>
                  <a:lnTo>
                    <a:pt x="318" y="0"/>
                  </a:lnTo>
                  <a:lnTo>
                    <a:pt x="635" y="1035"/>
                  </a:lnTo>
                  <a:cubicBezTo>
                    <a:pt x="740" y="1310"/>
                    <a:pt x="804" y="1564"/>
                    <a:pt x="867" y="1817"/>
                  </a:cubicBezTo>
                  <a:lnTo>
                    <a:pt x="867" y="1817"/>
                  </a:lnTo>
                  <a:cubicBezTo>
                    <a:pt x="930" y="1585"/>
                    <a:pt x="1015" y="1310"/>
                    <a:pt x="1121" y="1035"/>
                  </a:cubicBezTo>
                  <a:lnTo>
                    <a:pt x="1480" y="0"/>
                  </a:lnTo>
                  <a:lnTo>
                    <a:pt x="1775" y="0"/>
                  </a:lnTo>
                  <a:lnTo>
                    <a:pt x="1015" y="2092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5438350" y="3838700"/>
              <a:ext cx="44400" cy="52300"/>
            </a:xfrm>
            <a:custGeom>
              <a:avLst/>
              <a:gdLst/>
              <a:ahLst/>
              <a:cxnLst/>
              <a:rect l="l" t="t" r="r" b="b"/>
              <a:pathLst>
                <a:path w="1776" h="2092" extrusionOk="0">
                  <a:moveTo>
                    <a:pt x="1" y="0"/>
                  </a:moveTo>
                  <a:lnTo>
                    <a:pt x="698" y="2092"/>
                  </a:lnTo>
                  <a:lnTo>
                    <a:pt x="1015" y="2092"/>
                  </a:lnTo>
                  <a:lnTo>
                    <a:pt x="1775" y="0"/>
                  </a:lnTo>
                  <a:lnTo>
                    <a:pt x="1480" y="0"/>
                  </a:lnTo>
                  <a:lnTo>
                    <a:pt x="1121" y="1035"/>
                  </a:lnTo>
                  <a:cubicBezTo>
                    <a:pt x="1015" y="1310"/>
                    <a:pt x="930" y="1585"/>
                    <a:pt x="867" y="1817"/>
                  </a:cubicBezTo>
                  <a:cubicBezTo>
                    <a:pt x="804" y="1564"/>
                    <a:pt x="740" y="1310"/>
                    <a:pt x="635" y="1035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4417025" y="2354200"/>
              <a:ext cx="26950" cy="45975"/>
            </a:xfrm>
            <a:custGeom>
              <a:avLst/>
              <a:gdLst/>
              <a:ahLst/>
              <a:cxnLst/>
              <a:rect l="l" t="t" r="r" b="b"/>
              <a:pathLst>
                <a:path w="1078" h="1839" extrusionOk="0">
                  <a:moveTo>
                    <a:pt x="613" y="1"/>
                  </a:moveTo>
                  <a:cubicBezTo>
                    <a:pt x="275" y="1"/>
                    <a:pt x="43" y="212"/>
                    <a:pt x="43" y="487"/>
                  </a:cubicBezTo>
                  <a:cubicBezTo>
                    <a:pt x="43" y="740"/>
                    <a:pt x="233" y="888"/>
                    <a:pt x="507" y="994"/>
                  </a:cubicBezTo>
                  <a:cubicBezTo>
                    <a:pt x="761" y="1078"/>
                    <a:pt x="845" y="1184"/>
                    <a:pt x="845" y="1353"/>
                  </a:cubicBezTo>
                  <a:cubicBezTo>
                    <a:pt x="845" y="1522"/>
                    <a:pt x="719" y="1649"/>
                    <a:pt x="486" y="1649"/>
                  </a:cubicBezTo>
                  <a:cubicBezTo>
                    <a:pt x="317" y="1649"/>
                    <a:pt x="169" y="1606"/>
                    <a:pt x="64" y="1522"/>
                  </a:cubicBezTo>
                  <a:lnTo>
                    <a:pt x="0" y="1733"/>
                  </a:lnTo>
                  <a:cubicBezTo>
                    <a:pt x="106" y="1796"/>
                    <a:pt x="296" y="1839"/>
                    <a:pt x="465" y="1839"/>
                  </a:cubicBezTo>
                  <a:cubicBezTo>
                    <a:pt x="888" y="1839"/>
                    <a:pt x="1078" y="1606"/>
                    <a:pt x="1078" y="1332"/>
                  </a:cubicBezTo>
                  <a:cubicBezTo>
                    <a:pt x="1078" y="1057"/>
                    <a:pt x="930" y="909"/>
                    <a:pt x="634" y="804"/>
                  </a:cubicBezTo>
                  <a:cubicBezTo>
                    <a:pt x="381" y="698"/>
                    <a:pt x="275" y="635"/>
                    <a:pt x="275" y="466"/>
                  </a:cubicBezTo>
                  <a:cubicBezTo>
                    <a:pt x="275" y="339"/>
                    <a:pt x="360" y="191"/>
                    <a:pt x="613" y="191"/>
                  </a:cubicBezTo>
                  <a:cubicBezTo>
                    <a:pt x="782" y="191"/>
                    <a:pt x="888" y="233"/>
                    <a:pt x="951" y="275"/>
                  </a:cubicBezTo>
                  <a:lnTo>
                    <a:pt x="1014" y="85"/>
                  </a:lnTo>
                  <a:cubicBezTo>
                    <a:pt x="930" y="43"/>
                    <a:pt x="803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4449775" y="2366875"/>
              <a:ext cx="28525" cy="33300"/>
            </a:xfrm>
            <a:custGeom>
              <a:avLst/>
              <a:gdLst/>
              <a:ahLst/>
              <a:cxnLst/>
              <a:rect l="l" t="t" r="r" b="b"/>
              <a:pathLst>
                <a:path w="1141" h="1332" extrusionOk="0">
                  <a:moveTo>
                    <a:pt x="592" y="170"/>
                  </a:moveTo>
                  <a:cubicBezTo>
                    <a:pt x="845" y="170"/>
                    <a:pt x="908" y="402"/>
                    <a:pt x="908" y="550"/>
                  </a:cubicBezTo>
                  <a:lnTo>
                    <a:pt x="232" y="550"/>
                  </a:lnTo>
                  <a:cubicBezTo>
                    <a:pt x="254" y="381"/>
                    <a:pt x="338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2" y="1"/>
                    <a:pt x="0" y="297"/>
                    <a:pt x="0" y="677"/>
                  </a:cubicBezTo>
                  <a:cubicBezTo>
                    <a:pt x="0" y="1078"/>
                    <a:pt x="232" y="1332"/>
                    <a:pt x="634" y="1332"/>
                  </a:cubicBezTo>
                  <a:cubicBezTo>
                    <a:pt x="845" y="1332"/>
                    <a:pt x="972" y="1289"/>
                    <a:pt x="1056" y="1247"/>
                  </a:cubicBezTo>
                  <a:lnTo>
                    <a:pt x="1014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32" y="1015"/>
                    <a:pt x="232" y="698"/>
                  </a:cubicBezTo>
                  <a:lnTo>
                    <a:pt x="1120" y="698"/>
                  </a:lnTo>
                  <a:cubicBezTo>
                    <a:pt x="1120" y="677"/>
                    <a:pt x="1141" y="656"/>
                    <a:pt x="1141" y="592"/>
                  </a:cubicBezTo>
                  <a:cubicBezTo>
                    <a:pt x="1141" y="360"/>
                    <a:pt x="1014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4485150" y="23526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0" y="0"/>
                  </a:moveTo>
                  <a:lnTo>
                    <a:pt x="0" y="1881"/>
                  </a:lnTo>
                  <a:lnTo>
                    <a:pt x="233" y="188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4498350" y="23668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5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0" y="297"/>
                    <a:pt x="0" y="677"/>
                  </a:cubicBezTo>
                  <a:cubicBezTo>
                    <a:pt x="0" y="1078"/>
                    <a:pt x="233" y="1332"/>
                    <a:pt x="634" y="1332"/>
                  </a:cubicBezTo>
                  <a:cubicBezTo>
                    <a:pt x="845" y="1332"/>
                    <a:pt x="972" y="1289"/>
                    <a:pt x="1057" y="1247"/>
                  </a:cubicBezTo>
                  <a:lnTo>
                    <a:pt x="1014" y="1078"/>
                  </a:lnTo>
                  <a:cubicBezTo>
                    <a:pt x="930" y="1120"/>
                    <a:pt x="824" y="1142"/>
                    <a:pt x="676" y="1142"/>
                  </a:cubicBezTo>
                  <a:cubicBezTo>
                    <a:pt x="423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56"/>
                    <a:pt x="1141" y="592"/>
                  </a:cubicBezTo>
                  <a:cubicBezTo>
                    <a:pt x="1141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4533725" y="23668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4" y="1"/>
                  </a:moveTo>
                  <a:cubicBezTo>
                    <a:pt x="423" y="1"/>
                    <a:pt x="275" y="128"/>
                    <a:pt x="212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54" y="466"/>
                    <a:pt x="254" y="423"/>
                  </a:cubicBezTo>
                  <a:cubicBezTo>
                    <a:pt x="297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4568050" y="2366875"/>
              <a:ext cx="31200" cy="33300"/>
            </a:xfrm>
            <a:custGeom>
              <a:avLst/>
              <a:gdLst/>
              <a:ahLst/>
              <a:cxnLst/>
              <a:rect l="l" t="t" r="r" b="b"/>
              <a:pathLst>
                <a:path w="1248" h="1332" extrusionOk="0">
                  <a:moveTo>
                    <a:pt x="635" y="170"/>
                  </a:moveTo>
                  <a:cubicBezTo>
                    <a:pt x="909" y="170"/>
                    <a:pt x="1015" y="444"/>
                    <a:pt x="1015" y="656"/>
                  </a:cubicBezTo>
                  <a:cubicBezTo>
                    <a:pt x="1015" y="951"/>
                    <a:pt x="846" y="1163"/>
                    <a:pt x="635" y="1163"/>
                  </a:cubicBezTo>
                  <a:cubicBezTo>
                    <a:pt x="402" y="1163"/>
                    <a:pt x="254" y="951"/>
                    <a:pt x="254" y="677"/>
                  </a:cubicBezTo>
                  <a:cubicBezTo>
                    <a:pt x="254" y="423"/>
                    <a:pt x="360" y="170"/>
                    <a:pt x="635" y="170"/>
                  </a:cubicBezTo>
                  <a:close/>
                  <a:moveTo>
                    <a:pt x="635" y="1"/>
                  </a:moveTo>
                  <a:cubicBezTo>
                    <a:pt x="297" y="1"/>
                    <a:pt x="1" y="254"/>
                    <a:pt x="1" y="677"/>
                  </a:cubicBezTo>
                  <a:cubicBezTo>
                    <a:pt x="1" y="1078"/>
                    <a:pt x="275" y="1332"/>
                    <a:pt x="613" y="1332"/>
                  </a:cubicBezTo>
                  <a:cubicBezTo>
                    <a:pt x="930" y="1332"/>
                    <a:pt x="1247" y="1120"/>
                    <a:pt x="1247" y="656"/>
                  </a:cubicBezTo>
                  <a:cubicBezTo>
                    <a:pt x="1247" y="275"/>
                    <a:pt x="1015" y="1"/>
                    <a:pt x="63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604500" y="23668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676" y="1"/>
                  </a:moveTo>
                  <a:cubicBezTo>
                    <a:pt x="275" y="1"/>
                    <a:pt x="0" y="297"/>
                    <a:pt x="0" y="677"/>
                  </a:cubicBezTo>
                  <a:cubicBezTo>
                    <a:pt x="0" y="1078"/>
                    <a:pt x="254" y="1332"/>
                    <a:pt x="634" y="1332"/>
                  </a:cubicBezTo>
                  <a:cubicBezTo>
                    <a:pt x="803" y="1332"/>
                    <a:pt x="951" y="1289"/>
                    <a:pt x="993" y="1268"/>
                  </a:cubicBezTo>
                  <a:lnTo>
                    <a:pt x="972" y="1078"/>
                  </a:lnTo>
                  <a:cubicBezTo>
                    <a:pt x="888" y="1120"/>
                    <a:pt x="803" y="1142"/>
                    <a:pt x="676" y="1142"/>
                  </a:cubicBezTo>
                  <a:cubicBezTo>
                    <a:pt x="423" y="1142"/>
                    <a:pt x="233" y="973"/>
                    <a:pt x="233" y="677"/>
                  </a:cubicBezTo>
                  <a:cubicBezTo>
                    <a:pt x="233" y="402"/>
                    <a:pt x="402" y="191"/>
                    <a:pt x="676" y="191"/>
                  </a:cubicBezTo>
                  <a:cubicBezTo>
                    <a:pt x="803" y="191"/>
                    <a:pt x="909" y="212"/>
                    <a:pt x="951" y="254"/>
                  </a:cubicBezTo>
                  <a:lnTo>
                    <a:pt x="1014" y="64"/>
                  </a:lnTo>
                  <a:cubicBezTo>
                    <a:pt x="951" y="43"/>
                    <a:pt x="824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633550" y="23674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0" y="1"/>
                  </a:moveTo>
                  <a:lnTo>
                    <a:pt x="465" y="1184"/>
                  </a:lnTo>
                  <a:cubicBezTo>
                    <a:pt x="465" y="1205"/>
                    <a:pt x="486" y="1226"/>
                    <a:pt x="486" y="1247"/>
                  </a:cubicBezTo>
                  <a:cubicBezTo>
                    <a:pt x="486" y="1247"/>
                    <a:pt x="465" y="1268"/>
                    <a:pt x="465" y="1290"/>
                  </a:cubicBezTo>
                  <a:cubicBezTo>
                    <a:pt x="402" y="1416"/>
                    <a:pt x="338" y="1501"/>
                    <a:pt x="275" y="1564"/>
                  </a:cubicBezTo>
                  <a:cubicBezTo>
                    <a:pt x="190" y="1606"/>
                    <a:pt x="127" y="1649"/>
                    <a:pt x="64" y="1670"/>
                  </a:cubicBezTo>
                  <a:lnTo>
                    <a:pt x="127" y="1860"/>
                  </a:lnTo>
                  <a:cubicBezTo>
                    <a:pt x="169" y="1860"/>
                    <a:pt x="296" y="1818"/>
                    <a:pt x="402" y="1712"/>
                  </a:cubicBezTo>
                  <a:cubicBezTo>
                    <a:pt x="571" y="1585"/>
                    <a:pt x="676" y="1353"/>
                    <a:pt x="845" y="909"/>
                  </a:cubicBezTo>
                  <a:lnTo>
                    <a:pt x="1183" y="1"/>
                  </a:lnTo>
                  <a:lnTo>
                    <a:pt x="951" y="1"/>
                  </a:lnTo>
                  <a:lnTo>
                    <a:pt x="697" y="761"/>
                  </a:lnTo>
                  <a:cubicBezTo>
                    <a:pt x="655" y="846"/>
                    <a:pt x="634" y="952"/>
                    <a:pt x="613" y="1015"/>
                  </a:cubicBezTo>
                  <a:cubicBezTo>
                    <a:pt x="592" y="952"/>
                    <a:pt x="549" y="846"/>
                    <a:pt x="528" y="761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66275" y="2366875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6" y="1"/>
                  </a:moveTo>
                  <a:cubicBezTo>
                    <a:pt x="191" y="1"/>
                    <a:pt x="22" y="170"/>
                    <a:pt x="22" y="381"/>
                  </a:cubicBezTo>
                  <a:cubicBezTo>
                    <a:pt x="22" y="529"/>
                    <a:pt x="128" y="656"/>
                    <a:pt x="360" y="740"/>
                  </a:cubicBezTo>
                  <a:cubicBezTo>
                    <a:pt x="529" y="804"/>
                    <a:pt x="592" y="867"/>
                    <a:pt x="592" y="973"/>
                  </a:cubicBezTo>
                  <a:cubicBezTo>
                    <a:pt x="592" y="1078"/>
                    <a:pt x="529" y="1163"/>
                    <a:pt x="360" y="1163"/>
                  </a:cubicBezTo>
                  <a:cubicBezTo>
                    <a:pt x="233" y="1163"/>
                    <a:pt x="128" y="1120"/>
                    <a:pt x="43" y="1078"/>
                  </a:cubicBezTo>
                  <a:lnTo>
                    <a:pt x="1" y="1247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25" y="1184"/>
                    <a:pt x="825" y="951"/>
                  </a:cubicBezTo>
                  <a:cubicBezTo>
                    <a:pt x="825" y="761"/>
                    <a:pt x="719" y="656"/>
                    <a:pt x="487" y="571"/>
                  </a:cubicBezTo>
                  <a:cubicBezTo>
                    <a:pt x="318" y="508"/>
                    <a:pt x="254" y="444"/>
                    <a:pt x="254" y="339"/>
                  </a:cubicBezTo>
                  <a:cubicBezTo>
                    <a:pt x="254" y="254"/>
                    <a:pt x="318" y="170"/>
                    <a:pt x="466" y="170"/>
                  </a:cubicBezTo>
                  <a:cubicBezTo>
                    <a:pt x="571" y="170"/>
                    <a:pt x="677" y="212"/>
                    <a:pt x="719" y="254"/>
                  </a:cubicBezTo>
                  <a:lnTo>
                    <a:pt x="782" y="85"/>
                  </a:lnTo>
                  <a:cubicBezTo>
                    <a:pt x="719" y="43"/>
                    <a:pt x="592" y="1"/>
                    <a:pt x="4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690575" y="2360025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0"/>
                  </a:moveTo>
                  <a:lnTo>
                    <a:pt x="212" y="64"/>
                  </a:lnTo>
                  <a:lnTo>
                    <a:pt x="212" y="296"/>
                  </a:lnTo>
                  <a:lnTo>
                    <a:pt x="1" y="296"/>
                  </a:lnTo>
                  <a:lnTo>
                    <a:pt x="1" y="486"/>
                  </a:lnTo>
                  <a:lnTo>
                    <a:pt x="212" y="486"/>
                  </a:lnTo>
                  <a:lnTo>
                    <a:pt x="212" y="1183"/>
                  </a:lnTo>
                  <a:cubicBezTo>
                    <a:pt x="212" y="1331"/>
                    <a:pt x="233" y="1437"/>
                    <a:pt x="296" y="1500"/>
                  </a:cubicBezTo>
                  <a:cubicBezTo>
                    <a:pt x="360" y="1563"/>
                    <a:pt x="444" y="1606"/>
                    <a:pt x="550" y="1606"/>
                  </a:cubicBezTo>
                  <a:cubicBezTo>
                    <a:pt x="634" y="1606"/>
                    <a:pt x="698" y="1585"/>
                    <a:pt x="761" y="1585"/>
                  </a:cubicBezTo>
                  <a:lnTo>
                    <a:pt x="740" y="1394"/>
                  </a:lnTo>
                  <a:cubicBezTo>
                    <a:pt x="698" y="1416"/>
                    <a:pt x="677" y="1416"/>
                    <a:pt x="613" y="1416"/>
                  </a:cubicBezTo>
                  <a:cubicBezTo>
                    <a:pt x="486" y="1416"/>
                    <a:pt x="423" y="1331"/>
                    <a:pt x="423" y="1162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4713275" y="23668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54" y="1332"/>
                    <a:pt x="635" y="1332"/>
                  </a:cubicBezTo>
                  <a:cubicBezTo>
                    <a:pt x="846" y="1332"/>
                    <a:pt x="994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46" y="1142"/>
                    <a:pt x="677" y="1142"/>
                  </a:cubicBezTo>
                  <a:cubicBezTo>
                    <a:pt x="444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2" y="677"/>
                    <a:pt x="1142" y="656"/>
                    <a:pt x="1142" y="592"/>
                  </a:cubicBezTo>
                  <a:cubicBezTo>
                    <a:pt x="1142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4748150" y="2354725"/>
              <a:ext cx="7400" cy="44925"/>
            </a:xfrm>
            <a:custGeom>
              <a:avLst/>
              <a:gdLst/>
              <a:ahLst/>
              <a:cxnLst/>
              <a:rect l="l" t="t" r="r" b="b"/>
              <a:pathLst>
                <a:path w="296" h="1797" extrusionOk="0">
                  <a:moveTo>
                    <a:pt x="148" y="1"/>
                  </a:moveTo>
                  <a:cubicBezTo>
                    <a:pt x="63" y="1"/>
                    <a:pt x="0" y="64"/>
                    <a:pt x="0" y="149"/>
                  </a:cubicBezTo>
                  <a:cubicBezTo>
                    <a:pt x="0" y="233"/>
                    <a:pt x="63" y="297"/>
                    <a:pt x="148" y="297"/>
                  </a:cubicBezTo>
                  <a:cubicBezTo>
                    <a:pt x="232" y="297"/>
                    <a:pt x="296" y="233"/>
                    <a:pt x="296" y="149"/>
                  </a:cubicBezTo>
                  <a:cubicBezTo>
                    <a:pt x="296" y="64"/>
                    <a:pt x="232" y="1"/>
                    <a:pt x="148" y="1"/>
                  </a:cubicBezTo>
                  <a:close/>
                  <a:moveTo>
                    <a:pt x="21" y="508"/>
                  </a:moveTo>
                  <a:lnTo>
                    <a:pt x="21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4763975" y="23668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7" y="128"/>
                    <a:pt x="233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7" y="297"/>
                    <a:pt x="423" y="191"/>
                    <a:pt x="571" y="191"/>
                  </a:cubicBezTo>
                  <a:cubicBezTo>
                    <a:pt x="803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798825" y="23668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1" y="297"/>
                    <a:pt x="1" y="677"/>
                  </a:cubicBezTo>
                  <a:cubicBezTo>
                    <a:pt x="1" y="1078"/>
                    <a:pt x="233" y="1332"/>
                    <a:pt x="614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1" y="698"/>
                  </a:lnTo>
                  <a:cubicBezTo>
                    <a:pt x="1121" y="677"/>
                    <a:pt x="1121" y="656"/>
                    <a:pt x="1121" y="592"/>
                  </a:cubicBezTo>
                  <a:cubicBezTo>
                    <a:pt x="1121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4417550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96" y="1"/>
                  </a:moveTo>
                  <a:cubicBezTo>
                    <a:pt x="148" y="170"/>
                    <a:pt x="22" y="444"/>
                    <a:pt x="1" y="867"/>
                  </a:cubicBezTo>
                  <a:cubicBezTo>
                    <a:pt x="1" y="1268"/>
                    <a:pt x="148" y="1543"/>
                    <a:pt x="296" y="1712"/>
                  </a:cubicBezTo>
                  <a:lnTo>
                    <a:pt x="423" y="1712"/>
                  </a:lnTo>
                  <a:cubicBezTo>
                    <a:pt x="275" y="1501"/>
                    <a:pt x="170" y="1247"/>
                    <a:pt x="170" y="867"/>
                  </a:cubicBezTo>
                  <a:cubicBezTo>
                    <a:pt x="170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4431800" y="2422850"/>
              <a:ext cx="21150" cy="36475"/>
            </a:xfrm>
            <a:custGeom>
              <a:avLst/>
              <a:gdLst/>
              <a:ahLst/>
              <a:cxnLst/>
              <a:rect l="l" t="t" r="r" b="b"/>
              <a:pathLst>
                <a:path w="846" h="1459" extrusionOk="0">
                  <a:moveTo>
                    <a:pt x="487" y="1"/>
                  </a:moveTo>
                  <a:cubicBezTo>
                    <a:pt x="212" y="1"/>
                    <a:pt x="22" y="149"/>
                    <a:pt x="22" y="381"/>
                  </a:cubicBezTo>
                  <a:cubicBezTo>
                    <a:pt x="22" y="571"/>
                    <a:pt x="170" y="698"/>
                    <a:pt x="402" y="783"/>
                  </a:cubicBezTo>
                  <a:cubicBezTo>
                    <a:pt x="592" y="867"/>
                    <a:pt x="677" y="930"/>
                    <a:pt x="677" y="1057"/>
                  </a:cubicBezTo>
                  <a:cubicBezTo>
                    <a:pt x="677" y="1205"/>
                    <a:pt x="550" y="1311"/>
                    <a:pt x="360" y="1311"/>
                  </a:cubicBezTo>
                  <a:cubicBezTo>
                    <a:pt x="233" y="1311"/>
                    <a:pt x="128" y="1268"/>
                    <a:pt x="43" y="1226"/>
                  </a:cubicBezTo>
                  <a:lnTo>
                    <a:pt x="1" y="1374"/>
                  </a:lnTo>
                  <a:cubicBezTo>
                    <a:pt x="64" y="1416"/>
                    <a:pt x="212" y="1459"/>
                    <a:pt x="360" y="1459"/>
                  </a:cubicBezTo>
                  <a:cubicBezTo>
                    <a:pt x="698" y="1459"/>
                    <a:pt x="846" y="1268"/>
                    <a:pt x="846" y="1057"/>
                  </a:cubicBezTo>
                  <a:cubicBezTo>
                    <a:pt x="846" y="846"/>
                    <a:pt x="740" y="719"/>
                    <a:pt x="487" y="635"/>
                  </a:cubicBezTo>
                  <a:cubicBezTo>
                    <a:pt x="297" y="550"/>
                    <a:pt x="212" y="487"/>
                    <a:pt x="212" y="360"/>
                  </a:cubicBezTo>
                  <a:cubicBezTo>
                    <a:pt x="212" y="254"/>
                    <a:pt x="275" y="149"/>
                    <a:pt x="487" y="149"/>
                  </a:cubicBezTo>
                  <a:cubicBezTo>
                    <a:pt x="613" y="149"/>
                    <a:pt x="698" y="191"/>
                    <a:pt x="740" y="212"/>
                  </a:cubicBezTo>
                  <a:lnTo>
                    <a:pt x="804" y="64"/>
                  </a:lnTo>
                  <a:cubicBezTo>
                    <a:pt x="740" y="22"/>
                    <a:pt x="635" y="1"/>
                    <a:pt x="48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4457675" y="2432900"/>
              <a:ext cx="22750" cy="26425"/>
            </a:xfrm>
            <a:custGeom>
              <a:avLst/>
              <a:gdLst/>
              <a:ahLst/>
              <a:cxnLst/>
              <a:rect l="l" t="t" r="r" b="b"/>
              <a:pathLst>
                <a:path w="910" h="1057" extrusionOk="0">
                  <a:moveTo>
                    <a:pt x="466" y="127"/>
                  </a:moveTo>
                  <a:cubicBezTo>
                    <a:pt x="677" y="127"/>
                    <a:pt x="719" y="317"/>
                    <a:pt x="719" y="423"/>
                  </a:cubicBezTo>
                  <a:lnTo>
                    <a:pt x="191" y="423"/>
                  </a:lnTo>
                  <a:cubicBezTo>
                    <a:pt x="191" y="296"/>
                    <a:pt x="276" y="127"/>
                    <a:pt x="466" y="127"/>
                  </a:cubicBezTo>
                  <a:close/>
                  <a:moveTo>
                    <a:pt x="487" y="0"/>
                  </a:moveTo>
                  <a:cubicBezTo>
                    <a:pt x="191" y="0"/>
                    <a:pt x="1" y="233"/>
                    <a:pt x="1" y="550"/>
                  </a:cubicBezTo>
                  <a:cubicBezTo>
                    <a:pt x="1" y="845"/>
                    <a:pt x="191" y="1057"/>
                    <a:pt x="508" y="1057"/>
                  </a:cubicBezTo>
                  <a:cubicBezTo>
                    <a:pt x="677" y="1057"/>
                    <a:pt x="783" y="1035"/>
                    <a:pt x="846" y="993"/>
                  </a:cubicBezTo>
                  <a:lnTo>
                    <a:pt x="825" y="866"/>
                  </a:lnTo>
                  <a:cubicBezTo>
                    <a:pt x="740" y="888"/>
                    <a:pt x="656" y="909"/>
                    <a:pt x="529" y="909"/>
                  </a:cubicBezTo>
                  <a:cubicBezTo>
                    <a:pt x="339" y="909"/>
                    <a:pt x="191" y="803"/>
                    <a:pt x="191" y="571"/>
                  </a:cubicBezTo>
                  <a:lnTo>
                    <a:pt x="909" y="571"/>
                  </a:lnTo>
                  <a:cubicBezTo>
                    <a:pt x="909" y="550"/>
                    <a:pt x="909" y="507"/>
                    <a:pt x="909" y="465"/>
                  </a:cubicBezTo>
                  <a:cubicBezTo>
                    <a:pt x="909" y="296"/>
                    <a:pt x="825" y="0"/>
                    <a:pt x="48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484100" y="2432900"/>
              <a:ext cx="20075" cy="26425"/>
            </a:xfrm>
            <a:custGeom>
              <a:avLst/>
              <a:gdLst/>
              <a:ahLst/>
              <a:cxnLst/>
              <a:rect l="l" t="t" r="r" b="b"/>
              <a:pathLst>
                <a:path w="803" h="1057" extrusionOk="0">
                  <a:moveTo>
                    <a:pt x="549" y="0"/>
                  </a:moveTo>
                  <a:cubicBezTo>
                    <a:pt x="211" y="0"/>
                    <a:pt x="0" y="233"/>
                    <a:pt x="0" y="550"/>
                  </a:cubicBezTo>
                  <a:cubicBezTo>
                    <a:pt x="0" y="845"/>
                    <a:pt x="211" y="1057"/>
                    <a:pt x="507" y="1057"/>
                  </a:cubicBezTo>
                  <a:cubicBezTo>
                    <a:pt x="655" y="1057"/>
                    <a:pt x="761" y="1035"/>
                    <a:pt x="803" y="993"/>
                  </a:cubicBezTo>
                  <a:lnTo>
                    <a:pt x="782" y="866"/>
                  </a:lnTo>
                  <a:cubicBezTo>
                    <a:pt x="718" y="888"/>
                    <a:pt x="655" y="909"/>
                    <a:pt x="549" y="909"/>
                  </a:cubicBezTo>
                  <a:cubicBezTo>
                    <a:pt x="338" y="909"/>
                    <a:pt x="190" y="761"/>
                    <a:pt x="190" y="528"/>
                  </a:cubicBezTo>
                  <a:cubicBezTo>
                    <a:pt x="190" y="317"/>
                    <a:pt x="317" y="148"/>
                    <a:pt x="549" y="148"/>
                  </a:cubicBezTo>
                  <a:cubicBezTo>
                    <a:pt x="655" y="148"/>
                    <a:pt x="718" y="169"/>
                    <a:pt x="761" y="190"/>
                  </a:cubicBezTo>
                  <a:lnTo>
                    <a:pt x="803" y="43"/>
                  </a:lnTo>
                  <a:cubicBezTo>
                    <a:pt x="761" y="21"/>
                    <a:pt x="655" y="0"/>
                    <a:pt x="54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4506800" y="24223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4589175" y="2448200"/>
              <a:ext cx="39650" cy="54425"/>
            </a:xfrm>
            <a:custGeom>
              <a:avLst/>
              <a:gdLst/>
              <a:ahLst/>
              <a:cxnLst/>
              <a:rect l="l" t="t" r="r" b="b"/>
              <a:pathLst>
                <a:path w="1586" h="2177" extrusionOk="0">
                  <a:moveTo>
                    <a:pt x="1" y="1"/>
                  </a:moveTo>
                  <a:lnTo>
                    <a:pt x="1" y="1247"/>
                  </a:lnTo>
                  <a:cubicBezTo>
                    <a:pt x="1" y="1923"/>
                    <a:pt x="339" y="2177"/>
                    <a:pt x="761" y="2177"/>
                  </a:cubicBezTo>
                  <a:cubicBezTo>
                    <a:pt x="1226" y="2177"/>
                    <a:pt x="1585" y="1902"/>
                    <a:pt x="1585" y="1247"/>
                  </a:cubicBezTo>
                  <a:lnTo>
                    <a:pt x="1585" y="1"/>
                  </a:lnTo>
                  <a:lnTo>
                    <a:pt x="1289" y="1"/>
                  </a:lnTo>
                  <a:lnTo>
                    <a:pt x="1289" y="1268"/>
                  </a:lnTo>
                  <a:cubicBezTo>
                    <a:pt x="1289" y="1733"/>
                    <a:pt x="1099" y="1944"/>
                    <a:pt x="782" y="1944"/>
                  </a:cubicBezTo>
                  <a:cubicBezTo>
                    <a:pt x="487" y="1944"/>
                    <a:pt x="275" y="1733"/>
                    <a:pt x="275" y="1268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4559600" y="24286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4589175" y="2448200"/>
              <a:ext cx="39650" cy="54425"/>
            </a:xfrm>
            <a:custGeom>
              <a:avLst/>
              <a:gdLst/>
              <a:ahLst/>
              <a:cxnLst/>
              <a:rect l="l" t="t" r="r" b="b"/>
              <a:pathLst>
                <a:path w="1586" h="2177" fill="none" extrusionOk="0">
                  <a:moveTo>
                    <a:pt x="275" y="1"/>
                  </a:moveTo>
                  <a:lnTo>
                    <a:pt x="275" y="1268"/>
                  </a:lnTo>
                  <a:cubicBezTo>
                    <a:pt x="275" y="1733"/>
                    <a:pt x="487" y="1944"/>
                    <a:pt x="782" y="1944"/>
                  </a:cubicBezTo>
                  <a:cubicBezTo>
                    <a:pt x="1099" y="1944"/>
                    <a:pt x="1289" y="1733"/>
                    <a:pt x="1289" y="1268"/>
                  </a:cubicBezTo>
                  <a:lnTo>
                    <a:pt x="1289" y="1"/>
                  </a:lnTo>
                  <a:lnTo>
                    <a:pt x="1585" y="1"/>
                  </a:lnTo>
                  <a:lnTo>
                    <a:pt x="1585" y="1247"/>
                  </a:lnTo>
                  <a:cubicBezTo>
                    <a:pt x="1585" y="1902"/>
                    <a:pt x="1226" y="2177"/>
                    <a:pt x="761" y="2177"/>
                  </a:cubicBezTo>
                  <a:cubicBezTo>
                    <a:pt x="339" y="2177"/>
                    <a:pt x="1" y="1923"/>
                    <a:pt x="1" y="1247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4589175" y="2448200"/>
              <a:ext cx="39650" cy="54425"/>
            </a:xfrm>
            <a:custGeom>
              <a:avLst/>
              <a:gdLst/>
              <a:ahLst/>
              <a:cxnLst/>
              <a:rect l="l" t="t" r="r" b="b"/>
              <a:pathLst>
                <a:path w="1586" h="2177" extrusionOk="0">
                  <a:moveTo>
                    <a:pt x="1" y="1"/>
                  </a:moveTo>
                  <a:lnTo>
                    <a:pt x="1" y="1247"/>
                  </a:lnTo>
                  <a:cubicBezTo>
                    <a:pt x="1" y="1923"/>
                    <a:pt x="339" y="2177"/>
                    <a:pt x="761" y="2177"/>
                  </a:cubicBezTo>
                  <a:cubicBezTo>
                    <a:pt x="1226" y="2177"/>
                    <a:pt x="1585" y="1902"/>
                    <a:pt x="1585" y="1247"/>
                  </a:cubicBezTo>
                  <a:lnTo>
                    <a:pt x="1585" y="1"/>
                  </a:lnTo>
                  <a:lnTo>
                    <a:pt x="1289" y="1"/>
                  </a:lnTo>
                  <a:lnTo>
                    <a:pt x="1289" y="1268"/>
                  </a:lnTo>
                  <a:cubicBezTo>
                    <a:pt x="1289" y="1733"/>
                    <a:pt x="1099" y="1944"/>
                    <a:pt x="782" y="1944"/>
                  </a:cubicBezTo>
                  <a:cubicBezTo>
                    <a:pt x="487" y="1944"/>
                    <a:pt x="275" y="1733"/>
                    <a:pt x="275" y="1268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5256700" y="414340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416" y="297"/>
                    <a:pt x="1521" y="381"/>
                  </a:cubicBezTo>
                  <a:cubicBezTo>
                    <a:pt x="1648" y="445"/>
                    <a:pt x="1754" y="550"/>
                    <a:pt x="1817" y="698"/>
                  </a:cubicBezTo>
                  <a:cubicBezTo>
                    <a:pt x="1880" y="846"/>
                    <a:pt x="1902" y="1015"/>
                    <a:pt x="1902" y="1205"/>
                  </a:cubicBezTo>
                  <a:cubicBezTo>
                    <a:pt x="1902" y="1501"/>
                    <a:pt x="1838" y="1733"/>
                    <a:pt x="1690" y="1881"/>
                  </a:cubicBezTo>
                  <a:cubicBezTo>
                    <a:pt x="1521" y="2050"/>
                    <a:pt x="1331" y="2134"/>
                    <a:pt x="1120" y="2134"/>
                  </a:cubicBezTo>
                  <a:cubicBezTo>
                    <a:pt x="888" y="2134"/>
                    <a:pt x="697" y="2050"/>
                    <a:pt x="550" y="1881"/>
                  </a:cubicBezTo>
                  <a:cubicBezTo>
                    <a:pt x="402" y="1733"/>
                    <a:pt x="317" y="1501"/>
                    <a:pt x="317" y="1226"/>
                  </a:cubicBezTo>
                  <a:cubicBezTo>
                    <a:pt x="317" y="888"/>
                    <a:pt x="402" y="635"/>
                    <a:pt x="550" y="487"/>
                  </a:cubicBezTo>
                  <a:cubicBezTo>
                    <a:pt x="719" y="339"/>
                    <a:pt x="888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782" y="1"/>
                    <a:pt x="528" y="107"/>
                    <a:pt x="317" y="318"/>
                  </a:cubicBezTo>
                  <a:cubicBezTo>
                    <a:pt x="106" y="529"/>
                    <a:pt x="0" y="846"/>
                    <a:pt x="0" y="1226"/>
                  </a:cubicBezTo>
                  <a:cubicBezTo>
                    <a:pt x="0" y="1437"/>
                    <a:pt x="43" y="1627"/>
                    <a:pt x="127" y="1796"/>
                  </a:cubicBezTo>
                  <a:cubicBezTo>
                    <a:pt x="233" y="1987"/>
                    <a:pt x="359" y="2134"/>
                    <a:pt x="528" y="2240"/>
                  </a:cubicBezTo>
                  <a:cubicBezTo>
                    <a:pt x="697" y="2346"/>
                    <a:pt x="888" y="2388"/>
                    <a:pt x="1120" y="2388"/>
                  </a:cubicBezTo>
                  <a:cubicBezTo>
                    <a:pt x="1310" y="2388"/>
                    <a:pt x="1500" y="2346"/>
                    <a:pt x="1669" y="2240"/>
                  </a:cubicBezTo>
                  <a:cubicBezTo>
                    <a:pt x="1859" y="2156"/>
                    <a:pt x="1986" y="2008"/>
                    <a:pt x="2070" y="1818"/>
                  </a:cubicBezTo>
                  <a:cubicBezTo>
                    <a:pt x="2176" y="1649"/>
                    <a:pt x="2218" y="1437"/>
                    <a:pt x="2218" y="1205"/>
                  </a:cubicBezTo>
                  <a:cubicBezTo>
                    <a:pt x="2218" y="973"/>
                    <a:pt x="2176" y="761"/>
                    <a:pt x="2092" y="571"/>
                  </a:cubicBezTo>
                  <a:cubicBezTo>
                    <a:pt x="1986" y="381"/>
                    <a:pt x="1859" y="254"/>
                    <a:pt x="1690" y="149"/>
                  </a:cubicBezTo>
                  <a:cubicBezTo>
                    <a:pt x="1521" y="43"/>
                    <a:pt x="1331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411950" y="4289175"/>
              <a:ext cx="72375" cy="116200"/>
            </a:xfrm>
            <a:custGeom>
              <a:avLst/>
              <a:gdLst/>
              <a:ahLst/>
              <a:cxnLst/>
              <a:rect l="l" t="t" r="r" b="b"/>
              <a:pathLst>
                <a:path w="2895" h="4648" extrusionOk="0">
                  <a:moveTo>
                    <a:pt x="2684" y="0"/>
                  </a:moveTo>
                  <a:lnTo>
                    <a:pt x="1" y="4647"/>
                  </a:lnTo>
                  <a:lnTo>
                    <a:pt x="275" y="4647"/>
                  </a:lnTo>
                  <a:lnTo>
                    <a:pt x="2895" y="106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5411950" y="4172975"/>
              <a:ext cx="72375" cy="116225"/>
            </a:xfrm>
            <a:custGeom>
              <a:avLst/>
              <a:gdLst/>
              <a:ahLst/>
              <a:cxnLst/>
              <a:rect l="l" t="t" r="r" b="b"/>
              <a:pathLst>
                <a:path w="2895" h="4649" extrusionOk="0">
                  <a:moveTo>
                    <a:pt x="1" y="1"/>
                  </a:moveTo>
                  <a:lnTo>
                    <a:pt x="2684" y="4648"/>
                  </a:lnTo>
                  <a:lnTo>
                    <a:pt x="2810" y="4648"/>
                  </a:lnTo>
                  <a:lnTo>
                    <a:pt x="2895" y="45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411950" y="4086375"/>
              <a:ext cx="55475" cy="86625"/>
            </a:xfrm>
            <a:custGeom>
              <a:avLst/>
              <a:gdLst/>
              <a:ahLst/>
              <a:cxnLst/>
              <a:rect l="l" t="t" r="r" b="b"/>
              <a:pathLst>
                <a:path w="2219" h="3465" extrusionOk="0">
                  <a:moveTo>
                    <a:pt x="2008" y="1"/>
                  </a:moveTo>
                  <a:lnTo>
                    <a:pt x="1" y="3465"/>
                  </a:lnTo>
                  <a:lnTo>
                    <a:pt x="275" y="3465"/>
                  </a:lnTo>
                  <a:lnTo>
                    <a:pt x="2219" y="106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322175" y="4180375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322175" y="41603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5482200" y="4286000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85" y="0"/>
                  </a:moveTo>
                  <a:lnTo>
                    <a:pt x="0" y="127"/>
                  </a:lnTo>
                  <a:lnTo>
                    <a:pt x="85" y="233"/>
                  </a:lnTo>
                  <a:lnTo>
                    <a:pt x="4014" y="233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5411950" y="4405350"/>
              <a:ext cx="55475" cy="81875"/>
            </a:xfrm>
            <a:custGeom>
              <a:avLst/>
              <a:gdLst/>
              <a:ahLst/>
              <a:cxnLst/>
              <a:rect l="l" t="t" r="r" b="b"/>
              <a:pathLst>
                <a:path w="2219" h="3275" extrusionOk="0">
                  <a:moveTo>
                    <a:pt x="1" y="0"/>
                  </a:moveTo>
                  <a:lnTo>
                    <a:pt x="1902" y="3275"/>
                  </a:lnTo>
                  <a:lnTo>
                    <a:pt x="2219" y="3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5459475" y="4487200"/>
              <a:ext cx="7950" cy="25"/>
            </a:xfrm>
            <a:custGeom>
              <a:avLst/>
              <a:gdLst/>
              <a:ahLst/>
              <a:cxnLst/>
              <a:rect l="l" t="t" r="r" b="b"/>
              <a:pathLst>
                <a:path w="318" h="1" extrusionOk="0">
                  <a:moveTo>
                    <a:pt x="1" y="1"/>
                  </a:moveTo>
                  <a:lnTo>
                    <a:pt x="318" y="1"/>
                  </a:lnTo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5315850" y="44032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5418825" y="4291800"/>
              <a:ext cx="65500" cy="122025"/>
            </a:xfrm>
            <a:custGeom>
              <a:avLst/>
              <a:gdLst/>
              <a:ahLst/>
              <a:cxnLst/>
              <a:rect l="l" t="t" r="r" b="b"/>
              <a:pathLst>
                <a:path w="2620" h="4881" extrusionOk="0">
                  <a:moveTo>
                    <a:pt x="2620" y="1"/>
                  </a:moveTo>
                  <a:lnTo>
                    <a:pt x="0" y="4542"/>
                  </a:lnTo>
                  <a:lnTo>
                    <a:pt x="212" y="4880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5447875" y="4018775"/>
              <a:ext cx="68150" cy="70800"/>
            </a:xfrm>
            <a:custGeom>
              <a:avLst/>
              <a:gdLst/>
              <a:ahLst/>
              <a:cxnLst/>
              <a:rect l="l" t="t" r="r" b="b"/>
              <a:pathLst>
                <a:path w="2726" h="2832" extrusionOk="0">
                  <a:moveTo>
                    <a:pt x="1225" y="2726"/>
                  </a:moveTo>
                  <a:cubicBezTo>
                    <a:pt x="718" y="2536"/>
                    <a:pt x="486" y="2092"/>
                    <a:pt x="465" y="1796"/>
                  </a:cubicBezTo>
                  <a:cubicBezTo>
                    <a:pt x="444" y="1247"/>
                    <a:pt x="909" y="550"/>
                    <a:pt x="1479" y="465"/>
                  </a:cubicBezTo>
                  <a:cubicBezTo>
                    <a:pt x="2091" y="381"/>
                    <a:pt x="2725" y="888"/>
                    <a:pt x="2725" y="1500"/>
                  </a:cubicBezTo>
                  <a:cubicBezTo>
                    <a:pt x="2725" y="1817"/>
                    <a:pt x="2662" y="1923"/>
                    <a:pt x="2556" y="2092"/>
                  </a:cubicBezTo>
                  <a:cubicBezTo>
                    <a:pt x="2366" y="2472"/>
                    <a:pt x="2134" y="2620"/>
                    <a:pt x="2028" y="2662"/>
                  </a:cubicBezTo>
                  <a:cubicBezTo>
                    <a:pt x="1838" y="2789"/>
                    <a:pt x="1563" y="2831"/>
                    <a:pt x="1225" y="2726"/>
                  </a:cubicBezTo>
                  <a:close/>
                  <a:moveTo>
                    <a:pt x="2260" y="1015"/>
                  </a:moveTo>
                  <a:cubicBezTo>
                    <a:pt x="1415" y="1"/>
                    <a:pt x="0" y="1986"/>
                    <a:pt x="1310" y="2451"/>
                  </a:cubicBezTo>
                  <a:cubicBezTo>
                    <a:pt x="2070" y="2726"/>
                    <a:pt x="2704" y="1543"/>
                    <a:pt x="2260" y="1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5403500" y="3994475"/>
              <a:ext cx="66575" cy="72375"/>
            </a:xfrm>
            <a:custGeom>
              <a:avLst/>
              <a:gdLst/>
              <a:ahLst/>
              <a:cxnLst/>
              <a:rect l="l" t="t" r="r" b="b"/>
              <a:pathLst>
                <a:path w="2663" h="2895" extrusionOk="0">
                  <a:moveTo>
                    <a:pt x="1268" y="2684"/>
                  </a:moveTo>
                  <a:cubicBezTo>
                    <a:pt x="1416" y="2430"/>
                    <a:pt x="1564" y="2156"/>
                    <a:pt x="1733" y="1881"/>
                  </a:cubicBezTo>
                  <a:cubicBezTo>
                    <a:pt x="1458" y="1670"/>
                    <a:pt x="1057" y="1501"/>
                    <a:pt x="740" y="1311"/>
                  </a:cubicBezTo>
                  <a:cubicBezTo>
                    <a:pt x="571" y="1522"/>
                    <a:pt x="423" y="1839"/>
                    <a:pt x="275" y="2092"/>
                  </a:cubicBezTo>
                  <a:cubicBezTo>
                    <a:pt x="191" y="2092"/>
                    <a:pt x="85" y="2008"/>
                    <a:pt x="1" y="1965"/>
                  </a:cubicBezTo>
                  <a:cubicBezTo>
                    <a:pt x="360" y="1311"/>
                    <a:pt x="740" y="656"/>
                    <a:pt x="1120" y="1"/>
                  </a:cubicBezTo>
                  <a:lnTo>
                    <a:pt x="1374" y="149"/>
                  </a:lnTo>
                  <a:cubicBezTo>
                    <a:pt x="1205" y="466"/>
                    <a:pt x="1036" y="761"/>
                    <a:pt x="867" y="1057"/>
                  </a:cubicBezTo>
                  <a:cubicBezTo>
                    <a:pt x="1205" y="1247"/>
                    <a:pt x="1522" y="1437"/>
                    <a:pt x="1860" y="1628"/>
                  </a:cubicBezTo>
                  <a:cubicBezTo>
                    <a:pt x="2029" y="1332"/>
                    <a:pt x="2219" y="1036"/>
                    <a:pt x="2388" y="740"/>
                  </a:cubicBezTo>
                  <a:cubicBezTo>
                    <a:pt x="2472" y="783"/>
                    <a:pt x="2557" y="846"/>
                    <a:pt x="2662" y="888"/>
                  </a:cubicBezTo>
                  <a:cubicBezTo>
                    <a:pt x="2282" y="1522"/>
                    <a:pt x="1923" y="2156"/>
                    <a:pt x="1564" y="2789"/>
                  </a:cubicBezTo>
                  <a:cubicBezTo>
                    <a:pt x="1501" y="2895"/>
                    <a:pt x="1353" y="2726"/>
                    <a:pt x="1268" y="2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5518625" y="400715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9" y="107"/>
                  </a:moveTo>
                  <a:cubicBezTo>
                    <a:pt x="466" y="107"/>
                    <a:pt x="550" y="233"/>
                    <a:pt x="550" y="360"/>
                  </a:cubicBezTo>
                  <a:cubicBezTo>
                    <a:pt x="550" y="529"/>
                    <a:pt x="466" y="635"/>
                    <a:pt x="318" y="635"/>
                  </a:cubicBezTo>
                  <a:cubicBezTo>
                    <a:pt x="233" y="635"/>
                    <a:pt x="149" y="571"/>
                    <a:pt x="128" y="487"/>
                  </a:cubicBezTo>
                  <a:cubicBezTo>
                    <a:pt x="128" y="466"/>
                    <a:pt x="128" y="466"/>
                    <a:pt x="128" y="445"/>
                  </a:cubicBezTo>
                  <a:lnTo>
                    <a:pt x="128" y="318"/>
                  </a:lnTo>
                  <a:cubicBezTo>
                    <a:pt x="128" y="297"/>
                    <a:pt x="128" y="276"/>
                    <a:pt x="128" y="254"/>
                  </a:cubicBezTo>
                  <a:cubicBezTo>
                    <a:pt x="170" y="170"/>
                    <a:pt x="254" y="107"/>
                    <a:pt x="339" y="107"/>
                  </a:cubicBezTo>
                  <a:close/>
                  <a:moveTo>
                    <a:pt x="381" y="1"/>
                  </a:moveTo>
                  <a:cubicBezTo>
                    <a:pt x="254" y="1"/>
                    <a:pt x="170" y="43"/>
                    <a:pt x="128" y="128"/>
                  </a:cubicBezTo>
                  <a:lnTo>
                    <a:pt x="106" y="128"/>
                  </a:lnTo>
                  <a:lnTo>
                    <a:pt x="106" y="22"/>
                  </a:lnTo>
                  <a:lnTo>
                    <a:pt x="1" y="22"/>
                  </a:lnTo>
                  <a:cubicBezTo>
                    <a:pt x="1" y="85"/>
                    <a:pt x="1" y="149"/>
                    <a:pt x="1" y="254"/>
                  </a:cubicBezTo>
                  <a:lnTo>
                    <a:pt x="1" y="1015"/>
                  </a:lnTo>
                  <a:lnTo>
                    <a:pt x="128" y="1015"/>
                  </a:lnTo>
                  <a:lnTo>
                    <a:pt x="128" y="635"/>
                  </a:lnTo>
                  <a:cubicBezTo>
                    <a:pt x="170" y="698"/>
                    <a:pt x="254" y="740"/>
                    <a:pt x="360" y="740"/>
                  </a:cubicBezTo>
                  <a:cubicBezTo>
                    <a:pt x="529" y="740"/>
                    <a:pt x="677" y="614"/>
                    <a:pt x="677" y="360"/>
                  </a:cubicBezTo>
                  <a:cubicBezTo>
                    <a:pt x="677" y="149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539750" y="4000300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8" y="423"/>
                  </a:lnTo>
                  <a:lnTo>
                    <a:pt x="677" y="0"/>
                  </a:lnTo>
                  <a:lnTo>
                    <a:pt x="508" y="0"/>
                  </a:lnTo>
                  <a:lnTo>
                    <a:pt x="212" y="381"/>
                  </a:lnTo>
                  <a:cubicBezTo>
                    <a:pt x="191" y="423"/>
                    <a:pt x="149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5558775" y="4007150"/>
              <a:ext cx="14275" cy="18525"/>
            </a:xfrm>
            <a:custGeom>
              <a:avLst/>
              <a:gdLst/>
              <a:ahLst/>
              <a:cxnLst/>
              <a:rect l="l" t="t" r="r" b="b"/>
              <a:pathLst>
                <a:path w="571" h="741" extrusionOk="0">
                  <a:moveTo>
                    <a:pt x="423" y="360"/>
                  </a:moveTo>
                  <a:lnTo>
                    <a:pt x="423" y="487"/>
                  </a:lnTo>
                  <a:cubicBezTo>
                    <a:pt x="423" y="508"/>
                    <a:pt x="423" y="508"/>
                    <a:pt x="423" y="529"/>
                  </a:cubicBezTo>
                  <a:cubicBezTo>
                    <a:pt x="402" y="592"/>
                    <a:pt x="338" y="656"/>
                    <a:pt x="254" y="656"/>
                  </a:cubicBezTo>
                  <a:cubicBezTo>
                    <a:pt x="190" y="656"/>
                    <a:pt x="127" y="614"/>
                    <a:pt x="127" y="529"/>
                  </a:cubicBezTo>
                  <a:cubicBezTo>
                    <a:pt x="127" y="381"/>
                    <a:pt x="296" y="360"/>
                    <a:pt x="423" y="360"/>
                  </a:cubicBezTo>
                  <a:close/>
                  <a:moveTo>
                    <a:pt x="275" y="1"/>
                  </a:moveTo>
                  <a:cubicBezTo>
                    <a:pt x="190" y="1"/>
                    <a:pt x="106" y="22"/>
                    <a:pt x="42" y="64"/>
                  </a:cubicBezTo>
                  <a:lnTo>
                    <a:pt x="85" y="149"/>
                  </a:lnTo>
                  <a:cubicBezTo>
                    <a:pt x="127" y="107"/>
                    <a:pt x="190" y="85"/>
                    <a:pt x="275" y="85"/>
                  </a:cubicBezTo>
                  <a:cubicBezTo>
                    <a:pt x="402" y="85"/>
                    <a:pt x="423" y="191"/>
                    <a:pt x="423" y="254"/>
                  </a:cubicBezTo>
                  <a:lnTo>
                    <a:pt x="423" y="276"/>
                  </a:lnTo>
                  <a:cubicBezTo>
                    <a:pt x="148" y="276"/>
                    <a:pt x="0" y="360"/>
                    <a:pt x="0" y="529"/>
                  </a:cubicBezTo>
                  <a:cubicBezTo>
                    <a:pt x="0" y="635"/>
                    <a:pt x="64" y="740"/>
                    <a:pt x="211" y="740"/>
                  </a:cubicBezTo>
                  <a:cubicBezTo>
                    <a:pt x="317" y="740"/>
                    <a:pt x="402" y="698"/>
                    <a:pt x="444" y="635"/>
                  </a:cubicBezTo>
                  <a:lnTo>
                    <a:pt x="444" y="719"/>
                  </a:lnTo>
                  <a:lnTo>
                    <a:pt x="571" y="719"/>
                  </a:lnTo>
                  <a:cubicBezTo>
                    <a:pt x="549" y="677"/>
                    <a:pt x="549" y="614"/>
                    <a:pt x="549" y="550"/>
                  </a:cubicBezTo>
                  <a:lnTo>
                    <a:pt x="549" y="297"/>
                  </a:lnTo>
                  <a:cubicBezTo>
                    <a:pt x="549" y="149"/>
                    <a:pt x="507" y="1"/>
                    <a:pt x="2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5584650" y="4000825"/>
              <a:ext cx="15325" cy="24325"/>
            </a:xfrm>
            <a:custGeom>
              <a:avLst/>
              <a:gdLst/>
              <a:ahLst/>
              <a:cxnLst/>
              <a:rect l="l" t="t" r="r" b="b"/>
              <a:pathLst>
                <a:path w="613" h="973" extrusionOk="0">
                  <a:moveTo>
                    <a:pt x="296" y="0"/>
                  </a:moveTo>
                  <a:cubicBezTo>
                    <a:pt x="190" y="0"/>
                    <a:pt x="85" y="43"/>
                    <a:pt x="21" y="106"/>
                  </a:cubicBezTo>
                  <a:lnTo>
                    <a:pt x="64" y="191"/>
                  </a:lnTo>
                  <a:cubicBezTo>
                    <a:pt x="106" y="148"/>
                    <a:pt x="190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38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0" y="867"/>
                  </a:lnTo>
                  <a:lnTo>
                    <a:pt x="254" y="803"/>
                  </a:lnTo>
                  <a:cubicBezTo>
                    <a:pt x="465" y="613"/>
                    <a:pt x="592" y="465"/>
                    <a:pt x="592" y="275"/>
                  </a:cubicBezTo>
                  <a:cubicBezTo>
                    <a:pt x="592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5603650" y="40209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1" y="42"/>
                    <a:pt x="1" y="106"/>
                  </a:cubicBezTo>
                  <a:cubicBezTo>
                    <a:pt x="1" y="148"/>
                    <a:pt x="43" y="190"/>
                    <a:pt x="85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2"/>
                    <a:pt x="149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5611050" y="40008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296" y="0"/>
                  </a:moveTo>
                  <a:cubicBezTo>
                    <a:pt x="191" y="0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6" y="148"/>
                    <a:pt x="191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60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1" y="867"/>
                  </a:lnTo>
                  <a:lnTo>
                    <a:pt x="254" y="803"/>
                  </a:lnTo>
                  <a:cubicBezTo>
                    <a:pt x="465" y="613"/>
                    <a:pt x="592" y="465"/>
                    <a:pt x="592" y="275"/>
                  </a:cubicBezTo>
                  <a:cubicBezTo>
                    <a:pt x="592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5630600" y="4001350"/>
              <a:ext cx="14800" cy="23800"/>
            </a:xfrm>
            <a:custGeom>
              <a:avLst/>
              <a:gdLst/>
              <a:ahLst/>
              <a:cxnLst/>
              <a:rect l="l" t="t" r="r" b="b"/>
              <a:pathLst>
                <a:path w="592" h="952" extrusionOk="0">
                  <a:moveTo>
                    <a:pt x="0" y="1"/>
                  </a:moveTo>
                  <a:lnTo>
                    <a:pt x="0" y="106"/>
                  </a:lnTo>
                  <a:lnTo>
                    <a:pt x="465" y="106"/>
                  </a:lnTo>
                  <a:lnTo>
                    <a:pt x="42" y="951"/>
                  </a:lnTo>
                  <a:lnTo>
                    <a:pt x="190" y="951"/>
                  </a:lnTo>
                  <a:lnTo>
                    <a:pt x="592" y="85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5561400" y="4342500"/>
              <a:ext cx="16925" cy="25900"/>
            </a:xfrm>
            <a:custGeom>
              <a:avLst/>
              <a:gdLst/>
              <a:ahLst/>
              <a:cxnLst/>
              <a:rect l="l" t="t" r="r" b="b"/>
              <a:pathLst>
                <a:path w="677" h="1036" extrusionOk="0">
                  <a:moveTo>
                    <a:pt x="339" y="106"/>
                  </a:moveTo>
                  <a:cubicBezTo>
                    <a:pt x="487" y="106"/>
                    <a:pt x="550" y="233"/>
                    <a:pt x="550" y="381"/>
                  </a:cubicBezTo>
                  <a:cubicBezTo>
                    <a:pt x="550" y="550"/>
                    <a:pt x="466" y="656"/>
                    <a:pt x="339" y="656"/>
                  </a:cubicBezTo>
                  <a:cubicBezTo>
                    <a:pt x="233" y="656"/>
                    <a:pt x="170" y="592"/>
                    <a:pt x="149" y="508"/>
                  </a:cubicBezTo>
                  <a:cubicBezTo>
                    <a:pt x="128" y="487"/>
                    <a:pt x="128" y="465"/>
                    <a:pt x="128" y="444"/>
                  </a:cubicBezTo>
                  <a:lnTo>
                    <a:pt x="128" y="318"/>
                  </a:lnTo>
                  <a:cubicBezTo>
                    <a:pt x="128" y="318"/>
                    <a:pt x="149" y="296"/>
                    <a:pt x="149" y="275"/>
                  </a:cubicBezTo>
                  <a:cubicBezTo>
                    <a:pt x="170" y="170"/>
                    <a:pt x="254" y="106"/>
                    <a:pt x="339" y="106"/>
                  </a:cubicBezTo>
                  <a:close/>
                  <a:moveTo>
                    <a:pt x="381" y="1"/>
                  </a:moveTo>
                  <a:cubicBezTo>
                    <a:pt x="254" y="1"/>
                    <a:pt x="170" y="64"/>
                    <a:pt x="128" y="149"/>
                  </a:cubicBezTo>
                  <a:lnTo>
                    <a:pt x="106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54"/>
                  </a:cubicBezTo>
                  <a:lnTo>
                    <a:pt x="1" y="1036"/>
                  </a:lnTo>
                  <a:lnTo>
                    <a:pt x="128" y="1036"/>
                  </a:lnTo>
                  <a:lnTo>
                    <a:pt x="128" y="634"/>
                  </a:lnTo>
                  <a:lnTo>
                    <a:pt x="149" y="634"/>
                  </a:lnTo>
                  <a:cubicBezTo>
                    <a:pt x="191" y="719"/>
                    <a:pt x="254" y="761"/>
                    <a:pt x="360" y="761"/>
                  </a:cubicBezTo>
                  <a:cubicBezTo>
                    <a:pt x="529" y="761"/>
                    <a:pt x="677" y="634"/>
                    <a:pt x="677" y="381"/>
                  </a:cubicBezTo>
                  <a:cubicBezTo>
                    <a:pt x="677" y="149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5582525" y="4336175"/>
              <a:ext cx="17450" cy="24825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1" y="0"/>
                  </a:moveTo>
                  <a:lnTo>
                    <a:pt x="1" y="993"/>
                  </a:lnTo>
                  <a:lnTo>
                    <a:pt x="128" y="993"/>
                  </a:lnTo>
                  <a:lnTo>
                    <a:pt x="128" y="613"/>
                  </a:lnTo>
                  <a:lnTo>
                    <a:pt x="233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8" y="423"/>
                  </a:lnTo>
                  <a:lnTo>
                    <a:pt x="677" y="0"/>
                  </a:lnTo>
                  <a:lnTo>
                    <a:pt x="529" y="0"/>
                  </a:lnTo>
                  <a:lnTo>
                    <a:pt x="212" y="380"/>
                  </a:lnTo>
                  <a:cubicBezTo>
                    <a:pt x="191" y="402"/>
                    <a:pt x="170" y="444"/>
                    <a:pt x="128" y="486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5601550" y="4342500"/>
              <a:ext cx="14275" cy="19050"/>
            </a:xfrm>
            <a:custGeom>
              <a:avLst/>
              <a:gdLst/>
              <a:ahLst/>
              <a:cxnLst/>
              <a:rect l="l" t="t" r="r" b="b"/>
              <a:pathLst>
                <a:path w="571" h="762" extrusionOk="0">
                  <a:moveTo>
                    <a:pt x="444" y="381"/>
                  </a:moveTo>
                  <a:lnTo>
                    <a:pt x="444" y="508"/>
                  </a:lnTo>
                  <a:cubicBezTo>
                    <a:pt x="444" y="508"/>
                    <a:pt x="444" y="529"/>
                    <a:pt x="423" y="529"/>
                  </a:cubicBezTo>
                  <a:cubicBezTo>
                    <a:pt x="402" y="592"/>
                    <a:pt x="359" y="656"/>
                    <a:pt x="254" y="656"/>
                  </a:cubicBezTo>
                  <a:cubicBezTo>
                    <a:pt x="190" y="656"/>
                    <a:pt x="127" y="613"/>
                    <a:pt x="127" y="529"/>
                  </a:cubicBezTo>
                  <a:cubicBezTo>
                    <a:pt x="127" y="402"/>
                    <a:pt x="296" y="381"/>
                    <a:pt x="444" y="381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43"/>
                    <a:pt x="64" y="64"/>
                  </a:cubicBezTo>
                  <a:lnTo>
                    <a:pt x="85" y="14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23" y="106"/>
                    <a:pt x="444" y="212"/>
                    <a:pt x="444" y="275"/>
                  </a:cubicBezTo>
                  <a:cubicBezTo>
                    <a:pt x="169" y="275"/>
                    <a:pt x="0" y="381"/>
                    <a:pt x="0" y="550"/>
                  </a:cubicBezTo>
                  <a:cubicBezTo>
                    <a:pt x="0" y="656"/>
                    <a:pt x="85" y="761"/>
                    <a:pt x="233" y="761"/>
                  </a:cubicBezTo>
                  <a:cubicBezTo>
                    <a:pt x="317" y="761"/>
                    <a:pt x="402" y="698"/>
                    <a:pt x="444" y="656"/>
                  </a:cubicBezTo>
                  <a:lnTo>
                    <a:pt x="465" y="740"/>
                  </a:lnTo>
                  <a:lnTo>
                    <a:pt x="571" y="740"/>
                  </a:lnTo>
                  <a:cubicBezTo>
                    <a:pt x="571" y="698"/>
                    <a:pt x="571" y="634"/>
                    <a:pt x="571" y="571"/>
                  </a:cubicBezTo>
                  <a:lnTo>
                    <a:pt x="571" y="296"/>
                  </a:lnTo>
                  <a:cubicBezTo>
                    <a:pt x="571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5627425" y="4336700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17" y="85"/>
                  </a:moveTo>
                  <a:cubicBezTo>
                    <a:pt x="465" y="85"/>
                    <a:pt x="507" y="212"/>
                    <a:pt x="507" y="381"/>
                  </a:cubicBezTo>
                  <a:cubicBezTo>
                    <a:pt x="507" y="402"/>
                    <a:pt x="507" y="423"/>
                    <a:pt x="507" y="423"/>
                  </a:cubicBezTo>
                  <a:cubicBezTo>
                    <a:pt x="465" y="486"/>
                    <a:pt x="402" y="528"/>
                    <a:pt x="317" y="528"/>
                  </a:cubicBezTo>
                  <a:cubicBezTo>
                    <a:pt x="212" y="528"/>
                    <a:pt x="127" y="444"/>
                    <a:pt x="127" y="338"/>
                  </a:cubicBezTo>
                  <a:cubicBezTo>
                    <a:pt x="127" y="190"/>
                    <a:pt x="212" y="85"/>
                    <a:pt x="317" y="85"/>
                  </a:cubicBezTo>
                  <a:close/>
                  <a:moveTo>
                    <a:pt x="338" y="0"/>
                  </a:moveTo>
                  <a:cubicBezTo>
                    <a:pt x="127" y="0"/>
                    <a:pt x="0" y="148"/>
                    <a:pt x="0" y="338"/>
                  </a:cubicBezTo>
                  <a:cubicBezTo>
                    <a:pt x="0" y="507"/>
                    <a:pt x="106" y="634"/>
                    <a:pt x="275" y="634"/>
                  </a:cubicBezTo>
                  <a:cubicBezTo>
                    <a:pt x="381" y="634"/>
                    <a:pt x="465" y="592"/>
                    <a:pt x="507" y="528"/>
                  </a:cubicBezTo>
                  <a:lnTo>
                    <a:pt x="507" y="528"/>
                  </a:lnTo>
                  <a:cubicBezTo>
                    <a:pt x="507" y="634"/>
                    <a:pt x="444" y="719"/>
                    <a:pt x="381" y="782"/>
                  </a:cubicBezTo>
                  <a:cubicBezTo>
                    <a:pt x="338" y="824"/>
                    <a:pt x="254" y="866"/>
                    <a:pt x="190" y="866"/>
                  </a:cubicBezTo>
                  <a:cubicBezTo>
                    <a:pt x="148" y="888"/>
                    <a:pt x="106" y="888"/>
                    <a:pt x="85" y="888"/>
                  </a:cubicBezTo>
                  <a:lnTo>
                    <a:pt x="85" y="993"/>
                  </a:lnTo>
                  <a:cubicBezTo>
                    <a:pt x="106" y="993"/>
                    <a:pt x="148" y="993"/>
                    <a:pt x="212" y="972"/>
                  </a:cubicBezTo>
                  <a:cubicBezTo>
                    <a:pt x="296" y="972"/>
                    <a:pt x="402" y="930"/>
                    <a:pt x="486" y="845"/>
                  </a:cubicBezTo>
                  <a:cubicBezTo>
                    <a:pt x="571" y="761"/>
                    <a:pt x="655" y="613"/>
                    <a:pt x="655" y="402"/>
                  </a:cubicBezTo>
                  <a:cubicBezTo>
                    <a:pt x="655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5646950" y="4356775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0"/>
                  </a:moveTo>
                  <a:cubicBezTo>
                    <a:pt x="22" y="0"/>
                    <a:pt x="1" y="42"/>
                    <a:pt x="1" y="85"/>
                  </a:cubicBezTo>
                  <a:cubicBezTo>
                    <a:pt x="1" y="148"/>
                    <a:pt x="22" y="190"/>
                    <a:pt x="85" y="190"/>
                  </a:cubicBezTo>
                  <a:cubicBezTo>
                    <a:pt x="128" y="190"/>
                    <a:pt x="170" y="148"/>
                    <a:pt x="170" y="85"/>
                  </a:cubicBezTo>
                  <a:cubicBezTo>
                    <a:pt x="170" y="42"/>
                    <a:pt x="12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5653825" y="43372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127" y="0"/>
                  </a:moveTo>
                  <a:lnTo>
                    <a:pt x="64" y="444"/>
                  </a:lnTo>
                  <a:lnTo>
                    <a:pt x="191" y="444"/>
                  </a:lnTo>
                  <a:cubicBezTo>
                    <a:pt x="381" y="444"/>
                    <a:pt x="465" y="529"/>
                    <a:pt x="465" y="655"/>
                  </a:cubicBezTo>
                  <a:cubicBezTo>
                    <a:pt x="465" y="782"/>
                    <a:pt x="360" y="867"/>
                    <a:pt x="254" y="867"/>
                  </a:cubicBezTo>
                  <a:cubicBezTo>
                    <a:pt x="148" y="867"/>
                    <a:pt x="85" y="824"/>
                    <a:pt x="43" y="803"/>
                  </a:cubicBezTo>
                  <a:lnTo>
                    <a:pt x="1" y="909"/>
                  </a:lnTo>
                  <a:cubicBezTo>
                    <a:pt x="64" y="930"/>
                    <a:pt x="148" y="972"/>
                    <a:pt x="254" y="972"/>
                  </a:cubicBezTo>
                  <a:cubicBezTo>
                    <a:pt x="465" y="972"/>
                    <a:pt x="613" y="824"/>
                    <a:pt x="613" y="634"/>
                  </a:cubicBezTo>
                  <a:cubicBezTo>
                    <a:pt x="613" y="529"/>
                    <a:pt x="550" y="444"/>
                    <a:pt x="465" y="402"/>
                  </a:cubicBezTo>
                  <a:cubicBezTo>
                    <a:pt x="402" y="360"/>
                    <a:pt x="338" y="338"/>
                    <a:pt x="254" y="338"/>
                  </a:cubicBezTo>
                  <a:lnTo>
                    <a:pt x="191" y="338"/>
                  </a:lnTo>
                  <a:lnTo>
                    <a:pt x="212" y="106"/>
                  </a:lnTo>
                  <a:lnTo>
                    <a:pt x="592" y="10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5672825" y="4336700"/>
              <a:ext cx="15350" cy="24300"/>
            </a:xfrm>
            <a:custGeom>
              <a:avLst/>
              <a:gdLst/>
              <a:ahLst/>
              <a:cxnLst/>
              <a:rect l="l" t="t" r="r" b="b"/>
              <a:pathLst>
                <a:path w="614" h="972" extrusionOk="0">
                  <a:moveTo>
                    <a:pt x="297" y="0"/>
                  </a:moveTo>
                  <a:cubicBezTo>
                    <a:pt x="191" y="0"/>
                    <a:pt x="107" y="43"/>
                    <a:pt x="43" y="85"/>
                  </a:cubicBezTo>
                  <a:lnTo>
                    <a:pt x="85" y="190"/>
                  </a:lnTo>
                  <a:cubicBezTo>
                    <a:pt x="128" y="148"/>
                    <a:pt x="191" y="106"/>
                    <a:pt x="276" y="106"/>
                  </a:cubicBezTo>
                  <a:cubicBezTo>
                    <a:pt x="423" y="106"/>
                    <a:pt x="466" y="190"/>
                    <a:pt x="466" y="296"/>
                  </a:cubicBezTo>
                  <a:cubicBezTo>
                    <a:pt x="466" y="444"/>
                    <a:pt x="360" y="550"/>
                    <a:pt x="107" y="782"/>
                  </a:cubicBezTo>
                  <a:lnTo>
                    <a:pt x="1" y="888"/>
                  </a:lnTo>
                  <a:lnTo>
                    <a:pt x="1" y="972"/>
                  </a:lnTo>
                  <a:lnTo>
                    <a:pt x="614" y="972"/>
                  </a:lnTo>
                  <a:lnTo>
                    <a:pt x="614" y="866"/>
                  </a:lnTo>
                  <a:lnTo>
                    <a:pt x="191" y="866"/>
                  </a:lnTo>
                  <a:lnTo>
                    <a:pt x="276" y="782"/>
                  </a:lnTo>
                  <a:cubicBezTo>
                    <a:pt x="466" y="592"/>
                    <a:pt x="592" y="444"/>
                    <a:pt x="592" y="275"/>
                  </a:cubicBezTo>
                  <a:cubicBezTo>
                    <a:pt x="592" y="127"/>
                    <a:pt x="508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5672825" y="4291800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57"/>
                    <a:pt x="529" y="1057"/>
                    <a:pt x="698" y="1057"/>
                  </a:cubicBezTo>
                  <a:cubicBezTo>
                    <a:pt x="698" y="1099"/>
                    <a:pt x="698" y="1141"/>
                    <a:pt x="698" y="1184"/>
                  </a:cubicBezTo>
                  <a:cubicBezTo>
                    <a:pt x="466" y="1184"/>
                    <a:pt x="233" y="1184"/>
                    <a:pt x="1" y="1184"/>
                  </a:cubicBezTo>
                  <a:cubicBezTo>
                    <a:pt x="1" y="888"/>
                    <a:pt x="381" y="761"/>
                    <a:pt x="508" y="529"/>
                  </a:cubicBezTo>
                  <a:cubicBezTo>
                    <a:pt x="656" y="254"/>
                    <a:pt x="170" y="106"/>
                    <a:pt x="149" y="444"/>
                  </a:cubicBezTo>
                  <a:cubicBezTo>
                    <a:pt x="85" y="465"/>
                    <a:pt x="64" y="444"/>
                    <a:pt x="1" y="444"/>
                  </a:cubicBezTo>
                  <a:cubicBezTo>
                    <a:pt x="1" y="1"/>
                    <a:pt x="761" y="22"/>
                    <a:pt x="677" y="487"/>
                  </a:cubicBezTo>
                  <a:cubicBezTo>
                    <a:pt x="635" y="761"/>
                    <a:pt x="318" y="825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632175" y="4262225"/>
              <a:ext cx="33300" cy="42800"/>
            </a:xfrm>
            <a:custGeom>
              <a:avLst/>
              <a:gdLst/>
              <a:ahLst/>
              <a:cxnLst/>
              <a:rect l="l" t="t" r="r" b="b"/>
              <a:pathLst>
                <a:path w="1332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12" y="1712"/>
                  </a:lnTo>
                  <a:lnTo>
                    <a:pt x="212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31" y="1712"/>
                  </a:lnTo>
                  <a:lnTo>
                    <a:pt x="1331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12" y="69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631125" y="426117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93"/>
                  </a:lnTo>
                  <a:lnTo>
                    <a:pt x="1120" y="993"/>
                  </a:lnTo>
                  <a:lnTo>
                    <a:pt x="1120" y="1796"/>
                  </a:lnTo>
                  <a:lnTo>
                    <a:pt x="1415" y="1796"/>
                  </a:lnTo>
                  <a:lnTo>
                    <a:pt x="1415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5591500" y="426222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12" y="1712"/>
                  </a:lnTo>
                  <a:lnTo>
                    <a:pt x="212" y="360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42" y="1"/>
                  </a:lnTo>
                  <a:lnTo>
                    <a:pt x="1142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5590450" y="4261175"/>
              <a:ext cx="35950" cy="44925"/>
            </a:xfrm>
            <a:custGeom>
              <a:avLst/>
              <a:gdLst/>
              <a:ahLst/>
              <a:cxnLst/>
              <a:rect l="l" t="t" r="r" b="b"/>
              <a:pathLst>
                <a:path w="1438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296" y="402"/>
                  </a:lnTo>
                  <a:lnTo>
                    <a:pt x="233" y="402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416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6" y="1796"/>
                  </a:lnTo>
                  <a:lnTo>
                    <a:pt x="296" y="529"/>
                  </a:lnTo>
                  <a:lnTo>
                    <a:pt x="1141" y="1796"/>
                  </a:lnTo>
                  <a:lnTo>
                    <a:pt x="1437" y="1796"/>
                  </a:lnTo>
                  <a:lnTo>
                    <a:pt x="1437" y="1"/>
                  </a:lnTo>
                  <a:lnTo>
                    <a:pt x="1141" y="1"/>
                  </a:lnTo>
                  <a:lnTo>
                    <a:pt x="1141" y="128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5113575" y="4760225"/>
              <a:ext cx="54425" cy="90325"/>
            </a:xfrm>
            <a:custGeom>
              <a:avLst/>
              <a:gdLst/>
              <a:ahLst/>
              <a:cxnLst/>
              <a:rect l="l" t="t" r="r" b="b"/>
              <a:pathLst>
                <a:path w="2177" h="3613" extrusionOk="0">
                  <a:moveTo>
                    <a:pt x="149" y="1"/>
                  </a:moveTo>
                  <a:lnTo>
                    <a:pt x="1" y="106"/>
                  </a:lnTo>
                  <a:lnTo>
                    <a:pt x="2008" y="3613"/>
                  </a:lnTo>
                  <a:lnTo>
                    <a:pt x="2177" y="3528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5112525" y="4759175"/>
              <a:ext cx="57050" cy="92975"/>
            </a:xfrm>
            <a:custGeom>
              <a:avLst/>
              <a:gdLst/>
              <a:ahLst/>
              <a:cxnLst/>
              <a:rect l="l" t="t" r="r" b="b"/>
              <a:pathLst>
                <a:path w="2282" h="3719" extrusionOk="0">
                  <a:moveTo>
                    <a:pt x="191" y="106"/>
                  </a:moveTo>
                  <a:lnTo>
                    <a:pt x="2176" y="3549"/>
                  </a:lnTo>
                  <a:lnTo>
                    <a:pt x="2071" y="3613"/>
                  </a:lnTo>
                  <a:lnTo>
                    <a:pt x="85" y="169"/>
                  </a:lnTo>
                  <a:lnTo>
                    <a:pt x="191" y="106"/>
                  </a:lnTo>
                  <a:close/>
                  <a:moveTo>
                    <a:pt x="212" y="1"/>
                  </a:moveTo>
                  <a:lnTo>
                    <a:pt x="1" y="148"/>
                  </a:lnTo>
                  <a:lnTo>
                    <a:pt x="2050" y="3718"/>
                  </a:lnTo>
                  <a:lnTo>
                    <a:pt x="2282" y="357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4963600" y="3981275"/>
              <a:ext cx="17975" cy="27500"/>
            </a:xfrm>
            <a:custGeom>
              <a:avLst/>
              <a:gdLst/>
              <a:ahLst/>
              <a:cxnLst/>
              <a:rect l="l" t="t" r="r" b="b"/>
              <a:pathLst>
                <a:path w="719" h="1100" extrusionOk="0">
                  <a:moveTo>
                    <a:pt x="360" y="106"/>
                  </a:moveTo>
                  <a:cubicBezTo>
                    <a:pt x="508" y="106"/>
                    <a:pt x="592" y="233"/>
                    <a:pt x="592" y="381"/>
                  </a:cubicBezTo>
                  <a:cubicBezTo>
                    <a:pt x="592" y="571"/>
                    <a:pt x="508" y="677"/>
                    <a:pt x="360" y="677"/>
                  </a:cubicBezTo>
                  <a:cubicBezTo>
                    <a:pt x="254" y="677"/>
                    <a:pt x="170" y="613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5"/>
                  </a:cubicBezTo>
                  <a:cubicBezTo>
                    <a:pt x="170" y="170"/>
                    <a:pt x="254" y="106"/>
                    <a:pt x="360" y="106"/>
                  </a:cubicBezTo>
                  <a:close/>
                  <a:moveTo>
                    <a:pt x="1" y="1"/>
                  </a:moveTo>
                  <a:cubicBezTo>
                    <a:pt x="1" y="85"/>
                    <a:pt x="1" y="170"/>
                    <a:pt x="1" y="254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77"/>
                  </a:lnTo>
                  <a:cubicBezTo>
                    <a:pt x="191" y="740"/>
                    <a:pt x="275" y="804"/>
                    <a:pt x="381" y="804"/>
                  </a:cubicBezTo>
                  <a:cubicBezTo>
                    <a:pt x="550" y="804"/>
                    <a:pt x="719" y="656"/>
                    <a:pt x="719" y="381"/>
                  </a:cubicBezTo>
                  <a:cubicBezTo>
                    <a:pt x="719" y="149"/>
                    <a:pt x="592" y="1"/>
                    <a:pt x="402" y="1"/>
                  </a:cubicBezTo>
                  <a:cubicBezTo>
                    <a:pt x="275" y="1"/>
                    <a:pt x="191" y="43"/>
                    <a:pt x="127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4986300" y="3973900"/>
              <a:ext cx="19050" cy="26950"/>
            </a:xfrm>
            <a:custGeom>
              <a:avLst/>
              <a:gdLst/>
              <a:ahLst/>
              <a:cxnLst/>
              <a:rect l="l" t="t" r="r" b="b"/>
              <a:pathLst>
                <a:path w="762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128" y="1077"/>
                  </a:lnTo>
                  <a:lnTo>
                    <a:pt x="128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61" y="1077"/>
                  </a:lnTo>
                  <a:lnTo>
                    <a:pt x="339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1"/>
                  </a:lnTo>
                  <a:cubicBezTo>
                    <a:pt x="191" y="444"/>
                    <a:pt x="170" y="486"/>
                    <a:pt x="149" y="528"/>
                  </a:cubicBezTo>
                  <a:lnTo>
                    <a:pt x="128" y="5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5006900" y="3981275"/>
              <a:ext cx="15350" cy="19575"/>
            </a:xfrm>
            <a:custGeom>
              <a:avLst/>
              <a:gdLst/>
              <a:ahLst/>
              <a:cxnLst/>
              <a:rect l="l" t="t" r="r" b="b"/>
              <a:pathLst>
                <a:path w="614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5"/>
                    <a:pt x="360" y="698"/>
                    <a:pt x="254" y="698"/>
                  </a:cubicBezTo>
                  <a:cubicBezTo>
                    <a:pt x="191" y="698"/>
                    <a:pt x="128" y="656"/>
                    <a:pt x="128" y="550"/>
                  </a:cubicBezTo>
                  <a:cubicBezTo>
                    <a:pt x="128" y="402"/>
                    <a:pt x="297" y="381"/>
                    <a:pt x="465" y="381"/>
                  </a:cubicBezTo>
                  <a:close/>
                  <a:moveTo>
                    <a:pt x="297" y="1"/>
                  </a:moveTo>
                  <a:cubicBezTo>
                    <a:pt x="212" y="1"/>
                    <a:pt x="106" y="22"/>
                    <a:pt x="43" y="64"/>
                  </a:cubicBezTo>
                  <a:lnTo>
                    <a:pt x="85" y="149"/>
                  </a:lnTo>
                  <a:cubicBezTo>
                    <a:pt x="128" y="106"/>
                    <a:pt x="212" y="106"/>
                    <a:pt x="275" y="106"/>
                  </a:cubicBezTo>
                  <a:cubicBezTo>
                    <a:pt x="288" y="105"/>
                    <a:pt x="300" y="104"/>
                    <a:pt x="311" y="104"/>
                  </a:cubicBezTo>
                  <a:cubicBezTo>
                    <a:pt x="444" y="104"/>
                    <a:pt x="444" y="217"/>
                    <a:pt x="444" y="275"/>
                  </a:cubicBezTo>
                  <a:lnTo>
                    <a:pt x="444" y="297"/>
                  </a:lnTo>
                  <a:cubicBezTo>
                    <a:pt x="149" y="297"/>
                    <a:pt x="1" y="381"/>
                    <a:pt x="1" y="571"/>
                  </a:cubicBezTo>
                  <a:cubicBezTo>
                    <a:pt x="1" y="677"/>
                    <a:pt x="64" y="782"/>
                    <a:pt x="233" y="782"/>
                  </a:cubicBezTo>
                  <a:cubicBezTo>
                    <a:pt x="339" y="782"/>
                    <a:pt x="423" y="740"/>
                    <a:pt x="465" y="67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19"/>
                    <a:pt x="592" y="656"/>
                    <a:pt x="592" y="592"/>
                  </a:cubicBezTo>
                  <a:lnTo>
                    <a:pt x="592" y="297"/>
                  </a:lnTo>
                  <a:cubicBezTo>
                    <a:pt x="592" y="149"/>
                    <a:pt x="529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5034375" y="3974425"/>
              <a:ext cx="16925" cy="26425"/>
            </a:xfrm>
            <a:custGeom>
              <a:avLst/>
              <a:gdLst/>
              <a:ahLst/>
              <a:cxnLst/>
              <a:rect l="l" t="t" r="r" b="b"/>
              <a:pathLst>
                <a:path w="677" h="1057" extrusionOk="0">
                  <a:moveTo>
                    <a:pt x="317" y="0"/>
                  </a:moveTo>
                  <a:cubicBezTo>
                    <a:pt x="211" y="0"/>
                    <a:pt x="106" y="42"/>
                    <a:pt x="42" y="106"/>
                  </a:cubicBezTo>
                  <a:lnTo>
                    <a:pt x="85" y="211"/>
                  </a:lnTo>
                  <a:cubicBezTo>
                    <a:pt x="127" y="169"/>
                    <a:pt x="211" y="127"/>
                    <a:pt x="296" y="127"/>
                  </a:cubicBezTo>
                  <a:cubicBezTo>
                    <a:pt x="444" y="127"/>
                    <a:pt x="507" y="211"/>
                    <a:pt x="507" y="317"/>
                  </a:cubicBezTo>
                  <a:cubicBezTo>
                    <a:pt x="507" y="465"/>
                    <a:pt x="380" y="613"/>
                    <a:pt x="127" y="866"/>
                  </a:cubicBezTo>
                  <a:lnTo>
                    <a:pt x="0" y="972"/>
                  </a:lnTo>
                  <a:lnTo>
                    <a:pt x="0" y="1056"/>
                  </a:lnTo>
                  <a:lnTo>
                    <a:pt x="676" y="1056"/>
                  </a:lnTo>
                  <a:lnTo>
                    <a:pt x="676" y="930"/>
                  </a:lnTo>
                  <a:lnTo>
                    <a:pt x="211" y="930"/>
                  </a:lnTo>
                  <a:lnTo>
                    <a:pt x="296" y="845"/>
                  </a:lnTo>
                  <a:cubicBezTo>
                    <a:pt x="507" y="655"/>
                    <a:pt x="634" y="486"/>
                    <a:pt x="634" y="296"/>
                  </a:cubicBezTo>
                  <a:cubicBezTo>
                    <a:pt x="634" y="148"/>
                    <a:pt x="54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5054975" y="39960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2" y="0"/>
                    <a:pt x="0" y="43"/>
                    <a:pt x="0" y="106"/>
                  </a:cubicBezTo>
                  <a:cubicBezTo>
                    <a:pt x="0" y="148"/>
                    <a:pt x="42" y="190"/>
                    <a:pt x="106" y="190"/>
                  </a:cubicBezTo>
                  <a:cubicBezTo>
                    <a:pt x="169" y="190"/>
                    <a:pt x="190" y="148"/>
                    <a:pt x="190" y="106"/>
                  </a:cubicBezTo>
                  <a:cubicBezTo>
                    <a:pt x="190" y="43"/>
                    <a:pt x="169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5062875" y="3974425"/>
              <a:ext cx="16925" cy="26425"/>
            </a:xfrm>
            <a:custGeom>
              <a:avLst/>
              <a:gdLst/>
              <a:ahLst/>
              <a:cxnLst/>
              <a:rect l="l" t="t" r="r" b="b"/>
              <a:pathLst>
                <a:path w="677" h="1057" extrusionOk="0">
                  <a:moveTo>
                    <a:pt x="318" y="0"/>
                  </a:moveTo>
                  <a:cubicBezTo>
                    <a:pt x="212" y="0"/>
                    <a:pt x="107" y="42"/>
                    <a:pt x="43" y="106"/>
                  </a:cubicBezTo>
                  <a:lnTo>
                    <a:pt x="85" y="211"/>
                  </a:lnTo>
                  <a:cubicBezTo>
                    <a:pt x="128" y="169"/>
                    <a:pt x="212" y="127"/>
                    <a:pt x="297" y="127"/>
                  </a:cubicBezTo>
                  <a:cubicBezTo>
                    <a:pt x="444" y="127"/>
                    <a:pt x="508" y="211"/>
                    <a:pt x="508" y="317"/>
                  </a:cubicBezTo>
                  <a:cubicBezTo>
                    <a:pt x="508" y="465"/>
                    <a:pt x="381" y="613"/>
                    <a:pt x="128" y="866"/>
                  </a:cubicBezTo>
                  <a:lnTo>
                    <a:pt x="1" y="972"/>
                  </a:lnTo>
                  <a:lnTo>
                    <a:pt x="1" y="1056"/>
                  </a:lnTo>
                  <a:lnTo>
                    <a:pt x="677" y="1056"/>
                  </a:lnTo>
                  <a:lnTo>
                    <a:pt x="677" y="930"/>
                  </a:lnTo>
                  <a:lnTo>
                    <a:pt x="212" y="930"/>
                  </a:lnTo>
                  <a:lnTo>
                    <a:pt x="297" y="845"/>
                  </a:lnTo>
                  <a:cubicBezTo>
                    <a:pt x="508" y="655"/>
                    <a:pt x="635" y="486"/>
                    <a:pt x="635" y="296"/>
                  </a:cubicBezTo>
                  <a:cubicBezTo>
                    <a:pt x="635" y="148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5082425" y="3974950"/>
              <a:ext cx="18500" cy="25900"/>
            </a:xfrm>
            <a:custGeom>
              <a:avLst/>
              <a:gdLst/>
              <a:ahLst/>
              <a:cxnLst/>
              <a:rect l="l" t="t" r="r" b="b"/>
              <a:pathLst>
                <a:path w="740" h="1036" extrusionOk="0">
                  <a:moveTo>
                    <a:pt x="486" y="127"/>
                  </a:moveTo>
                  <a:cubicBezTo>
                    <a:pt x="465" y="190"/>
                    <a:pt x="465" y="233"/>
                    <a:pt x="465" y="296"/>
                  </a:cubicBezTo>
                  <a:lnTo>
                    <a:pt x="465" y="634"/>
                  </a:lnTo>
                  <a:lnTo>
                    <a:pt x="127" y="634"/>
                  </a:lnTo>
                  <a:lnTo>
                    <a:pt x="381" y="296"/>
                  </a:lnTo>
                  <a:cubicBezTo>
                    <a:pt x="423" y="233"/>
                    <a:pt x="444" y="190"/>
                    <a:pt x="465" y="127"/>
                  </a:cubicBezTo>
                  <a:close/>
                  <a:moveTo>
                    <a:pt x="444" y="0"/>
                  </a:moveTo>
                  <a:lnTo>
                    <a:pt x="0" y="655"/>
                  </a:lnTo>
                  <a:lnTo>
                    <a:pt x="0" y="740"/>
                  </a:lnTo>
                  <a:lnTo>
                    <a:pt x="465" y="740"/>
                  </a:lnTo>
                  <a:lnTo>
                    <a:pt x="465" y="1035"/>
                  </a:lnTo>
                  <a:lnTo>
                    <a:pt x="613" y="1035"/>
                  </a:lnTo>
                  <a:lnTo>
                    <a:pt x="613" y="740"/>
                  </a:lnTo>
                  <a:lnTo>
                    <a:pt x="740" y="740"/>
                  </a:lnTo>
                  <a:lnTo>
                    <a:pt x="740" y="634"/>
                  </a:lnTo>
                  <a:lnTo>
                    <a:pt x="613" y="63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5042300" y="4330350"/>
              <a:ext cx="17975" cy="27500"/>
            </a:xfrm>
            <a:custGeom>
              <a:avLst/>
              <a:gdLst/>
              <a:ahLst/>
              <a:cxnLst/>
              <a:rect l="l" t="t" r="r" b="b"/>
              <a:pathLst>
                <a:path w="719" h="1100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2"/>
                  </a:cubicBezTo>
                  <a:cubicBezTo>
                    <a:pt x="592" y="571"/>
                    <a:pt x="507" y="698"/>
                    <a:pt x="359" y="698"/>
                  </a:cubicBezTo>
                  <a:cubicBezTo>
                    <a:pt x="254" y="698"/>
                    <a:pt x="169" y="635"/>
                    <a:pt x="148" y="529"/>
                  </a:cubicBezTo>
                  <a:cubicBezTo>
                    <a:pt x="148" y="508"/>
                    <a:pt x="127" y="487"/>
                    <a:pt x="127" y="466"/>
                  </a:cubicBezTo>
                  <a:lnTo>
                    <a:pt x="127" y="339"/>
                  </a:lnTo>
                  <a:cubicBezTo>
                    <a:pt x="127" y="318"/>
                    <a:pt x="148" y="297"/>
                    <a:pt x="148" y="297"/>
                  </a:cubicBezTo>
                  <a:cubicBezTo>
                    <a:pt x="169" y="191"/>
                    <a:pt x="254" y="106"/>
                    <a:pt x="359" y="106"/>
                  </a:cubicBezTo>
                  <a:close/>
                  <a:moveTo>
                    <a:pt x="401" y="1"/>
                  </a:moveTo>
                  <a:cubicBezTo>
                    <a:pt x="275" y="1"/>
                    <a:pt x="190" y="64"/>
                    <a:pt x="127" y="149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0" y="85"/>
                    <a:pt x="0" y="170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7"/>
                  </a:lnTo>
                  <a:lnTo>
                    <a:pt x="148" y="677"/>
                  </a:lnTo>
                  <a:cubicBezTo>
                    <a:pt x="190" y="761"/>
                    <a:pt x="275" y="804"/>
                    <a:pt x="380" y="804"/>
                  </a:cubicBezTo>
                  <a:cubicBezTo>
                    <a:pt x="549" y="804"/>
                    <a:pt x="718" y="677"/>
                    <a:pt x="718" y="402"/>
                  </a:cubicBezTo>
                  <a:cubicBezTo>
                    <a:pt x="718" y="170"/>
                    <a:pt x="592" y="1"/>
                    <a:pt x="40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5065000" y="4323500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0"/>
                  </a:moveTo>
                  <a:lnTo>
                    <a:pt x="0" y="1056"/>
                  </a:lnTo>
                  <a:lnTo>
                    <a:pt x="127" y="1056"/>
                  </a:lnTo>
                  <a:lnTo>
                    <a:pt x="127" y="655"/>
                  </a:lnTo>
                  <a:lnTo>
                    <a:pt x="233" y="528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8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23"/>
                    <a:pt x="169" y="465"/>
                    <a:pt x="148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5085600" y="4330350"/>
              <a:ext cx="14800" cy="20100"/>
            </a:xfrm>
            <a:custGeom>
              <a:avLst/>
              <a:gdLst/>
              <a:ahLst/>
              <a:cxnLst/>
              <a:rect l="l" t="t" r="r" b="b"/>
              <a:pathLst>
                <a:path w="592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50"/>
                    <a:pt x="444" y="571"/>
                  </a:cubicBezTo>
                  <a:cubicBezTo>
                    <a:pt x="423" y="635"/>
                    <a:pt x="359" y="698"/>
                    <a:pt x="254" y="698"/>
                  </a:cubicBezTo>
                  <a:cubicBezTo>
                    <a:pt x="190" y="698"/>
                    <a:pt x="127" y="656"/>
                    <a:pt x="127" y="571"/>
                  </a:cubicBezTo>
                  <a:cubicBezTo>
                    <a:pt x="127" y="423"/>
                    <a:pt x="296" y="402"/>
                    <a:pt x="465" y="402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22"/>
                    <a:pt x="42" y="64"/>
                  </a:cubicBezTo>
                  <a:lnTo>
                    <a:pt x="85" y="170"/>
                  </a:lnTo>
                  <a:cubicBezTo>
                    <a:pt x="127" y="128"/>
                    <a:pt x="211" y="106"/>
                    <a:pt x="275" y="106"/>
                  </a:cubicBezTo>
                  <a:cubicBezTo>
                    <a:pt x="444" y="106"/>
                    <a:pt x="444" y="212"/>
                    <a:pt x="444" y="275"/>
                  </a:cubicBezTo>
                  <a:lnTo>
                    <a:pt x="444" y="297"/>
                  </a:lnTo>
                  <a:cubicBezTo>
                    <a:pt x="148" y="297"/>
                    <a:pt x="0" y="402"/>
                    <a:pt x="0" y="592"/>
                  </a:cubicBezTo>
                  <a:cubicBezTo>
                    <a:pt x="0" y="698"/>
                    <a:pt x="64" y="804"/>
                    <a:pt x="233" y="804"/>
                  </a:cubicBezTo>
                  <a:cubicBezTo>
                    <a:pt x="338" y="804"/>
                    <a:pt x="423" y="761"/>
                    <a:pt x="465" y="698"/>
                  </a:cubicBezTo>
                  <a:lnTo>
                    <a:pt x="486" y="782"/>
                  </a:lnTo>
                  <a:lnTo>
                    <a:pt x="592" y="782"/>
                  </a:lnTo>
                  <a:cubicBezTo>
                    <a:pt x="592" y="740"/>
                    <a:pt x="592" y="677"/>
                    <a:pt x="592" y="613"/>
                  </a:cubicBezTo>
                  <a:lnTo>
                    <a:pt x="592" y="318"/>
                  </a:lnTo>
                  <a:cubicBezTo>
                    <a:pt x="592" y="170"/>
                    <a:pt x="52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5113050" y="432402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7" y="106"/>
                    <a:pt x="550" y="233"/>
                    <a:pt x="550" y="402"/>
                  </a:cubicBezTo>
                  <a:cubicBezTo>
                    <a:pt x="550" y="444"/>
                    <a:pt x="550" y="444"/>
                    <a:pt x="550" y="465"/>
                  </a:cubicBezTo>
                  <a:cubicBezTo>
                    <a:pt x="508" y="528"/>
                    <a:pt x="423" y="571"/>
                    <a:pt x="339" y="571"/>
                  </a:cubicBezTo>
                  <a:cubicBezTo>
                    <a:pt x="212" y="571"/>
                    <a:pt x="149" y="486"/>
                    <a:pt x="149" y="359"/>
                  </a:cubicBezTo>
                  <a:cubicBezTo>
                    <a:pt x="149" y="212"/>
                    <a:pt x="233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69"/>
                    <a:pt x="1" y="359"/>
                  </a:cubicBezTo>
                  <a:cubicBezTo>
                    <a:pt x="1" y="528"/>
                    <a:pt x="127" y="676"/>
                    <a:pt x="296" y="676"/>
                  </a:cubicBezTo>
                  <a:cubicBezTo>
                    <a:pt x="402" y="676"/>
                    <a:pt x="487" y="634"/>
                    <a:pt x="550" y="571"/>
                  </a:cubicBezTo>
                  <a:lnTo>
                    <a:pt x="550" y="571"/>
                  </a:lnTo>
                  <a:cubicBezTo>
                    <a:pt x="529" y="676"/>
                    <a:pt x="487" y="782"/>
                    <a:pt x="423" y="845"/>
                  </a:cubicBezTo>
                  <a:cubicBezTo>
                    <a:pt x="360" y="888"/>
                    <a:pt x="275" y="930"/>
                    <a:pt x="212" y="930"/>
                  </a:cubicBezTo>
                  <a:cubicBezTo>
                    <a:pt x="149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9" y="1035"/>
                    <a:pt x="444" y="993"/>
                    <a:pt x="508" y="909"/>
                  </a:cubicBezTo>
                  <a:cubicBezTo>
                    <a:pt x="613" y="803"/>
                    <a:pt x="698" y="655"/>
                    <a:pt x="698" y="423"/>
                  </a:cubicBezTo>
                  <a:cubicBezTo>
                    <a:pt x="698" y="169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5133650" y="43456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0" y="43"/>
                    <a:pt x="0" y="85"/>
                  </a:cubicBezTo>
                  <a:cubicBezTo>
                    <a:pt x="0" y="148"/>
                    <a:pt x="43" y="191"/>
                    <a:pt x="106" y="191"/>
                  </a:cubicBezTo>
                  <a:cubicBezTo>
                    <a:pt x="169" y="191"/>
                    <a:pt x="191" y="148"/>
                    <a:pt x="191" y="85"/>
                  </a:cubicBezTo>
                  <a:cubicBezTo>
                    <a:pt x="191" y="43"/>
                    <a:pt x="169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5141575" y="432402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50" y="275"/>
                    <a:pt x="550" y="528"/>
                  </a:cubicBezTo>
                  <a:cubicBezTo>
                    <a:pt x="550" y="782"/>
                    <a:pt x="486" y="951"/>
                    <a:pt x="338" y="951"/>
                  </a:cubicBezTo>
                  <a:cubicBezTo>
                    <a:pt x="212" y="951"/>
                    <a:pt x="127" y="803"/>
                    <a:pt x="127" y="528"/>
                  </a:cubicBezTo>
                  <a:cubicBezTo>
                    <a:pt x="127" y="254"/>
                    <a:pt x="233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90"/>
                    <a:pt x="0" y="528"/>
                  </a:cubicBezTo>
                  <a:cubicBezTo>
                    <a:pt x="0" y="866"/>
                    <a:pt x="127" y="1057"/>
                    <a:pt x="338" y="1057"/>
                  </a:cubicBezTo>
                  <a:cubicBezTo>
                    <a:pt x="571" y="1057"/>
                    <a:pt x="697" y="866"/>
                    <a:pt x="697" y="507"/>
                  </a:cubicBezTo>
                  <a:cubicBezTo>
                    <a:pt x="697" y="190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5161100" y="4324550"/>
              <a:ext cx="18525" cy="25375"/>
            </a:xfrm>
            <a:custGeom>
              <a:avLst/>
              <a:gdLst/>
              <a:ahLst/>
              <a:cxnLst/>
              <a:rect l="l" t="t" r="r" b="b"/>
              <a:pathLst>
                <a:path w="741" h="1015" extrusionOk="0">
                  <a:moveTo>
                    <a:pt x="487" y="127"/>
                  </a:moveTo>
                  <a:cubicBezTo>
                    <a:pt x="466" y="169"/>
                    <a:pt x="466" y="233"/>
                    <a:pt x="466" y="296"/>
                  </a:cubicBezTo>
                  <a:lnTo>
                    <a:pt x="466" y="634"/>
                  </a:lnTo>
                  <a:lnTo>
                    <a:pt x="128" y="634"/>
                  </a:lnTo>
                  <a:lnTo>
                    <a:pt x="381" y="275"/>
                  </a:lnTo>
                  <a:cubicBezTo>
                    <a:pt x="423" y="233"/>
                    <a:pt x="445" y="191"/>
                    <a:pt x="466" y="127"/>
                  </a:cubicBezTo>
                  <a:close/>
                  <a:moveTo>
                    <a:pt x="445" y="0"/>
                  </a:moveTo>
                  <a:lnTo>
                    <a:pt x="1" y="655"/>
                  </a:lnTo>
                  <a:lnTo>
                    <a:pt x="1" y="740"/>
                  </a:lnTo>
                  <a:lnTo>
                    <a:pt x="466" y="740"/>
                  </a:lnTo>
                  <a:lnTo>
                    <a:pt x="466" y="1014"/>
                  </a:lnTo>
                  <a:lnTo>
                    <a:pt x="614" y="1014"/>
                  </a:lnTo>
                  <a:lnTo>
                    <a:pt x="614" y="740"/>
                  </a:lnTo>
                  <a:lnTo>
                    <a:pt x="740" y="740"/>
                  </a:lnTo>
                  <a:lnTo>
                    <a:pt x="740" y="634"/>
                  </a:lnTo>
                  <a:lnTo>
                    <a:pt x="614" y="634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5116225" y="4640350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2831" y="1"/>
                  </a:moveTo>
                  <a:lnTo>
                    <a:pt x="0" y="4901"/>
                  </a:lnTo>
                  <a:lnTo>
                    <a:pt x="169" y="5134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5103025" y="4535250"/>
              <a:ext cx="64975" cy="106700"/>
            </a:xfrm>
            <a:custGeom>
              <a:avLst/>
              <a:gdLst/>
              <a:ahLst/>
              <a:cxnLst/>
              <a:rect l="l" t="t" r="r" b="b"/>
              <a:pathLst>
                <a:path w="2599" h="4268" extrusionOk="0">
                  <a:moveTo>
                    <a:pt x="212" y="1"/>
                  </a:moveTo>
                  <a:lnTo>
                    <a:pt x="0" y="128"/>
                  </a:lnTo>
                  <a:lnTo>
                    <a:pt x="2387" y="4268"/>
                  </a:lnTo>
                  <a:lnTo>
                    <a:pt x="2599" y="414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5116225" y="4512025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169" y="0"/>
                  </a:moveTo>
                  <a:lnTo>
                    <a:pt x="0" y="254"/>
                  </a:lnTo>
                  <a:lnTo>
                    <a:pt x="2831" y="5134"/>
                  </a:lnTo>
                  <a:lnTo>
                    <a:pt x="3106" y="51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4973625" y="4512025"/>
              <a:ext cx="146850" cy="6350"/>
            </a:xfrm>
            <a:custGeom>
              <a:avLst/>
              <a:gdLst/>
              <a:ahLst/>
              <a:cxnLst/>
              <a:rect l="l" t="t" r="r" b="b"/>
              <a:pathLst>
                <a:path w="5874" h="254" extrusionOk="0">
                  <a:moveTo>
                    <a:pt x="85" y="0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5704" y="254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986300" y="4741225"/>
              <a:ext cx="119375" cy="5825"/>
            </a:xfrm>
            <a:custGeom>
              <a:avLst/>
              <a:gdLst/>
              <a:ahLst/>
              <a:cxnLst/>
              <a:rect l="l" t="t" r="r" b="b"/>
              <a:pathLst>
                <a:path w="4775" h="233" extrusionOk="0">
                  <a:moveTo>
                    <a:pt x="1" y="0"/>
                  </a:moveTo>
                  <a:lnTo>
                    <a:pt x="1" y="233"/>
                  </a:lnTo>
                  <a:lnTo>
                    <a:pt x="4775" y="233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4923475" y="4535250"/>
              <a:ext cx="65500" cy="106700"/>
            </a:xfrm>
            <a:custGeom>
              <a:avLst/>
              <a:gdLst/>
              <a:ahLst/>
              <a:cxnLst/>
              <a:rect l="l" t="t" r="r" b="b"/>
              <a:pathLst>
                <a:path w="2620" h="4268" extrusionOk="0">
                  <a:moveTo>
                    <a:pt x="2408" y="1"/>
                  </a:moveTo>
                  <a:lnTo>
                    <a:pt x="0" y="4141"/>
                  </a:lnTo>
                  <a:lnTo>
                    <a:pt x="233" y="4268"/>
                  </a:lnTo>
                  <a:lnTo>
                    <a:pt x="2620" y="128"/>
                  </a:lnTo>
                  <a:lnTo>
                    <a:pt x="240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4971525" y="4762875"/>
              <a:ext cx="148950" cy="5825"/>
            </a:xfrm>
            <a:custGeom>
              <a:avLst/>
              <a:gdLst/>
              <a:ahLst/>
              <a:cxnLst/>
              <a:rect l="l" t="t" r="r" b="b"/>
              <a:pathLst>
                <a:path w="5958" h="233" extrusionOk="0">
                  <a:moveTo>
                    <a:pt x="169" y="0"/>
                  </a:moveTo>
                  <a:lnTo>
                    <a:pt x="0" y="233"/>
                  </a:lnTo>
                  <a:lnTo>
                    <a:pt x="5957" y="233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4897600" y="4515200"/>
              <a:ext cx="78175" cy="125175"/>
            </a:xfrm>
            <a:custGeom>
              <a:avLst/>
              <a:gdLst/>
              <a:ahLst/>
              <a:cxnLst/>
              <a:rect l="l" t="t" r="r" b="b"/>
              <a:pathLst>
                <a:path w="3127" h="5007" extrusionOk="0">
                  <a:moveTo>
                    <a:pt x="2894" y="0"/>
                  </a:moveTo>
                  <a:lnTo>
                    <a:pt x="0" y="5007"/>
                  </a:lnTo>
                  <a:lnTo>
                    <a:pt x="296" y="5007"/>
                  </a:lnTo>
                  <a:lnTo>
                    <a:pt x="3126" y="127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4897600" y="4390025"/>
              <a:ext cx="78175" cy="125200"/>
            </a:xfrm>
            <a:custGeom>
              <a:avLst/>
              <a:gdLst/>
              <a:ahLst/>
              <a:cxnLst/>
              <a:rect l="l" t="t" r="r" b="b"/>
              <a:pathLst>
                <a:path w="3127" h="5008" extrusionOk="0">
                  <a:moveTo>
                    <a:pt x="0" y="1"/>
                  </a:moveTo>
                  <a:lnTo>
                    <a:pt x="2894" y="5007"/>
                  </a:lnTo>
                  <a:lnTo>
                    <a:pt x="3042" y="5007"/>
                  </a:lnTo>
                  <a:lnTo>
                    <a:pt x="3126" y="4880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4897600" y="4640350"/>
              <a:ext cx="78175" cy="128350"/>
            </a:xfrm>
            <a:custGeom>
              <a:avLst/>
              <a:gdLst/>
              <a:ahLst/>
              <a:cxnLst/>
              <a:rect l="l" t="t" r="r" b="b"/>
              <a:pathLst>
                <a:path w="3127" h="5134" extrusionOk="0">
                  <a:moveTo>
                    <a:pt x="0" y="1"/>
                  </a:moveTo>
                  <a:lnTo>
                    <a:pt x="2957" y="5134"/>
                  </a:lnTo>
                  <a:lnTo>
                    <a:pt x="3126" y="4901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5151075" y="4851075"/>
              <a:ext cx="64450" cy="60750"/>
            </a:xfrm>
            <a:custGeom>
              <a:avLst/>
              <a:gdLst/>
              <a:ahLst/>
              <a:cxnLst/>
              <a:rect l="l" t="t" r="r" b="b"/>
              <a:pathLst>
                <a:path w="2578" h="2430" extrusionOk="0">
                  <a:moveTo>
                    <a:pt x="1353" y="2387"/>
                  </a:moveTo>
                  <a:cubicBezTo>
                    <a:pt x="972" y="2429"/>
                    <a:pt x="613" y="2303"/>
                    <a:pt x="423" y="2112"/>
                  </a:cubicBezTo>
                  <a:cubicBezTo>
                    <a:pt x="1" y="1690"/>
                    <a:pt x="22" y="634"/>
                    <a:pt x="592" y="254"/>
                  </a:cubicBezTo>
                  <a:cubicBezTo>
                    <a:pt x="972" y="21"/>
                    <a:pt x="1585" y="0"/>
                    <a:pt x="1944" y="380"/>
                  </a:cubicBezTo>
                  <a:cubicBezTo>
                    <a:pt x="2578" y="993"/>
                    <a:pt x="2261" y="2345"/>
                    <a:pt x="1374" y="2387"/>
                  </a:cubicBezTo>
                  <a:cubicBezTo>
                    <a:pt x="1374" y="2387"/>
                    <a:pt x="1353" y="2387"/>
                    <a:pt x="1353" y="2387"/>
                  </a:cubicBezTo>
                  <a:close/>
                  <a:moveTo>
                    <a:pt x="1817" y="1859"/>
                  </a:moveTo>
                  <a:cubicBezTo>
                    <a:pt x="2134" y="1415"/>
                    <a:pt x="1944" y="592"/>
                    <a:pt x="1522" y="401"/>
                  </a:cubicBezTo>
                  <a:cubicBezTo>
                    <a:pt x="1184" y="254"/>
                    <a:pt x="740" y="401"/>
                    <a:pt x="571" y="697"/>
                  </a:cubicBezTo>
                  <a:cubicBezTo>
                    <a:pt x="381" y="993"/>
                    <a:pt x="402" y="1521"/>
                    <a:pt x="550" y="1774"/>
                  </a:cubicBezTo>
                  <a:cubicBezTo>
                    <a:pt x="677" y="2007"/>
                    <a:pt x="972" y="2176"/>
                    <a:pt x="1310" y="2134"/>
                  </a:cubicBezTo>
                  <a:cubicBezTo>
                    <a:pt x="1564" y="2091"/>
                    <a:pt x="1712" y="2007"/>
                    <a:pt x="1817" y="18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5211275" y="4854225"/>
              <a:ext cx="43850" cy="57600"/>
            </a:xfrm>
            <a:custGeom>
              <a:avLst/>
              <a:gdLst/>
              <a:ahLst/>
              <a:cxnLst/>
              <a:rect l="l" t="t" r="r" b="b"/>
              <a:pathLst>
                <a:path w="1754" h="2304" extrusionOk="0">
                  <a:moveTo>
                    <a:pt x="1458" y="2261"/>
                  </a:moveTo>
                  <a:cubicBezTo>
                    <a:pt x="1458" y="1944"/>
                    <a:pt x="1458" y="1648"/>
                    <a:pt x="1458" y="1332"/>
                  </a:cubicBezTo>
                  <a:cubicBezTo>
                    <a:pt x="1078" y="1332"/>
                    <a:pt x="698" y="1332"/>
                    <a:pt x="318" y="1332"/>
                  </a:cubicBezTo>
                  <a:cubicBezTo>
                    <a:pt x="318" y="1585"/>
                    <a:pt x="318" y="1965"/>
                    <a:pt x="318" y="2261"/>
                  </a:cubicBezTo>
                  <a:cubicBezTo>
                    <a:pt x="233" y="2282"/>
                    <a:pt x="64" y="2282"/>
                    <a:pt x="1" y="2261"/>
                  </a:cubicBezTo>
                  <a:cubicBezTo>
                    <a:pt x="1" y="1522"/>
                    <a:pt x="1" y="782"/>
                    <a:pt x="1" y="22"/>
                  </a:cubicBezTo>
                  <a:cubicBezTo>
                    <a:pt x="64" y="1"/>
                    <a:pt x="233" y="1"/>
                    <a:pt x="318" y="22"/>
                  </a:cubicBezTo>
                  <a:cubicBezTo>
                    <a:pt x="296" y="381"/>
                    <a:pt x="339" y="761"/>
                    <a:pt x="296" y="1078"/>
                  </a:cubicBezTo>
                  <a:lnTo>
                    <a:pt x="1458" y="1078"/>
                  </a:lnTo>
                  <a:cubicBezTo>
                    <a:pt x="1458" y="719"/>
                    <a:pt x="1458" y="360"/>
                    <a:pt x="1458" y="22"/>
                  </a:cubicBezTo>
                  <a:cubicBezTo>
                    <a:pt x="1564" y="22"/>
                    <a:pt x="1669" y="22"/>
                    <a:pt x="1754" y="22"/>
                  </a:cubicBezTo>
                  <a:cubicBezTo>
                    <a:pt x="1754" y="740"/>
                    <a:pt x="1754" y="1480"/>
                    <a:pt x="1754" y="2219"/>
                  </a:cubicBezTo>
                  <a:cubicBezTo>
                    <a:pt x="1754" y="2303"/>
                    <a:pt x="1522" y="2261"/>
                    <a:pt x="1458" y="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151075" y="4946125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48" y="528"/>
                    <a:pt x="127" y="507"/>
                    <a:pt x="127" y="486"/>
                  </a:cubicBezTo>
                  <a:lnTo>
                    <a:pt x="127" y="338"/>
                  </a:lnTo>
                  <a:cubicBezTo>
                    <a:pt x="127" y="338"/>
                    <a:pt x="148" y="317"/>
                    <a:pt x="148" y="296"/>
                  </a:cubicBezTo>
                  <a:cubicBezTo>
                    <a:pt x="170" y="191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06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27" y="1099"/>
                  </a:lnTo>
                  <a:lnTo>
                    <a:pt x="127" y="697"/>
                  </a:lnTo>
                  <a:lnTo>
                    <a:pt x="148" y="697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5173775" y="4939250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191" y="444"/>
                    <a:pt x="170" y="466"/>
                    <a:pt x="149" y="508"/>
                  </a:cubicBezTo>
                  <a:lnTo>
                    <a:pt x="128" y="50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5194375" y="4946125"/>
              <a:ext cx="14825" cy="20100"/>
            </a:xfrm>
            <a:custGeom>
              <a:avLst/>
              <a:gdLst/>
              <a:ahLst/>
              <a:cxnLst/>
              <a:rect l="l" t="t" r="r" b="b"/>
              <a:pathLst>
                <a:path w="59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44" y="571"/>
                    <a:pt x="444" y="571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1"/>
                  </a:cubicBezTo>
                  <a:cubicBezTo>
                    <a:pt x="127" y="423"/>
                    <a:pt x="296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43"/>
                    <a:pt x="43" y="85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33"/>
                    <a:pt x="444" y="296"/>
                  </a:cubicBezTo>
                  <a:cubicBezTo>
                    <a:pt x="149" y="296"/>
                    <a:pt x="1" y="402"/>
                    <a:pt x="1" y="592"/>
                  </a:cubicBezTo>
                  <a:cubicBezTo>
                    <a:pt x="1" y="697"/>
                    <a:pt x="64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7" y="782"/>
                  </a:lnTo>
                  <a:lnTo>
                    <a:pt x="592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5224475" y="4940325"/>
              <a:ext cx="8475" cy="25350"/>
            </a:xfrm>
            <a:custGeom>
              <a:avLst/>
              <a:gdLst/>
              <a:ahLst/>
              <a:cxnLst/>
              <a:rect l="l" t="t" r="r" b="b"/>
              <a:pathLst>
                <a:path w="339" h="1014" extrusionOk="0">
                  <a:moveTo>
                    <a:pt x="212" y="0"/>
                  </a:moveTo>
                  <a:lnTo>
                    <a:pt x="1" y="106"/>
                  </a:lnTo>
                  <a:lnTo>
                    <a:pt x="22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9" y="101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241900" y="49397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7"/>
                  </a:moveTo>
                  <a:cubicBezTo>
                    <a:pt x="508" y="107"/>
                    <a:pt x="571" y="276"/>
                    <a:pt x="571" y="529"/>
                  </a:cubicBezTo>
                  <a:cubicBezTo>
                    <a:pt x="571" y="782"/>
                    <a:pt x="487" y="951"/>
                    <a:pt x="360" y="951"/>
                  </a:cubicBezTo>
                  <a:cubicBezTo>
                    <a:pt x="233" y="951"/>
                    <a:pt x="149" y="804"/>
                    <a:pt x="149" y="529"/>
                  </a:cubicBezTo>
                  <a:cubicBezTo>
                    <a:pt x="149" y="254"/>
                    <a:pt x="233" y="107"/>
                    <a:pt x="360" y="107"/>
                  </a:cubicBezTo>
                  <a:close/>
                  <a:moveTo>
                    <a:pt x="360" y="1"/>
                  </a:moveTo>
                  <a:cubicBezTo>
                    <a:pt x="149" y="1"/>
                    <a:pt x="1" y="191"/>
                    <a:pt x="1" y="529"/>
                  </a:cubicBezTo>
                  <a:cubicBezTo>
                    <a:pt x="1" y="867"/>
                    <a:pt x="149" y="1057"/>
                    <a:pt x="339" y="1057"/>
                  </a:cubicBezTo>
                  <a:cubicBezTo>
                    <a:pt x="571" y="1057"/>
                    <a:pt x="698" y="867"/>
                    <a:pt x="698" y="529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5263025" y="49614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107"/>
                  </a:cubicBezTo>
                  <a:cubicBezTo>
                    <a:pt x="191" y="43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5273075" y="4940325"/>
              <a:ext cx="9000" cy="25350"/>
            </a:xfrm>
            <a:custGeom>
              <a:avLst/>
              <a:gdLst/>
              <a:ahLst/>
              <a:cxnLst/>
              <a:rect l="l" t="t" r="r" b="b"/>
              <a:pathLst>
                <a:path w="360" h="1014" extrusionOk="0">
                  <a:moveTo>
                    <a:pt x="233" y="0"/>
                  </a:moveTo>
                  <a:lnTo>
                    <a:pt x="0" y="106"/>
                  </a:lnTo>
                  <a:lnTo>
                    <a:pt x="42" y="211"/>
                  </a:lnTo>
                  <a:lnTo>
                    <a:pt x="211" y="127"/>
                  </a:lnTo>
                  <a:lnTo>
                    <a:pt x="211" y="1014"/>
                  </a:lnTo>
                  <a:lnTo>
                    <a:pt x="359" y="101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5291025" y="49397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7"/>
                  </a:moveTo>
                  <a:cubicBezTo>
                    <a:pt x="486" y="107"/>
                    <a:pt x="550" y="276"/>
                    <a:pt x="550" y="529"/>
                  </a:cubicBezTo>
                  <a:cubicBezTo>
                    <a:pt x="550" y="782"/>
                    <a:pt x="486" y="951"/>
                    <a:pt x="338" y="951"/>
                  </a:cubicBezTo>
                  <a:cubicBezTo>
                    <a:pt x="212" y="951"/>
                    <a:pt x="127" y="804"/>
                    <a:pt x="127" y="529"/>
                  </a:cubicBezTo>
                  <a:cubicBezTo>
                    <a:pt x="127" y="254"/>
                    <a:pt x="233" y="107"/>
                    <a:pt x="338" y="107"/>
                  </a:cubicBezTo>
                  <a:close/>
                  <a:moveTo>
                    <a:pt x="360" y="1"/>
                  </a:moveTo>
                  <a:cubicBezTo>
                    <a:pt x="148" y="1"/>
                    <a:pt x="0" y="191"/>
                    <a:pt x="0" y="529"/>
                  </a:cubicBezTo>
                  <a:cubicBezTo>
                    <a:pt x="0" y="867"/>
                    <a:pt x="127" y="1057"/>
                    <a:pt x="338" y="1057"/>
                  </a:cubicBezTo>
                  <a:cubicBezTo>
                    <a:pt x="571" y="1057"/>
                    <a:pt x="697" y="867"/>
                    <a:pt x="697" y="529"/>
                  </a:cubicBezTo>
                  <a:cubicBezTo>
                    <a:pt x="697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5148425" y="4284425"/>
              <a:ext cx="19050" cy="30125"/>
            </a:xfrm>
            <a:custGeom>
              <a:avLst/>
              <a:gdLst/>
              <a:ahLst/>
              <a:cxnLst/>
              <a:rect l="l" t="t" r="r" b="b"/>
              <a:pathLst>
                <a:path w="762" h="1205" extrusionOk="0">
                  <a:moveTo>
                    <a:pt x="191" y="1056"/>
                  </a:moveTo>
                  <a:cubicBezTo>
                    <a:pt x="360" y="1056"/>
                    <a:pt x="529" y="1056"/>
                    <a:pt x="698" y="1056"/>
                  </a:cubicBezTo>
                  <a:cubicBezTo>
                    <a:pt x="698" y="1098"/>
                    <a:pt x="698" y="1141"/>
                    <a:pt x="698" y="1183"/>
                  </a:cubicBezTo>
                  <a:cubicBezTo>
                    <a:pt x="466" y="1183"/>
                    <a:pt x="233" y="1183"/>
                    <a:pt x="1" y="1204"/>
                  </a:cubicBezTo>
                  <a:cubicBezTo>
                    <a:pt x="1" y="908"/>
                    <a:pt x="381" y="760"/>
                    <a:pt x="508" y="528"/>
                  </a:cubicBezTo>
                  <a:cubicBezTo>
                    <a:pt x="656" y="254"/>
                    <a:pt x="170" y="106"/>
                    <a:pt x="149" y="465"/>
                  </a:cubicBezTo>
                  <a:cubicBezTo>
                    <a:pt x="85" y="465"/>
                    <a:pt x="64" y="444"/>
                    <a:pt x="1" y="444"/>
                  </a:cubicBezTo>
                  <a:cubicBezTo>
                    <a:pt x="1" y="0"/>
                    <a:pt x="761" y="21"/>
                    <a:pt x="677" y="507"/>
                  </a:cubicBezTo>
                  <a:cubicBezTo>
                    <a:pt x="635" y="760"/>
                    <a:pt x="318" y="845"/>
                    <a:pt x="191" y="1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5107775" y="4254850"/>
              <a:ext cx="33300" cy="43325"/>
            </a:xfrm>
            <a:custGeom>
              <a:avLst/>
              <a:gdLst/>
              <a:ahLst/>
              <a:cxnLst/>
              <a:rect l="l" t="t" r="r" b="b"/>
              <a:pathLst>
                <a:path w="1332" h="1733" extrusionOk="0">
                  <a:moveTo>
                    <a:pt x="0" y="0"/>
                  </a:moveTo>
                  <a:lnTo>
                    <a:pt x="0" y="1732"/>
                  </a:lnTo>
                  <a:lnTo>
                    <a:pt x="212" y="1732"/>
                  </a:lnTo>
                  <a:lnTo>
                    <a:pt x="212" y="908"/>
                  </a:lnTo>
                  <a:lnTo>
                    <a:pt x="1120" y="908"/>
                  </a:lnTo>
                  <a:lnTo>
                    <a:pt x="1120" y="1732"/>
                  </a:lnTo>
                  <a:lnTo>
                    <a:pt x="1331" y="1732"/>
                  </a:lnTo>
                  <a:lnTo>
                    <a:pt x="1331" y="0"/>
                  </a:lnTo>
                  <a:lnTo>
                    <a:pt x="1120" y="0"/>
                  </a:lnTo>
                  <a:lnTo>
                    <a:pt x="1120" y="718"/>
                  </a:lnTo>
                  <a:lnTo>
                    <a:pt x="212" y="71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106725" y="4254300"/>
              <a:ext cx="35400" cy="44400"/>
            </a:xfrm>
            <a:custGeom>
              <a:avLst/>
              <a:gdLst/>
              <a:ahLst/>
              <a:cxnLst/>
              <a:rect l="l" t="t" r="r" b="b"/>
              <a:pathLst>
                <a:path w="1416" h="1776" extrusionOk="0">
                  <a:moveTo>
                    <a:pt x="1352" y="64"/>
                  </a:moveTo>
                  <a:lnTo>
                    <a:pt x="1352" y="1712"/>
                  </a:lnTo>
                  <a:lnTo>
                    <a:pt x="1183" y="1712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61"/>
                  </a:lnTo>
                  <a:lnTo>
                    <a:pt x="1183" y="761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75"/>
                  </a:lnTo>
                  <a:lnTo>
                    <a:pt x="296" y="1775"/>
                  </a:lnTo>
                  <a:lnTo>
                    <a:pt x="296" y="973"/>
                  </a:lnTo>
                  <a:lnTo>
                    <a:pt x="1120" y="973"/>
                  </a:lnTo>
                  <a:lnTo>
                    <a:pt x="1120" y="1775"/>
                  </a:lnTo>
                  <a:lnTo>
                    <a:pt x="1415" y="1775"/>
                  </a:lnTo>
                  <a:lnTo>
                    <a:pt x="1415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96" y="69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5067100" y="4254850"/>
              <a:ext cx="33825" cy="43325"/>
            </a:xfrm>
            <a:custGeom>
              <a:avLst/>
              <a:gdLst/>
              <a:ahLst/>
              <a:cxnLst/>
              <a:rect l="l" t="t" r="r" b="b"/>
              <a:pathLst>
                <a:path w="1353" h="1733" extrusionOk="0">
                  <a:moveTo>
                    <a:pt x="1" y="0"/>
                  </a:moveTo>
                  <a:lnTo>
                    <a:pt x="1" y="1732"/>
                  </a:lnTo>
                  <a:lnTo>
                    <a:pt x="212" y="1732"/>
                  </a:lnTo>
                  <a:lnTo>
                    <a:pt x="212" y="380"/>
                  </a:lnTo>
                  <a:lnTo>
                    <a:pt x="1120" y="1732"/>
                  </a:lnTo>
                  <a:lnTo>
                    <a:pt x="1353" y="1732"/>
                  </a:lnTo>
                  <a:lnTo>
                    <a:pt x="1353" y="0"/>
                  </a:lnTo>
                  <a:lnTo>
                    <a:pt x="1142" y="0"/>
                  </a:lnTo>
                  <a:lnTo>
                    <a:pt x="1142" y="135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5066050" y="4254300"/>
              <a:ext cx="35950" cy="44400"/>
            </a:xfrm>
            <a:custGeom>
              <a:avLst/>
              <a:gdLst/>
              <a:ahLst/>
              <a:cxnLst/>
              <a:rect l="l" t="t" r="r" b="b"/>
              <a:pathLst>
                <a:path w="1438" h="1776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84" y="1712"/>
                  </a:lnTo>
                  <a:lnTo>
                    <a:pt x="296" y="381"/>
                  </a:lnTo>
                  <a:lnTo>
                    <a:pt x="233" y="402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74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75"/>
                  </a:lnTo>
                  <a:lnTo>
                    <a:pt x="296" y="1775"/>
                  </a:lnTo>
                  <a:lnTo>
                    <a:pt x="296" y="508"/>
                  </a:lnTo>
                  <a:lnTo>
                    <a:pt x="1141" y="1775"/>
                  </a:lnTo>
                  <a:lnTo>
                    <a:pt x="1437" y="1775"/>
                  </a:lnTo>
                  <a:lnTo>
                    <a:pt x="1437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4899175" y="4281775"/>
              <a:ext cx="67100" cy="108275"/>
            </a:xfrm>
            <a:custGeom>
              <a:avLst/>
              <a:gdLst/>
              <a:ahLst/>
              <a:cxnLst/>
              <a:rect l="l" t="t" r="r" b="b"/>
              <a:pathLst>
                <a:path w="2684" h="4331" extrusionOk="0">
                  <a:moveTo>
                    <a:pt x="2493" y="0"/>
                  </a:moveTo>
                  <a:lnTo>
                    <a:pt x="0" y="4331"/>
                  </a:lnTo>
                  <a:lnTo>
                    <a:pt x="233" y="4331"/>
                  </a:lnTo>
                  <a:lnTo>
                    <a:pt x="2683" y="106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4897600" y="4281250"/>
              <a:ext cx="69200" cy="109875"/>
            </a:xfrm>
            <a:custGeom>
              <a:avLst/>
              <a:gdLst/>
              <a:ahLst/>
              <a:cxnLst/>
              <a:rect l="l" t="t" r="r" b="b"/>
              <a:pathLst>
                <a:path w="2768" h="4395" extrusionOk="0">
                  <a:moveTo>
                    <a:pt x="2662" y="64"/>
                  </a:moveTo>
                  <a:lnTo>
                    <a:pt x="2704" y="127"/>
                  </a:lnTo>
                  <a:lnTo>
                    <a:pt x="296" y="4331"/>
                  </a:lnTo>
                  <a:lnTo>
                    <a:pt x="127" y="4331"/>
                  </a:lnTo>
                  <a:lnTo>
                    <a:pt x="2577" y="64"/>
                  </a:lnTo>
                  <a:close/>
                  <a:moveTo>
                    <a:pt x="2535" y="0"/>
                  </a:moveTo>
                  <a:lnTo>
                    <a:pt x="0" y="4394"/>
                  </a:lnTo>
                  <a:lnTo>
                    <a:pt x="317" y="4394"/>
                  </a:lnTo>
                  <a:lnTo>
                    <a:pt x="2767" y="148"/>
                  </a:lnTo>
                  <a:lnTo>
                    <a:pt x="2767" y="127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4899175" y="4174050"/>
              <a:ext cx="67100" cy="107750"/>
            </a:xfrm>
            <a:custGeom>
              <a:avLst/>
              <a:gdLst/>
              <a:ahLst/>
              <a:cxnLst/>
              <a:rect l="l" t="t" r="r" b="b"/>
              <a:pathLst>
                <a:path w="2684" h="4310" extrusionOk="0">
                  <a:moveTo>
                    <a:pt x="0" y="0"/>
                  </a:moveTo>
                  <a:lnTo>
                    <a:pt x="2493" y="4309"/>
                  </a:lnTo>
                  <a:lnTo>
                    <a:pt x="2620" y="4309"/>
                  </a:lnTo>
                  <a:lnTo>
                    <a:pt x="2683" y="420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4897600" y="4172975"/>
              <a:ext cx="69725" cy="109875"/>
            </a:xfrm>
            <a:custGeom>
              <a:avLst/>
              <a:gdLst/>
              <a:ahLst/>
              <a:cxnLst/>
              <a:rect l="l" t="t" r="r" b="b"/>
              <a:pathLst>
                <a:path w="2789" h="4395" extrusionOk="0">
                  <a:moveTo>
                    <a:pt x="296" y="64"/>
                  </a:moveTo>
                  <a:lnTo>
                    <a:pt x="2704" y="4247"/>
                  </a:lnTo>
                  <a:lnTo>
                    <a:pt x="2662" y="4331"/>
                  </a:lnTo>
                  <a:lnTo>
                    <a:pt x="2577" y="4331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535" y="4395"/>
                  </a:lnTo>
                  <a:lnTo>
                    <a:pt x="2704" y="4395"/>
                  </a:lnTo>
                  <a:lnTo>
                    <a:pt x="2788" y="424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4899175" y="4092725"/>
              <a:ext cx="51250" cy="81350"/>
            </a:xfrm>
            <a:custGeom>
              <a:avLst/>
              <a:gdLst/>
              <a:ahLst/>
              <a:cxnLst/>
              <a:rect l="l" t="t" r="r" b="b"/>
              <a:pathLst>
                <a:path w="2050" h="3254" extrusionOk="0">
                  <a:moveTo>
                    <a:pt x="1859" y="0"/>
                  </a:moveTo>
                  <a:lnTo>
                    <a:pt x="0" y="3253"/>
                  </a:lnTo>
                  <a:lnTo>
                    <a:pt x="233" y="3253"/>
                  </a:lnTo>
                  <a:lnTo>
                    <a:pt x="2050" y="106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4897600" y="4091650"/>
              <a:ext cx="53875" cy="82950"/>
            </a:xfrm>
            <a:custGeom>
              <a:avLst/>
              <a:gdLst/>
              <a:ahLst/>
              <a:cxnLst/>
              <a:rect l="l" t="t" r="r" b="b"/>
              <a:pathLst>
                <a:path w="2155" h="3318" extrusionOk="0">
                  <a:moveTo>
                    <a:pt x="1944" y="85"/>
                  </a:moveTo>
                  <a:lnTo>
                    <a:pt x="2070" y="170"/>
                  </a:lnTo>
                  <a:lnTo>
                    <a:pt x="296" y="3254"/>
                  </a:lnTo>
                  <a:lnTo>
                    <a:pt x="127" y="3254"/>
                  </a:lnTo>
                  <a:lnTo>
                    <a:pt x="1944" y="85"/>
                  </a:lnTo>
                  <a:close/>
                  <a:moveTo>
                    <a:pt x="1922" y="1"/>
                  </a:moveTo>
                  <a:lnTo>
                    <a:pt x="0" y="3317"/>
                  </a:lnTo>
                  <a:lnTo>
                    <a:pt x="317" y="3317"/>
                  </a:lnTo>
                  <a:lnTo>
                    <a:pt x="2155" y="1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4753950" y="4146050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57" y="233"/>
                  </a:moveTo>
                  <a:cubicBezTo>
                    <a:pt x="1183" y="233"/>
                    <a:pt x="1310" y="275"/>
                    <a:pt x="1437" y="360"/>
                  </a:cubicBezTo>
                  <a:cubicBezTo>
                    <a:pt x="1542" y="423"/>
                    <a:pt x="1627" y="529"/>
                    <a:pt x="1690" y="655"/>
                  </a:cubicBezTo>
                  <a:cubicBezTo>
                    <a:pt x="1754" y="782"/>
                    <a:pt x="1775" y="930"/>
                    <a:pt x="1775" y="1120"/>
                  </a:cubicBezTo>
                  <a:cubicBezTo>
                    <a:pt x="1775" y="1395"/>
                    <a:pt x="1711" y="1606"/>
                    <a:pt x="1585" y="1754"/>
                  </a:cubicBezTo>
                  <a:cubicBezTo>
                    <a:pt x="1437" y="1902"/>
                    <a:pt x="1268" y="1986"/>
                    <a:pt x="1036" y="1986"/>
                  </a:cubicBezTo>
                  <a:cubicBezTo>
                    <a:pt x="824" y="1986"/>
                    <a:pt x="655" y="1902"/>
                    <a:pt x="507" y="1754"/>
                  </a:cubicBezTo>
                  <a:cubicBezTo>
                    <a:pt x="381" y="1606"/>
                    <a:pt x="296" y="1416"/>
                    <a:pt x="296" y="1141"/>
                  </a:cubicBezTo>
                  <a:cubicBezTo>
                    <a:pt x="296" y="824"/>
                    <a:pt x="381" y="592"/>
                    <a:pt x="529" y="444"/>
                  </a:cubicBezTo>
                  <a:cubicBezTo>
                    <a:pt x="676" y="317"/>
                    <a:pt x="845" y="233"/>
                    <a:pt x="1057" y="233"/>
                  </a:cubicBezTo>
                  <a:close/>
                  <a:moveTo>
                    <a:pt x="1036" y="1"/>
                  </a:moveTo>
                  <a:cubicBezTo>
                    <a:pt x="740" y="1"/>
                    <a:pt x="486" y="106"/>
                    <a:pt x="296" y="296"/>
                  </a:cubicBezTo>
                  <a:cubicBezTo>
                    <a:pt x="106" y="508"/>
                    <a:pt x="0" y="782"/>
                    <a:pt x="0" y="1141"/>
                  </a:cubicBezTo>
                  <a:cubicBezTo>
                    <a:pt x="0" y="1331"/>
                    <a:pt x="43" y="1521"/>
                    <a:pt x="127" y="1690"/>
                  </a:cubicBezTo>
                  <a:cubicBezTo>
                    <a:pt x="212" y="1859"/>
                    <a:pt x="338" y="1986"/>
                    <a:pt x="507" y="2092"/>
                  </a:cubicBezTo>
                  <a:cubicBezTo>
                    <a:pt x="655" y="2176"/>
                    <a:pt x="845" y="2240"/>
                    <a:pt x="1036" y="2240"/>
                  </a:cubicBezTo>
                  <a:cubicBezTo>
                    <a:pt x="1226" y="2240"/>
                    <a:pt x="1416" y="2197"/>
                    <a:pt x="1564" y="2092"/>
                  </a:cubicBezTo>
                  <a:cubicBezTo>
                    <a:pt x="1733" y="2007"/>
                    <a:pt x="1859" y="1881"/>
                    <a:pt x="1944" y="1712"/>
                  </a:cubicBezTo>
                  <a:cubicBezTo>
                    <a:pt x="2028" y="1543"/>
                    <a:pt x="2071" y="1331"/>
                    <a:pt x="2071" y="1120"/>
                  </a:cubicBezTo>
                  <a:cubicBezTo>
                    <a:pt x="2071" y="909"/>
                    <a:pt x="2028" y="698"/>
                    <a:pt x="1944" y="529"/>
                  </a:cubicBezTo>
                  <a:cubicBezTo>
                    <a:pt x="1859" y="360"/>
                    <a:pt x="1754" y="233"/>
                    <a:pt x="1585" y="148"/>
                  </a:cubicBezTo>
                  <a:cubicBezTo>
                    <a:pt x="1416" y="43"/>
                    <a:pt x="1247" y="1"/>
                    <a:pt x="1036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4815200" y="4180375"/>
              <a:ext cx="92450" cy="5825"/>
            </a:xfrm>
            <a:custGeom>
              <a:avLst/>
              <a:gdLst/>
              <a:ahLst/>
              <a:cxnLst/>
              <a:rect l="l" t="t" r="r" b="b"/>
              <a:pathLst>
                <a:path w="3698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697" y="233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4814150" y="4179850"/>
              <a:ext cx="94025" cy="6900"/>
            </a:xfrm>
            <a:custGeom>
              <a:avLst/>
              <a:gdLst/>
              <a:ahLst/>
              <a:cxnLst/>
              <a:rect l="l" t="t" r="r" b="b"/>
              <a:pathLst>
                <a:path w="3761" h="276" extrusionOk="0">
                  <a:moveTo>
                    <a:pt x="3697" y="64"/>
                  </a:moveTo>
                  <a:lnTo>
                    <a:pt x="3697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275"/>
                  </a:lnTo>
                  <a:lnTo>
                    <a:pt x="3761" y="275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4815200" y="4161900"/>
              <a:ext cx="92450" cy="5300"/>
            </a:xfrm>
            <a:custGeom>
              <a:avLst/>
              <a:gdLst/>
              <a:ahLst/>
              <a:cxnLst/>
              <a:rect l="l" t="t" r="r" b="b"/>
              <a:pathLst>
                <a:path w="3698" h="212" extrusionOk="0">
                  <a:moveTo>
                    <a:pt x="1" y="0"/>
                  </a:moveTo>
                  <a:lnTo>
                    <a:pt x="1" y="212"/>
                  </a:lnTo>
                  <a:lnTo>
                    <a:pt x="3697" y="212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4814150" y="4160850"/>
              <a:ext cx="94025" cy="6875"/>
            </a:xfrm>
            <a:custGeom>
              <a:avLst/>
              <a:gdLst/>
              <a:ahLst/>
              <a:cxnLst/>
              <a:rect l="l" t="t" r="r" b="b"/>
              <a:pathLst>
                <a:path w="3761" h="275" extrusionOk="0">
                  <a:moveTo>
                    <a:pt x="3697" y="63"/>
                  </a:moveTo>
                  <a:lnTo>
                    <a:pt x="3697" y="211"/>
                  </a:lnTo>
                  <a:lnTo>
                    <a:pt x="64" y="211"/>
                  </a:lnTo>
                  <a:lnTo>
                    <a:pt x="64" y="63"/>
                  </a:lnTo>
                  <a:close/>
                  <a:moveTo>
                    <a:pt x="1" y="0"/>
                  </a:moveTo>
                  <a:lnTo>
                    <a:pt x="1" y="275"/>
                  </a:lnTo>
                  <a:lnTo>
                    <a:pt x="3761" y="275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4964650" y="4279125"/>
              <a:ext cx="92975" cy="5325"/>
            </a:xfrm>
            <a:custGeom>
              <a:avLst/>
              <a:gdLst/>
              <a:ahLst/>
              <a:cxnLst/>
              <a:rect l="l" t="t" r="r" b="b"/>
              <a:pathLst>
                <a:path w="3719" h="213" extrusionOk="0">
                  <a:moveTo>
                    <a:pt x="64" y="1"/>
                  </a:moveTo>
                  <a:lnTo>
                    <a:pt x="1" y="106"/>
                  </a:lnTo>
                  <a:lnTo>
                    <a:pt x="64" y="212"/>
                  </a:lnTo>
                  <a:lnTo>
                    <a:pt x="3719" y="212"/>
                  </a:lnTo>
                  <a:lnTo>
                    <a:pt x="37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4963600" y="4278600"/>
              <a:ext cx="95075" cy="6900"/>
            </a:xfrm>
            <a:custGeom>
              <a:avLst/>
              <a:gdLst/>
              <a:ahLst/>
              <a:cxnLst/>
              <a:rect l="l" t="t" r="r" b="b"/>
              <a:pathLst>
                <a:path w="3803" h="276" extrusionOk="0">
                  <a:moveTo>
                    <a:pt x="3740" y="64"/>
                  </a:moveTo>
                  <a:lnTo>
                    <a:pt x="3740" y="212"/>
                  </a:lnTo>
                  <a:lnTo>
                    <a:pt x="127" y="212"/>
                  </a:lnTo>
                  <a:lnTo>
                    <a:pt x="85" y="127"/>
                  </a:lnTo>
                  <a:lnTo>
                    <a:pt x="127" y="64"/>
                  </a:lnTo>
                  <a:close/>
                  <a:moveTo>
                    <a:pt x="85" y="1"/>
                  </a:moveTo>
                  <a:lnTo>
                    <a:pt x="1" y="127"/>
                  </a:lnTo>
                  <a:lnTo>
                    <a:pt x="85" y="275"/>
                  </a:lnTo>
                  <a:lnTo>
                    <a:pt x="3803" y="275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4897075" y="4284425"/>
              <a:ext cx="69200" cy="115675"/>
            </a:xfrm>
            <a:custGeom>
              <a:avLst/>
              <a:gdLst/>
              <a:ahLst/>
              <a:cxnLst/>
              <a:rect l="l" t="t" r="r" b="b"/>
              <a:pathLst>
                <a:path w="2768" h="4627" extrusionOk="0">
                  <a:moveTo>
                    <a:pt x="2767" y="0"/>
                  </a:moveTo>
                  <a:lnTo>
                    <a:pt x="0" y="4225"/>
                  </a:lnTo>
                  <a:lnTo>
                    <a:pt x="570" y="4626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926100" y="4023525"/>
              <a:ext cx="61300" cy="63400"/>
            </a:xfrm>
            <a:custGeom>
              <a:avLst/>
              <a:gdLst/>
              <a:ahLst/>
              <a:cxnLst/>
              <a:rect l="l" t="t" r="r" b="b"/>
              <a:pathLst>
                <a:path w="2452" h="2536" extrusionOk="0">
                  <a:moveTo>
                    <a:pt x="1099" y="2430"/>
                  </a:moveTo>
                  <a:cubicBezTo>
                    <a:pt x="656" y="2261"/>
                    <a:pt x="444" y="1860"/>
                    <a:pt x="423" y="1606"/>
                  </a:cubicBezTo>
                  <a:cubicBezTo>
                    <a:pt x="402" y="1099"/>
                    <a:pt x="825" y="487"/>
                    <a:pt x="1332" y="402"/>
                  </a:cubicBezTo>
                  <a:cubicBezTo>
                    <a:pt x="1881" y="318"/>
                    <a:pt x="2451" y="782"/>
                    <a:pt x="2451" y="1353"/>
                  </a:cubicBezTo>
                  <a:cubicBezTo>
                    <a:pt x="2451" y="1627"/>
                    <a:pt x="2388" y="1712"/>
                    <a:pt x="2303" y="1881"/>
                  </a:cubicBezTo>
                  <a:cubicBezTo>
                    <a:pt x="2113" y="2219"/>
                    <a:pt x="1923" y="2346"/>
                    <a:pt x="1839" y="2388"/>
                  </a:cubicBezTo>
                  <a:cubicBezTo>
                    <a:pt x="1648" y="2493"/>
                    <a:pt x="1395" y="2536"/>
                    <a:pt x="1099" y="2430"/>
                  </a:cubicBezTo>
                  <a:close/>
                  <a:moveTo>
                    <a:pt x="2050" y="909"/>
                  </a:moveTo>
                  <a:cubicBezTo>
                    <a:pt x="1268" y="1"/>
                    <a:pt x="1" y="1775"/>
                    <a:pt x="1184" y="2198"/>
                  </a:cubicBezTo>
                  <a:cubicBezTo>
                    <a:pt x="1860" y="2430"/>
                    <a:pt x="2430" y="1374"/>
                    <a:pt x="2050" y="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886500" y="4001350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141" y="2430"/>
                  </a:moveTo>
                  <a:cubicBezTo>
                    <a:pt x="1268" y="2176"/>
                    <a:pt x="1416" y="1944"/>
                    <a:pt x="1543" y="1690"/>
                  </a:cubicBezTo>
                  <a:cubicBezTo>
                    <a:pt x="1310" y="1522"/>
                    <a:pt x="951" y="1353"/>
                    <a:pt x="676" y="1184"/>
                  </a:cubicBezTo>
                  <a:cubicBezTo>
                    <a:pt x="507" y="1374"/>
                    <a:pt x="381" y="1669"/>
                    <a:pt x="233" y="1881"/>
                  </a:cubicBezTo>
                  <a:cubicBezTo>
                    <a:pt x="170" y="1881"/>
                    <a:pt x="64" y="1796"/>
                    <a:pt x="1" y="1775"/>
                  </a:cubicBezTo>
                  <a:cubicBezTo>
                    <a:pt x="339" y="1184"/>
                    <a:pt x="655" y="592"/>
                    <a:pt x="993" y="1"/>
                  </a:cubicBezTo>
                  <a:cubicBezTo>
                    <a:pt x="1078" y="64"/>
                    <a:pt x="1162" y="106"/>
                    <a:pt x="1247" y="148"/>
                  </a:cubicBezTo>
                  <a:cubicBezTo>
                    <a:pt x="1078" y="423"/>
                    <a:pt x="930" y="698"/>
                    <a:pt x="782" y="951"/>
                  </a:cubicBezTo>
                  <a:cubicBezTo>
                    <a:pt x="1078" y="1120"/>
                    <a:pt x="1374" y="1310"/>
                    <a:pt x="1669" y="1479"/>
                  </a:cubicBezTo>
                  <a:cubicBezTo>
                    <a:pt x="1838" y="1205"/>
                    <a:pt x="1986" y="930"/>
                    <a:pt x="2134" y="655"/>
                  </a:cubicBezTo>
                  <a:cubicBezTo>
                    <a:pt x="2219" y="719"/>
                    <a:pt x="2303" y="761"/>
                    <a:pt x="2388" y="803"/>
                  </a:cubicBezTo>
                  <a:cubicBezTo>
                    <a:pt x="2050" y="1374"/>
                    <a:pt x="1733" y="1944"/>
                    <a:pt x="1395" y="2514"/>
                  </a:cubicBezTo>
                  <a:cubicBezTo>
                    <a:pt x="1331" y="2599"/>
                    <a:pt x="1226" y="2451"/>
                    <a:pt x="1141" y="2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394325" y="4287050"/>
              <a:ext cx="67075" cy="108300"/>
            </a:xfrm>
            <a:custGeom>
              <a:avLst/>
              <a:gdLst/>
              <a:ahLst/>
              <a:cxnLst/>
              <a:rect l="l" t="t" r="r" b="b"/>
              <a:pathLst>
                <a:path w="2683" h="4332" extrusionOk="0">
                  <a:moveTo>
                    <a:pt x="2493" y="1"/>
                  </a:moveTo>
                  <a:lnTo>
                    <a:pt x="0" y="4331"/>
                  </a:lnTo>
                  <a:lnTo>
                    <a:pt x="254" y="4331"/>
                  </a:lnTo>
                  <a:lnTo>
                    <a:pt x="2683" y="106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392725" y="4286525"/>
              <a:ext cx="69750" cy="109875"/>
            </a:xfrm>
            <a:custGeom>
              <a:avLst/>
              <a:gdLst/>
              <a:ahLst/>
              <a:cxnLst/>
              <a:rect l="l" t="t" r="r" b="b"/>
              <a:pathLst>
                <a:path w="2790" h="4395" extrusionOk="0">
                  <a:moveTo>
                    <a:pt x="2662" y="64"/>
                  </a:moveTo>
                  <a:lnTo>
                    <a:pt x="2705" y="127"/>
                  </a:lnTo>
                  <a:lnTo>
                    <a:pt x="296" y="4331"/>
                  </a:lnTo>
                  <a:lnTo>
                    <a:pt x="127" y="4331"/>
                  </a:lnTo>
                  <a:lnTo>
                    <a:pt x="2578" y="64"/>
                  </a:lnTo>
                  <a:close/>
                  <a:moveTo>
                    <a:pt x="2536" y="1"/>
                  </a:moveTo>
                  <a:lnTo>
                    <a:pt x="1" y="4394"/>
                  </a:lnTo>
                  <a:lnTo>
                    <a:pt x="318" y="4394"/>
                  </a:lnTo>
                  <a:lnTo>
                    <a:pt x="2768" y="148"/>
                  </a:lnTo>
                  <a:lnTo>
                    <a:pt x="2789" y="127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394325" y="4179325"/>
              <a:ext cx="67075" cy="107750"/>
            </a:xfrm>
            <a:custGeom>
              <a:avLst/>
              <a:gdLst/>
              <a:ahLst/>
              <a:cxnLst/>
              <a:rect l="l" t="t" r="r" b="b"/>
              <a:pathLst>
                <a:path w="2683" h="4310" extrusionOk="0">
                  <a:moveTo>
                    <a:pt x="0" y="0"/>
                  </a:moveTo>
                  <a:lnTo>
                    <a:pt x="2493" y="4310"/>
                  </a:lnTo>
                  <a:lnTo>
                    <a:pt x="2619" y="4310"/>
                  </a:lnTo>
                  <a:lnTo>
                    <a:pt x="2683" y="420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392725" y="4178275"/>
              <a:ext cx="69750" cy="109850"/>
            </a:xfrm>
            <a:custGeom>
              <a:avLst/>
              <a:gdLst/>
              <a:ahLst/>
              <a:cxnLst/>
              <a:rect l="l" t="t" r="r" b="b"/>
              <a:pathLst>
                <a:path w="2790" h="4394" extrusionOk="0">
                  <a:moveTo>
                    <a:pt x="296" y="63"/>
                  </a:moveTo>
                  <a:lnTo>
                    <a:pt x="2705" y="4246"/>
                  </a:lnTo>
                  <a:lnTo>
                    <a:pt x="2662" y="4331"/>
                  </a:lnTo>
                  <a:lnTo>
                    <a:pt x="2578" y="4331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2536" y="4394"/>
                  </a:lnTo>
                  <a:lnTo>
                    <a:pt x="2705" y="4394"/>
                  </a:lnTo>
                  <a:lnTo>
                    <a:pt x="2789" y="424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394325" y="4098000"/>
              <a:ext cx="51250" cy="81350"/>
            </a:xfrm>
            <a:custGeom>
              <a:avLst/>
              <a:gdLst/>
              <a:ahLst/>
              <a:cxnLst/>
              <a:rect l="l" t="t" r="r" b="b"/>
              <a:pathLst>
                <a:path w="2050" h="3254" extrusionOk="0">
                  <a:moveTo>
                    <a:pt x="1859" y="0"/>
                  </a:moveTo>
                  <a:lnTo>
                    <a:pt x="0" y="3253"/>
                  </a:lnTo>
                  <a:lnTo>
                    <a:pt x="254" y="3253"/>
                  </a:lnTo>
                  <a:lnTo>
                    <a:pt x="2049" y="106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392725" y="4096950"/>
              <a:ext cx="53900" cy="82925"/>
            </a:xfrm>
            <a:custGeom>
              <a:avLst/>
              <a:gdLst/>
              <a:ahLst/>
              <a:cxnLst/>
              <a:rect l="l" t="t" r="r" b="b"/>
              <a:pathLst>
                <a:path w="2156" h="3317" extrusionOk="0">
                  <a:moveTo>
                    <a:pt x="1944" y="106"/>
                  </a:moveTo>
                  <a:lnTo>
                    <a:pt x="2071" y="169"/>
                  </a:lnTo>
                  <a:lnTo>
                    <a:pt x="296" y="3253"/>
                  </a:lnTo>
                  <a:lnTo>
                    <a:pt x="127" y="3253"/>
                  </a:lnTo>
                  <a:lnTo>
                    <a:pt x="1944" y="106"/>
                  </a:lnTo>
                  <a:close/>
                  <a:moveTo>
                    <a:pt x="1923" y="0"/>
                  </a:moveTo>
                  <a:lnTo>
                    <a:pt x="1" y="3316"/>
                  </a:lnTo>
                  <a:lnTo>
                    <a:pt x="318" y="3316"/>
                  </a:lnTo>
                  <a:lnTo>
                    <a:pt x="2155" y="169"/>
                  </a:lnTo>
                  <a:lnTo>
                    <a:pt x="2155" y="148"/>
                  </a:lnTo>
                  <a:lnTo>
                    <a:pt x="19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249625" y="4151325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35" y="254"/>
                  </a:moveTo>
                  <a:cubicBezTo>
                    <a:pt x="1162" y="254"/>
                    <a:pt x="1310" y="275"/>
                    <a:pt x="1415" y="360"/>
                  </a:cubicBezTo>
                  <a:cubicBezTo>
                    <a:pt x="1521" y="423"/>
                    <a:pt x="1627" y="529"/>
                    <a:pt x="1669" y="656"/>
                  </a:cubicBezTo>
                  <a:cubicBezTo>
                    <a:pt x="1732" y="782"/>
                    <a:pt x="1775" y="951"/>
                    <a:pt x="1775" y="1120"/>
                  </a:cubicBezTo>
                  <a:cubicBezTo>
                    <a:pt x="1775" y="1395"/>
                    <a:pt x="1690" y="1606"/>
                    <a:pt x="1563" y="1754"/>
                  </a:cubicBezTo>
                  <a:cubicBezTo>
                    <a:pt x="1415" y="1923"/>
                    <a:pt x="1246" y="1986"/>
                    <a:pt x="1014" y="1986"/>
                  </a:cubicBezTo>
                  <a:cubicBezTo>
                    <a:pt x="803" y="1986"/>
                    <a:pt x="634" y="1923"/>
                    <a:pt x="507" y="1775"/>
                  </a:cubicBezTo>
                  <a:cubicBezTo>
                    <a:pt x="359" y="1627"/>
                    <a:pt x="296" y="1416"/>
                    <a:pt x="296" y="1141"/>
                  </a:cubicBezTo>
                  <a:cubicBezTo>
                    <a:pt x="296" y="825"/>
                    <a:pt x="359" y="592"/>
                    <a:pt x="507" y="444"/>
                  </a:cubicBezTo>
                  <a:cubicBezTo>
                    <a:pt x="655" y="318"/>
                    <a:pt x="824" y="254"/>
                    <a:pt x="1035" y="254"/>
                  </a:cubicBezTo>
                  <a:close/>
                  <a:moveTo>
                    <a:pt x="1035" y="1"/>
                  </a:moveTo>
                  <a:cubicBezTo>
                    <a:pt x="718" y="1"/>
                    <a:pt x="465" y="106"/>
                    <a:pt x="275" y="297"/>
                  </a:cubicBezTo>
                  <a:cubicBezTo>
                    <a:pt x="85" y="508"/>
                    <a:pt x="0" y="782"/>
                    <a:pt x="0" y="1141"/>
                  </a:cubicBezTo>
                  <a:cubicBezTo>
                    <a:pt x="0" y="1332"/>
                    <a:pt x="42" y="1522"/>
                    <a:pt x="106" y="1691"/>
                  </a:cubicBezTo>
                  <a:cubicBezTo>
                    <a:pt x="190" y="1860"/>
                    <a:pt x="317" y="1986"/>
                    <a:pt x="486" y="2092"/>
                  </a:cubicBezTo>
                  <a:cubicBezTo>
                    <a:pt x="634" y="2198"/>
                    <a:pt x="824" y="2240"/>
                    <a:pt x="1035" y="2240"/>
                  </a:cubicBezTo>
                  <a:cubicBezTo>
                    <a:pt x="1204" y="2240"/>
                    <a:pt x="1394" y="2198"/>
                    <a:pt x="1542" y="2113"/>
                  </a:cubicBezTo>
                  <a:cubicBezTo>
                    <a:pt x="1711" y="2008"/>
                    <a:pt x="1838" y="1881"/>
                    <a:pt x="1922" y="1712"/>
                  </a:cubicBezTo>
                  <a:cubicBezTo>
                    <a:pt x="2007" y="1543"/>
                    <a:pt x="2070" y="1353"/>
                    <a:pt x="2070" y="1120"/>
                  </a:cubicBezTo>
                  <a:cubicBezTo>
                    <a:pt x="2070" y="909"/>
                    <a:pt x="2028" y="719"/>
                    <a:pt x="1944" y="550"/>
                  </a:cubicBezTo>
                  <a:cubicBezTo>
                    <a:pt x="1859" y="381"/>
                    <a:pt x="1732" y="233"/>
                    <a:pt x="1563" y="149"/>
                  </a:cubicBezTo>
                  <a:cubicBezTo>
                    <a:pt x="1415" y="43"/>
                    <a:pt x="1225" y="1"/>
                    <a:pt x="1035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310350" y="4186175"/>
              <a:ext cx="92450" cy="5325"/>
            </a:xfrm>
            <a:custGeom>
              <a:avLst/>
              <a:gdLst/>
              <a:ahLst/>
              <a:cxnLst/>
              <a:rect l="l" t="t" r="r" b="b"/>
              <a:pathLst>
                <a:path w="3698" h="213" extrusionOk="0">
                  <a:moveTo>
                    <a:pt x="0" y="1"/>
                  </a:moveTo>
                  <a:lnTo>
                    <a:pt x="0" y="212"/>
                  </a:lnTo>
                  <a:lnTo>
                    <a:pt x="3697" y="212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309300" y="4185125"/>
              <a:ext cx="94550" cy="6900"/>
            </a:xfrm>
            <a:custGeom>
              <a:avLst/>
              <a:gdLst/>
              <a:ahLst/>
              <a:cxnLst/>
              <a:rect l="l" t="t" r="r" b="b"/>
              <a:pathLst>
                <a:path w="3782" h="276" extrusionOk="0">
                  <a:moveTo>
                    <a:pt x="3697" y="64"/>
                  </a:moveTo>
                  <a:lnTo>
                    <a:pt x="3697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0" y="1"/>
                  </a:moveTo>
                  <a:lnTo>
                    <a:pt x="0" y="275"/>
                  </a:lnTo>
                  <a:lnTo>
                    <a:pt x="3781" y="275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310350" y="4167175"/>
              <a:ext cx="92450" cy="5300"/>
            </a:xfrm>
            <a:custGeom>
              <a:avLst/>
              <a:gdLst/>
              <a:ahLst/>
              <a:cxnLst/>
              <a:rect l="l" t="t" r="r" b="b"/>
              <a:pathLst>
                <a:path w="3698" h="212" extrusionOk="0">
                  <a:moveTo>
                    <a:pt x="0" y="1"/>
                  </a:moveTo>
                  <a:lnTo>
                    <a:pt x="0" y="212"/>
                  </a:lnTo>
                  <a:lnTo>
                    <a:pt x="3697" y="212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309300" y="4166125"/>
              <a:ext cx="94550" cy="7400"/>
            </a:xfrm>
            <a:custGeom>
              <a:avLst/>
              <a:gdLst/>
              <a:ahLst/>
              <a:cxnLst/>
              <a:rect l="l" t="t" r="r" b="b"/>
              <a:pathLst>
                <a:path w="3782" h="296" extrusionOk="0">
                  <a:moveTo>
                    <a:pt x="3697" y="64"/>
                  </a:moveTo>
                  <a:lnTo>
                    <a:pt x="3697" y="211"/>
                  </a:lnTo>
                  <a:lnTo>
                    <a:pt x="64" y="211"/>
                  </a:lnTo>
                  <a:lnTo>
                    <a:pt x="64" y="64"/>
                  </a:lnTo>
                  <a:close/>
                  <a:moveTo>
                    <a:pt x="0" y="0"/>
                  </a:moveTo>
                  <a:lnTo>
                    <a:pt x="0" y="296"/>
                  </a:lnTo>
                  <a:lnTo>
                    <a:pt x="3781" y="296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4459800" y="4284425"/>
              <a:ext cx="92975" cy="5300"/>
            </a:xfrm>
            <a:custGeom>
              <a:avLst/>
              <a:gdLst/>
              <a:ahLst/>
              <a:cxnLst/>
              <a:rect l="l" t="t" r="r" b="b"/>
              <a:pathLst>
                <a:path w="3719" h="212" extrusionOk="0">
                  <a:moveTo>
                    <a:pt x="64" y="0"/>
                  </a:moveTo>
                  <a:lnTo>
                    <a:pt x="0" y="106"/>
                  </a:lnTo>
                  <a:lnTo>
                    <a:pt x="64" y="211"/>
                  </a:lnTo>
                  <a:lnTo>
                    <a:pt x="3718" y="211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4458750" y="4283875"/>
              <a:ext cx="95075" cy="6900"/>
            </a:xfrm>
            <a:custGeom>
              <a:avLst/>
              <a:gdLst/>
              <a:ahLst/>
              <a:cxnLst/>
              <a:rect l="l" t="t" r="r" b="b"/>
              <a:pathLst>
                <a:path w="3803" h="276" extrusionOk="0">
                  <a:moveTo>
                    <a:pt x="3739" y="64"/>
                  </a:moveTo>
                  <a:lnTo>
                    <a:pt x="3739" y="212"/>
                  </a:lnTo>
                  <a:lnTo>
                    <a:pt x="127" y="212"/>
                  </a:lnTo>
                  <a:lnTo>
                    <a:pt x="85" y="128"/>
                  </a:lnTo>
                  <a:lnTo>
                    <a:pt x="127" y="64"/>
                  </a:lnTo>
                  <a:close/>
                  <a:moveTo>
                    <a:pt x="85" y="1"/>
                  </a:moveTo>
                  <a:lnTo>
                    <a:pt x="0" y="128"/>
                  </a:lnTo>
                  <a:lnTo>
                    <a:pt x="85" y="276"/>
                  </a:lnTo>
                  <a:lnTo>
                    <a:pt x="3802" y="276"/>
                  </a:lnTo>
                  <a:lnTo>
                    <a:pt x="38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4392725" y="4289700"/>
              <a:ext cx="68675" cy="116200"/>
            </a:xfrm>
            <a:custGeom>
              <a:avLst/>
              <a:gdLst/>
              <a:ahLst/>
              <a:cxnLst/>
              <a:rect l="l" t="t" r="r" b="b"/>
              <a:pathLst>
                <a:path w="2747" h="4648" extrusionOk="0">
                  <a:moveTo>
                    <a:pt x="2747" y="0"/>
                  </a:moveTo>
                  <a:lnTo>
                    <a:pt x="1" y="4225"/>
                  </a:lnTo>
                  <a:lnTo>
                    <a:pt x="550" y="4648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4421250" y="4028825"/>
              <a:ext cx="61275" cy="63375"/>
            </a:xfrm>
            <a:custGeom>
              <a:avLst/>
              <a:gdLst/>
              <a:ahLst/>
              <a:cxnLst/>
              <a:rect l="l" t="t" r="r" b="b"/>
              <a:pathLst>
                <a:path w="2451" h="2535" extrusionOk="0">
                  <a:moveTo>
                    <a:pt x="1120" y="2429"/>
                  </a:moveTo>
                  <a:cubicBezTo>
                    <a:pt x="655" y="2260"/>
                    <a:pt x="444" y="1880"/>
                    <a:pt x="423" y="1605"/>
                  </a:cubicBezTo>
                  <a:cubicBezTo>
                    <a:pt x="402" y="1120"/>
                    <a:pt x="824" y="486"/>
                    <a:pt x="1331" y="401"/>
                  </a:cubicBezTo>
                  <a:cubicBezTo>
                    <a:pt x="1902" y="317"/>
                    <a:pt x="2451" y="803"/>
                    <a:pt x="2451" y="1352"/>
                  </a:cubicBezTo>
                  <a:cubicBezTo>
                    <a:pt x="2451" y="1627"/>
                    <a:pt x="2387" y="1711"/>
                    <a:pt x="2303" y="1880"/>
                  </a:cubicBezTo>
                  <a:cubicBezTo>
                    <a:pt x="2134" y="2218"/>
                    <a:pt x="1923" y="2345"/>
                    <a:pt x="1838" y="2387"/>
                  </a:cubicBezTo>
                  <a:cubicBezTo>
                    <a:pt x="1648" y="2493"/>
                    <a:pt x="1395" y="2535"/>
                    <a:pt x="1120" y="2429"/>
                  </a:cubicBezTo>
                  <a:close/>
                  <a:moveTo>
                    <a:pt x="2049" y="908"/>
                  </a:moveTo>
                  <a:cubicBezTo>
                    <a:pt x="1268" y="0"/>
                    <a:pt x="0" y="1774"/>
                    <a:pt x="1183" y="2197"/>
                  </a:cubicBezTo>
                  <a:cubicBezTo>
                    <a:pt x="1859" y="2429"/>
                    <a:pt x="2430" y="1394"/>
                    <a:pt x="2049" y="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4381650" y="4007150"/>
              <a:ext cx="59700" cy="64475"/>
            </a:xfrm>
            <a:custGeom>
              <a:avLst/>
              <a:gdLst/>
              <a:ahLst/>
              <a:cxnLst/>
              <a:rect l="l" t="t" r="r" b="b"/>
              <a:pathLst>
                <a:path w="2388" h="2579" extrusionOk="0">
                  <a:moveTo>
                    <a:pt x="1141" y="2409"/>
                  </a:moveTo>
                  <a:cubicBezTo>
                    <a:pt x="1268" y="2156"/>
                    <a:pt x="1415" y="1923"/>
                    <a:pt x="1542" y="1691"/>
                  </a:cubicBezTo>
                  <a:cubicBezTo>
                    <a:pt x="1310" y="1501"/>
                    <a:pt x="951" y="1332"/>
                    <a:pt x="676" y="1163"/>
                  </a:cubicBezTo>
                  <a:cubicBezTo>
                    <a:pt x="507" y="1353"/>
                    <a:pt x="380" y="1649"/>
                    <a:pt x="254" y="1881"/>
                  </a:cubicBezTo>
                  <a:cubicBezTo>
                    <a:pt x="169" y="1881"/>
                    <a:pt x="85" y="1796"/>
                    <a:pt x="0" y="1754"/>
                  </a:cubicBezTo>
                  <a:cubicBezTo>
                    <a:pt x="338" y="1163"/>
                    <a:pt x="676" y="571"/>
                    <a:pt x="993" y="1"/>
                  </a:cubicBezTo>
                  <a:cubicBezTo>
                    <a:pt x="1077" y="43"/>
                    <a:pt x="1162" y="85"/>
                    <a:pt x="1246" y="128"/>
                  </a:cubicBezTo>
                  <a:cubicBezTo>
                    <a:pt x="1077" y="402"/>
                    <a:pt x="930" y="677"/>
                    <a:pt x="782" y="952"/>
                  </a:cubicBezTo>
                  <a:cubicBezTo>
                    <a:pt x="1077" y="1121"/>
                    <a:pt x="1373" y="1290"/>
                    <a:pt x="1669" y="1458"/>
                  </a:cubicBezTo>
                  <a:cubicBezTo>
                    <a:pt x="1838" y="1184"/>
                    <a:pt x="1986" y="909"/>
                    <a:pt x="2134" y="656"/>
                  </a:cubicBezTo>
                  <a:cubicBezTo>
                    <a:pt x="2218" y="698"/>
                    <a:pt x="2303" y="740"/>
                    <a:pt x="2387" y="783"/>
                  </a:cubicBezTo>
                  <a:cubicBezTo>
                    <a:pt x="2049" y="1353"/>
                    <a:pt x="1732" y="1923"/>
                    <a:pt x="1394" y="2494"/>
                  </a:cubicBezTo>
                  <a:cubicBezTo>
                    <a:pt x="1352" y="2578"/>
                    <a:pt x="1225" y="2430"/>
                    <a:pt x="1141" y="2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4493600" y="4558500"/>
              <a:ext cx="119375" cy="15325"/>
            </a:xfrm>
            <a:custGeom>
              <a:avLst/>
              <a:gdLst/>
              <a:ahLst/>
              <a:cxnLst/>
              <a:rect l="l" t="t" r="r" b="b"/>
              <a:pathLst>
                <a:path w="4775" h="613" extrusionOk="0">
                  <a:moveTo>
                    <a:pt x="43" y="233"/>
                  </a:moveTo>
                  <a:cubicBezTo>
                    <a:pt x="1606" y="338"/>
                    <a:pt x="3190" y="528"/>
                    <a:pt x="4753" y="613"/>
                  </a:cubicBezTo>
                  <a:cubicBezTo>
                    <a:pt x="4711" y="528"/>
                    <a:pt x="4774" y="423"/>
                    <a:pt x="4732" y="359"/>
                  </a:cubicBezTo>
                  <a:cubicBezTo>
                    <a:pt x="3169" y="254"/>
                    <a:pt x="1585" y="64"/>
                    <a:pt x="21" y="0"/>
                  </a:cubicBezTo>
                  <a:cubicBezTo>
                    <a:pt x="64" y="64"/>
                    <a:pt x="0" y="148"/>
                    <a:pt x="43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4368450" y="4902300"/>
              <a:ext cx="119900" cy="47025"/>
            </a:xfrm>
            <a:custGeom>
              <a:avLst/>
              <a:gdLst/>
              <a:ahLst/>
              <a:cxnLst/>
              <a:rect l="l" t="t" r="r" b="b"/>
              <a:pathLst>
                <a:path w="4796" h="1881" extrusionOk="0">
                  <a:moveTo>
                    <a:pt x="0" y="1648"/>
                  </a:moveTo>
                  <a:cubicBezTo>
                    <a:pt x="1563" y="1077"/>
                    <a:pt x="3147" y="549"/>
                    <a:pt x="4711" y="0"/>
                  </a:cubicBezTo>
                  <a:cubicBezTo>
                    <a:pt x="4774" y="63"/>
                    <a:pt x="4753" y="169"/>
                    <a:pt x="4795" y="254"/>
                  </a:cubicBezTo>
                  <a:cubicBezTo>
                    <a:pt x="3253" y="803"/>
                    <a:pt x="1669" y="1310"/>
                    <a:pt x="106" y="1880"/>
                  </a:cubicBezTo>
                  <a:cubicBezTo>
                    <a:pt x="21" y="1817"/>
                    <a:pt x="63" y="1711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4273375" y="4741750"/>
              <a:ext cx="29075" cy="123600"/>
            </a:xfrm>
            <a:custGeom>
              <a:avLst/>
              <a:gdLst/>
              <a:ahLst/>
              <a:cxnLst/>
              <a:rect l="l" t="t" r="r" b="b"/>
              <a:pathLst>
                <a:path w="1163" h="4944" extrusionOk="0">
                  <a:moveTo>
                    <a:pt x="1" y="4901"/>
                  </a:moveTo>
                  <a:cubicBezTo>
                    <a:pt x="43" y="4098"/>
                    <a:pt x="275" y="3275"/>
                    <a:pt x="444" y="2451"/>
                  </a:cubicBezTo>
                  <a:cubicBezTo>
                    <a:pt x="592" y="1627"/>
                    <a:pt x="740" y="803"/>
                    <a:pt x="909" y="0"/>
                  </a:cubicBezTo>
                  <a:cubicBezTo>
                    <a:pt x="972" y="0"/>
                    <a:pt x="1078" y="22"/>
                    <a:pt x="1163" y="43"/>
                  </a:cubicBezTo>
                  <a:cubicBezTo>
                    <a:pt x="846" y="1669"/>
                    <a:pt x="529" y="3317"/>
                    <a:pt x="212" y="4943"/>
                  </a:cubicBezTo>
                  <a:cubicBezTo>
                    <a:pt x="149" y="4922"/>
                    <a:pt x="64" y="4922"/>
                    <a:pt x="1" y="4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4414375" y="4699500"/>
              <a:ext cx="98775" cy="87150"/>
            </a:xfrm>
            <a:custGeom>
              <a:avLst/>
              <a:gdLst/>
              <a:ahLst/>
              <a:cxnLst/>
              <a:rect l="l" t="t" r="r" b="b"/>
              <a:pathLst>
                <a:path w="3951" h="3486" extrusionOk="0">
                  <a:moveTo>
                    <a:pt x="1" y="191"/>
                  </a:moveTo>
                  <a:cubicBezTo>
                    <a:pt x="64" y="127"/>
                    <a:pt x="128" y="43"/>
                    <a:pt x="191" y="0"/>
                  </a:cubicBezTo>
                  <a:cubicBezTo>
                    <a:pt x="1437" y="1078"/>
                    <a:pt x="2726" y="2155"/>
                    <a:pt x="3951" y="3254"/>
                  </a:cubicBezTo>
                  <a:cubicBezTo>
                    <a:pt x="3888" y="3296"/>
                    <a:pt x="3782" y="3486"/>
                    <a:pt x="3761" y="3423"/>
                  </a:cubicBezTo>
                  <a:cubicBezTo>
                    <a:pt x="2472" y="2345"/>
                    <a:pt x="1289" y="1247"/>
                    <a:pt x="1" y="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4695325" y="465197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1712" y="0"/>
                  </a:moveTo>
                  <a:cubicBezTo>
                    <a:pt x="1688" y="5"/>
                    <a:pt x="1663" y="7"/>
                    <a:pt x="1638" y="7"/>
                  </a:cubicBezTo>
                  <a:cubicBezTo>
                    <a:pt x="1593" y="7"/>
                    <a:pt x="1548" y="2"/>
                    <a:pt x="1508" y="2"/>
                  </a:cubicBezTo>
                  <a:cubicBezTo>
                    <a:pt x="1471" y="2"/>
                    <a:pt x="1439" y="6"/>
                    <a:pt x="1416" y="21"/>
                  </a:cubicBezTo>
                  <a:cubicBezTo>
                    <a:pt x="1416" y="359"/>
                    <a:pt x="1416" y="782"/>
                    <a:pt x="1416" y="1035"/>
                  </a:cubicBezTo>
                  <a:cubicBezTo>
                    <a:pt x="1177" y="1035"/>
                    <a:pt x="918" y="1054"/>
                    <a:pt x="673" y="1054"/>
                  </a:cubicBezTo>
                  <a:cubicBezTo>
                    <a:pt x="550" y="1054"/>
                    <a:pt x="430" y="1049"/>
                    <a:pt x="318" y="1035"/>
                  </a:cubicBezTo>
                  <a:cubicBezTo>
                    <a:pt x="318" y="697"/>
                    <a:pt x="296" y="359"/>
                    <a:pt x="296" y="21"/>
                  </a:cubicBezTo>
                  <a:cubicBezTo>
                    <a:pt x="191" y="43"/>
                    <a:pt x="64" y="21"/>
                    <a:pt x="1" y="64"/>
                  </a:cubicBezTo>
                  <a:cubicBezTo>
                    <a:pt x="1" y="761"/>
                    <a:pt x="22" y="1479"/>
                    <a:pt x="43" y="2197"/>
                  </a:cubicBezTo>
                  <a:cubicBezTo>
                    <a:pt x="66" y="2213"/>
                    <a:pt x="98" y="2217"/>
                    <a:pt x="135" y="2217"/>
                  </a:cubicBezTo>
                  <a:cubicBezTo>
                    <a:pt x="175" y="2217"/>
                    <a:pt x="220" y="2212"/>
                    <a:pt x="265" y="2212"/>
                  </a:cubicBezTo>
                  <a:cubicBezTo>
                    <a:pt x="290" y="2212"/>
                    <a:pt x="315" y="2214"/>
                    <a:pt x="339" y="2218"/>
                  </a:cubicBezTo>
                  <a:cubicBezTo>
                    <a:pt x="339" y="1923"/>
                    <a:pt x="296" y="1564"/>
                    <a:pt x="339" y="1310"/>
                  </a:cubicBezTo>
                  <a:cubicBezTo>
                    <a:pt x="578" y="1310"/>
                    <a:pt x="846" y="1291"/>
                    <a:pt x="1098" y="1291"/>
                  </a:cubicBezTo>
                  <a:cubicBezTo>
                    <a:pt x="1224" y="1291"/>
                    <a:pt x="1346" y="1296"/>
                    <a:pt x="1458" y="1310"/>
                  </a:cubicBezTo>
                  <a:cubicBezTo>
                    <a:pt x="1416" y="1542"/>
                    <a:pt x="1458" y="1880"/>
                    <a:pt x="1437" y="2176"/>
                  </a:cubicBezTo>
                  <a:cubicBezTo>
                    <a:pt x="1465" y="2190"/>
                    <a:pt x="1498" y="2195"/>
                    <a:pt x="1533" y="2195"/>
                  </a:cubicBezTo>
                  <a:cubicBezTo>
                    <a:pt x="1604" y="2195"/>
                    <a:pt x="1684" y="2176"/>
                    <a:pt x="1754" y="2176"/>
                  </a:cubicBezTo>
                  <a:cubicBezTo>
                    <a:pt x="1733" y="1458"/>
                    <a:pt x="1733" y="740"/>
                    <a:pt x="1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4640400" y="4653025"/>
              <a:ext cx="44400" cy="55475"/>
            </a:xfrm>
            <a:custGeom>
              <a:avLst/>
              <a:gdLst/>
              <a:ahLst/>
              <a:cxnLst/>
              <a:rect l="l" t="t" r="r" b="b"/>
              <a:pathLst>
                <a:path w="1776" h="2219" extrusionOk="0">
                  <a:moveTo>
                    <a:pt x="1416" y="1"/>
                  </a:moveTo>
                  <a:cubicBezTo>
                    <a:pt x="1437" y="550"/>
                    <a:pt x="1437" y="1099"/>
                    <a:pt x="1458" y="1648"/>
                  </a:cubicBezTo>
                  <a:cubicBezTo>
                    <a:pt x="1057" y="1120"/>
                    <a:pt x="698" y="571"/>
                    <a:pt x="339" y="22"/>
                  </a:cubicBezTo>
                  <a:cubicBezTo>
                    <a:pt x="233" y="22"/>
                    <a:pt x="106" y="43"/>
                    <a:pt x="1" y="43"/>
                  </a:cubicBezTo>
                  <a:cubicBezTo>
                    <a:pt x="22" y="761"/>
                    <a:pt x="43" y="1479"/>
                    <a:pt x="43" y="2219"/>
                  </a:cubicBezTo>
                  <a:lnTo>
                    <a:pt x="360" y="2219"/>
                  </a:lnTo>
                  <a:cubicBezTo>
                    <a:pt x="339" y="1669"/>
                    <a:pt x="339" y="1120"/>
                    <a:pt x="318" y="571"/>
                  </a:cubicBezTo>
                  <a:lnTo>
                    <a:pt x="318" y="571"/>
                  </a:lnTo>
                  <a:cubicBezTo>
                    <a:pt x="740" y="1099"/>
                    <a:pt x="1057" y="1690"/>
                    <a:pt x="1479" y="2197"/>
                  </a:cubicBezTo>
                  <a:cubicBezTo>
                    <a:pt x="1585" y="2197"/>
                    <a:pt x="1670" y="2176"/>
                    <a:pt x="1775" y="2176"/>
                  </a:cubicBezTo>
                  <a:cubicBezTo>
                    <a:pt x="1754" y="1458"/>
                    <a:pt x="1733" y="740"/>
                    <a:pt x="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4493600" y="4558500"/>
              <a:ext cx="119375" cy="15325"/>
            </a:xfrm>
            <a:custGeom>
              <a:avLst/>
              <a:gdLst/>
              <a:ahLst/>
              <a:cxnLst/>
              <a:rect l="l" t="t" r="r" b="b"/>
              <a:pathLst>
                <a:path w="4775" h="613" extrusionOk="0">
                  <a:moveTo>
                    <a:pt x="21" y="0"/>
                  </a:moveTo>
                  <a:cubicBezTo>
                    <a:pt x="1585" y="64"/>
                    <a:pt x="3169" y="254"/>
                    <a:pt x="4732" y="359"/>
                  </a:cubicBezTo>
                  <a:cubicBezTo>
                    <a:pt x="4774" y="423"/>
                    <a:pt x="4711" y="528"/>
                    <a:pt x="4753" y="613"/>
                  </a:cubicBezTo>
                  <a:cubicBezTo>
                    <a:pt x="3190" y="528"/>
                    <a:pt x="1606" y="338"/>
                    <a:pt x="43" y="233"/>
                  </a:cubicBezTo>
                  <a:cubicBezTo>
                    <a:pt x="0" y="148"/>
                    <a:pt x="64" y="6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4476175" y="398762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27"/>
                  </a:moveTo>
                  <a:cubicBezTo>
                    <a:pt x="528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75" y="697"/>
                    <a:pt x="190" y="634"/>
                    <a:pt x="148" y="528"/>
                  </a:cubicBezTo>
                  <a:cubicBezTo>
                    <a:pt x="148" y="528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38"/>
                    <a:pt x="148" y="317"/>
                    <a:pt x="169" y="296"/>
                  </a:cubicBezTo>
                  <a:cubicBezTo>
                    <a:pt x="190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97"/>
                  </a:lnTo>
                  <a:cubicBezTo>
                    <a:pt x="190" y="761"/>
                    <a:pt x="296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4499400" y="3980750"/>
              <a:ext cx="18525" cy="26975"/>
            </a:xfrm>
            <a:custGeom>
              <a:avLst/>
              <a:gdLst/>
              <a:ahLst/>
              <a:cxnLst/>
              <a:rect l="l" t="t" r="r" b="b"/>
              <a:pathLst>
                <a:path w="741" h="1079" extrusionOk="0">
                  <a:moveTo>
                    <a:pt x="1" y="1"/>
                  </a:moveTo>
                  <a:lnTo>
                    <a:pt x="1" y="1078"/>
                  </a:lnTo>
                  <a:lnTo>
                    <a:pt x="127" y="1078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71" y="1078"/>
                  </a:lnTo>
                  <a:lnTo>
                    <a:pt x="740" y="1078"/>
                  </a:lnTo>
                  <a:lnTo>
                    <a:pt x="318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1" y="444"/>
                    <a:pt x="170" y="465"/>
                    <a:pt x="127" y="508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4519475" y="39876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7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85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60" y="803"/>
                    <a:pt x="423" y="761"/>
                    <a:pt x="465" y="697"/>
                  </a:cubicBezTo>
                  <a:lnTo>
                    <a:pt x="486" y="697"/>
                  </a:lnTo>
                  <a:lnTo>
                    <a:pt x="486" y="803"/>
                  </a:lnTo>
                  <a:lnTo>
                    <a:pt x="613" y="803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4547450" y="398127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8" y="1"/>
                  </a:moveTo>
                  <a:cubicBezTo>
                    <a:pt x="212" y="1"/>
                    <a:pt x="107" y="43"/>
                    <a:pt x="22" y="106"/>
                  </a:cubicBezTo>
                  <a:lnTo>
                    <a:pt x="64" y="212"/>
                  </a:lnTo>
                  <a:cubicBezTo>
                    <a:pt x="128" y="170"/>
                    <a:pt x="191" y="106"/>
                    <a:pt x="297" y="106"/>
                  </a:cubicBezTo>
                  <a:cubicBezTo>
                    <a:pt x="445" y="106"/>
                    <a:pt x="487" y="212"/>
                    <a:pt x="487" y="318"/>
                  </a:cubicBezTo>
                  <a:cubicBezTo>
                    <a:pt x="487" y="466"/>
                    <a:pt x="381" y="613"/>
                    <a:pt x="107" y="846"/>
                  </a:cubicBezTo>
                  <a:lnTo>
                    <a:pt x="1" y="951"/>
                  </a:lnTo>
                  <a:lnTo>
                    <a:pt x="1" y="1057"/>
                  </a:lnTo>
                  <a:lnTo>
                    <a:pt x="656" y="1057"/>
                  </a:lnTo>
                  <a:lnTo>
                    <a:pt x="656" y="930"/>
                  </a:lnTo>
                  <a:lnTo>
                    <a:pt x="191" y="930"/>
                  </a:lnTo>
                  <a:lnTo>
                    <a:pt x="276" y="846"/>
                  </a:lnTo>
                  <a:cubicBezTo>
                    <a:pt x="487" y="635"/>
                    <a:pt x="635" y="487"/>
                    <a:pt x="635" y="297"/>
                  </a:cubicBezTo>
                  <a:cubicBezTo>
                    <a:pt x="635" y="149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4568050" y="40029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107"/>
                  </a:cubicBezTo>
                  <a:cubicBezTo>
                    <a:pt x="191" y="43"/>
                    <a:pt x="149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4575975" y="3981275"/>
              <a:ext cx="15875" cy="26450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296" y="1"/>
                  </a:moveTo>
                  <a:cubicBezTo>
                    <a:pt x="191" y="1"/>
                    <a:pt x="85" y="43"/>
                    <a:pt x="43" y="85"/>
                  </a:cubicBezTo>
                  <a:lnTo>
                    <a:pt x="64" y="191"/>
                  </a:lnTo>
                  <a:cubicBezTo>
                    <a:pt x="127" y="149"/>
                    <a:pt x="191" y="106"/>
                    <a:pt x="275" y="106"/>
                  </a:cubicBezTo>
                  <a:cubicBezTo>
                    <a:pt x="402" y="106"/>
                    <a:pt x="465" y="191"/>
                    <a:pt x="465" y="275"/>
                  </a:cubicBezTo>
                  <a:cubicBezTo>
                    <a:pt x="465" y="381"/>
                    <a:pt x="339" y="444"/>
                    <a:pt x="233" y="444"/>
                  </a:cubicBezTo>
                  <a:lnTo>
                    <a:pt x="149" y="444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7" y="613"/>
                    <a:pt x="487" y="761"/>
                  </a:cubicBezTo>
                  <a:cubicBezTo>
                    <a:pt x="508" y="846"/>
                    <a:pt x="444" y="951"/>
                    <a:pt x="254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43" y="1036"/>
                    <a:pt x="149" y="1057"/>
                    <a:pt x="275" y="1057"/>
                  </a:cubicBezTo>
                  <a:cubicBezTo>
                    <a:pt x="508" y="1057"/>
                    <a:pt x="634" y="930"/>
                    <a:pt x="634" y="761"/>
                  </a:cubicBezTo>
                  <a:cubicBezTo>
                    <a:pt x="634" y="613"/>
                    <a:pt x="529" y="508"/>
                    <a:pt x="402" y="487"/>
                  </a:cubicBezTo>
                  <a:cubicBezTo>
                    <a:pt x="529" y="444"/>
                    <a:pt x="592" y="360"/>
                    <a:pt x="592" y="254"/>
                  </a:cubicBezTo>
                  <a:cubicBezTo>
                    <a:pt x="592" y="128"/>
                    <a:pt x="50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4596050" y="39812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59" y="106"/>
                  </a:moveTo>
                  <a:cubicBezTo>
                    <a:pt x="465" y="106"/>
                    <a:pt x="528" y="191"/>
                    <a:pt x="528" y="275"/>
                  </a:cubicBezTo>
                  <a:cubicBezTo>
                    <a:pt x="528" y="360"/>
                    <a:pt x="465" y="423"/>
                    <a:pt x="359" y="466"/>
                  </a:cubicBezTo>
                  <a:cubicBezTo>
                    <a:pt x="254" y="423"/>
                    <a:pt x="169" y="360"/>
                    <a:pt x="169" y="254"/>
                  </a:cubicBezTo>
                  <a:cubicBezTo>
                    <a:pt x="169" y="170"/>
                    <a:pt x="233" y="106"/>
                    <a:pt x="359" y="106"/>
                  </a:cubicBezTo>
                  <a:close/>
                  <a:moveTo>
                    <a:pt x="338" y="550"/>
                  </a:moveTo>
                  <a:cubicBezTo>
                    <a:pt x="465" y="592"/>
                    <a:pt x="550" y="656"/>
                    <a:pt x="550" y="782"/>
                  </a:cubicBezTo>
                  <a:cubicBezTo>
                    <a:pt x="550" y="888"/>
                    <a:pt x="465" y="973"/>
                    <a:pt x="338" y="973"/>
                  </a:cubicBezTo>
                  <a:cubicBezTo>
                    <a:pt x="212" y="973"/>
                    <a:pt x="148" y="867"/>
                    <a:pt x="148" y="761"/>
                  </a:cubicBezTo>
                  <a:cubicBezTo>
                    <a:pt x="148" y="677"/>
                    <a:pt x="212" y="592"/>
                    <a:pt x="338" y="550"/>
                  </a:cubicBezTo>
                  <a:close/>
                  <a:moveTo>
                    <a:pt x="359" y="1"/>
                  </a:moveTo>
                  <a:cubicBezTo>
                    <a:pt x="169" y="1"/>
                    <a:pt x="43" y="106"/>
                    <a:pt x="43" y="275"/>
                  </a:cubicBezTo>
                  <a:cubicBezTo>
                    <a:pt x="43" y="360"/>
                    <a:pt x="85" y="444"/>
                    <a:pt x="212" y="508"/>
                  </a:cubicBezTo>
                  <a:cubicBezTo>
                    <a:pt x="85" y="571"/>
                    <a:pt x="0" y="656"/>
                    <a:pt x="0" y="782"/>
                  </a:cubicBezTo>
                  <a:cubicBezTo>
                    <a:pt x="0" y="930"/>
                    <a:pt x="127" y="1057"/>
                    <a:pt x="338" y="1057"/>
                  </a:cubicBezTo>
                  <a:cubicBezTo>
                    <a:pt x="550" y="1057"/>
                    <a:pt x="697" y="951"/>
                    <a:pt x="697" y="761"/>
                  </a:cubicBezTo>
                  <a:cubicBezTo>
                    <a:pt x="697" y="635"/>
                    <a:pt x="613" y="550"/>
                    <a:pt x="486" y="508"/>
                  </a:cubicBezTo>
                  <a:lnTo>
                    <a:pt x="486" y="487"/>
                  </a:lnTo>
                  <a:cubicBezTo>
                    <a:pt x="613" y="444"/>
                    <a:pt x="655" y="339"/>
                    <a:pt x="655" y="254"/>
                  </a:cubicBezTo>
                  <a:cubicBezTo>
                    <a:pt x="655" y="128"/>
                    <a:pt x="550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4554850" y="433722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81" y="106"/>
                  </a:moveTo>
                  <a:cubicBezTo>
                    <a:pt x="508" y="106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75" y="698"/>
                    <a:pt x="191" y="634"/>
                    <a:pt x="149" y="529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70" y="275"/>
                  </a:cubicBezTo>
                  <a:cubicBezTo>
                    <a:pt x="191" y="169"/>
                    <a:pt x="275" y="106"/>
                    <a:pt x="381" y="106"/>
                  </a:cubicBezTo>
                  <a:close/>
                  <a:moveTo>
                    <a:pt x="423" y="0"/>
                  </a:moveTo>
                  <a:cubicBezTo>
                    <a:pt x="296" y="0"/>
                    <a:pt x="191" y="64"/>
                    <a:pt x="149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85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96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4577575" y="4330350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39" y="1"/>
                  </a:lnTo>
                  <a:lnTo>
                    <a:pt x="570" y="1"/>
                  </a:lnTo>
                  <a:lnTo>
                    <a:pt x="232" y="402"/>
                  </a:lnTo>
                  <a:cubicBezTo>
                    <a:pt x="211" y="423"/>
                    <a:pt x="190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4598150" y="43372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395" y="397"/>
                  </a:moveTo>
                  <a:cubicBezTo>
                    <a:pt x="418" y="397"/>
                    <a:pt x="442" y="398"/>
                    <a:pt x="466" y="402"/>
                  </a:cubicBezTo>
                  <a:lnTo>
                    <a:pt x="466" y="529"/>
                  </a:lnTo>
                  <a:cubicBezTo>
                    <a:pt x="466" y="529"/>
                    <a:pt x="466" y="550"/>
                    <a:pt x="466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9" y="655"/>
                    <a:pt x="149" y="571"/>
                  </a:cubicBezTo>
                  <a:cubicBezTo>
                    <a:pt x="149" y="446"/>
                    <a:pt x="268" y="397"/>
                    <a:pt x="395" y="397"/>
                  </a:cubicBezTo>
                  <a:close/>
                  <a:moveTo>
                    <a:pt x="318" y="0"/>
                  </a:moveTo>
                  <a:cubicBezTo>
                    <a:pt x="212" y="0"/>
                    <a:pt x="128" y="22"/>
                    <a:pt x="64" y="64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7" y="106"/>
                  </a:cubicBezTo>
                  <a:cubicBezTo>
                    <a:pt x="444" y="106"/>
                    <a:pt x="466" y="212"/>
                    <a:pt x="466" y="275"/>
                  </a:cubicBezTo>
                  <a:lnTo>
                    <a:pt x="466" y="296"/>
                  </a:lnTo>
                  <a:cubicBezTo>
                    <a:pt x="170" y="296"/>
                    <a:pt x="1" y="402"/>
                    <a:pt x="1" y="571"/>
                  </a:cubicBezTo>
                  <a:cubicBezTo>
                    <a:pt x="1" y="698"/>
                    <a:pt x="85" y="803"/>
                    <a:pt x="233" y="803"/>
                  </a:cubicBezTo>
                  <a:cubicBezTo>
                    <a:pt x="360" y="803"/>
                    <a:pt x="423" y="740"/>
                    <a:pt x="466" y="698"/>
                  </a:cubicBezTo>
                  <a:lnTo>
                    <a:pt x="487" y="698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592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4626150" y="43308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7"/>
                  </a:moveTo>
                  <a:cubicBezTo>
                    <a:pt x="486" y="107"/>
                    <a:pt x="550" y="233"/>
                    <a:pt x="550" y="402"/>
                  </a:cubicBezTo>
                  <a:cubicBezTo>
                    <a:pt x="550" y="423"/>
                    <a:pt x="550" y="445"/>
                    <a:pt x="529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2" y="571"/>
                    <a:pt x="127" y="487"/>
                    <a:pt x="127" y="339"/>
                  </a:cubicBezTo>
                  <a:cubicBezTo>
                    <a:pt x="127" y="212"/>
                    <a:pt x="212" y="107"/>
                    <a:pt x="338" y="107"/>
                  </a:cubicBezTo>
                  <a:close/>
                  <a:moveTo>
                    <a:pt x="338" y="1"/>
                  </a:moveTo>
                  <a:cubicBezTo>
                    <a:pt x="127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77"/>
                    <a:pt x="486" y="783"/>
                    <a:pt x="402" y="825"/>
                  </a:cubicBezTo>
                  <a:cubicBezTo>
                    <a:pt x="360" y="888"/>
                    <a:pt x="275" y="930"/>
                    <a:pt x="191" y="930"/>
                  </a:cubicBezTo>
                  <a:cubicBezTo>
                    <a:pt x="162" y="930"/>
                    <a:pt x="134" y="940"/>
                    <a:pt x="112" y="940"/>
                  </a:cubicBezTo>
                  <a:cubicBezTo>
                    <a:pt x="101" y="940"/>
                    <a:pt x="92" y="937"/>
                    <a:pt x="85" y="930"/>
                  </a:cubicBezTo>
                  <a:lnTo>
                    <a:pt x="85" y="1057"/>
                  </a:lnTo>
                  <a:cubicBezTo>
                    <a:pt x="106" y="1057"/>
                    <a:pt x="169" y="1057"/>
                    <a:pt x="212" y="1036"/>
                  </a:cubicBezTo>
                  <a:cubicBezTo>
                    <a:pt x="317" y="1036"/>
                    <a:pt x="423" y="994"/>
                    <a:pt x="507" y="909"/>
                  </a:cubicBezTo>
                  <a:cubicBezTo>
                    <a:pt x="613" y="804"/>
                    <a:pt x="698" y="656"/>
                    <a:pt x="698" y="423"/>
                  </a:cubicBezTo>
                  <a:cubicBezTo>
                    <a:pt x="698" y="170"/>
                    <a:pt x="550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4646750" y="4352000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106" y="1"/>
                  </a:moveTo>
                  <a:cubicBezTo>
                    <a:pt x="43" y="1"/>
                    <a:pt x="0" y="43"/>
                    <a:pt x="0" y="107"/>
                  </a:cubicBezTo>
                  <a:cubicBezTo>
                    <a:pt x="0" y="170"/>
                    <a:pt x="43" y="212"/>
                    <a:pt x="85" y="212"/>
                  </a:cubicBezTo>
                  <a:cubicBezTo>
                    <a:pt x="148" y="212"/>
                    <a:pt x="190" y="170"/>
                    <a:pt x="190" y="107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4654675" y="4330875"/>
              <a:ext cx="15850" cy="26450"/>
            </a:xfrm>
            <a:custGeom>
              <a:avLst/>
              <a:gdLst/>
              <a:ahLst/>
              <a:cxnLst/>
              <a:rect l="l" t="t" r="r" b="b"/>
              <a:pathLst>
                <a:path w="634" h="1058" extrusionOk="0">
                  <a:moveTo>
                    <a:pt x="296" y="1"/>
                  </a:moveTo>
                  <a:cubicBezTo>
                    <a:pt x="190" y="1"/>
                    <a:pt x="85" y="22"/>
                    <a:pt x="42" y="64"/>
                  </a:cubicBezTo>
                  <a:lnTo>
                    <a:pt x="64" y="170"/>
                  </a:lnTo>
                  <a:cubicBezTo>
                    <a:pt x="127" y="149"/>
                    <a:pt x="190" y="107"/>
                    <a:pt x="275" y="107"/>
                  </a:cubicBezTo>
                  <a:cubicBezTo>
                    <a:pt x="401" y="107"/>
                    <a:pt x="465" y="170"/>
                    <a:pt x="465" y="254"/>
                  </a:cubicBezTo>
                  <a:cubicBezTo>
                    <a:pt x="465" y="381"/>
                    <a:pt x="338" y="423"/>
                    <a:pt x="233" y="423"/>
                  </a:cubicBezTo>
                  <a:lnTo>
                    <a:pt x="148" y="423"/>
                  </a:lnTo>
                  <a:lnTo>
                    <a:pt x="148" y="529"/>
                  </a:lnTo>
                  <a:lnTo>
                    <a:pt x="233" y="529"/>
                  </a:lnTo>
                  <a:cubicBezTo>
                    <a:pt x="359" y="529"/>
                    <a:pt x="486" y="592"/>
                    <a:pt x="486" y="740"/>
                  </a:cubicBezTo>
                  <a:cubicBezTo>
                    <a:pt x="507" y="825"/>
                    <a:pt x="444" y="952"/>
                    <a:pt x="254" y="952"/>
                  </a:cubicBezTo>
                  <a:cubicBezTo>
                    <a:pt x="169" y="952"/>
                    <a:pt x="85" y="909"/>
                    <a:pt x="42" y="888"/>
                  </a:cubicBezTo>
                  <a:lnTo>
                    <a:pt x="0" y="994"/>
                  </a:lnTo>
                  <a:cubicBezTo>
                    <a:pt x="42" y="1015"/>
                    <a:pt x="148" y="1057"/>
                    <a:pt x="254" y="1057"/>
                  </a:cubicBezTo>
                  <a:cubicBezTo>
                    <a:pt x="507" y="1057"/>
                    <a:pt x="634" y="909"/>
                    <a:pt x="634" y="740"/>
                  </a:cubicBezTo>
                  <a:cubicBezTo>
                    <a:pt x="634" y="592"/>
                    <a:pt x="528" y="508"/>
                    <a:pt x="401" y="487"/>
                  </a:cubicBezTo>
                  <a:cubicBezTo>
                    <a:pt x="528" y="445"/>
                    <a:pt x="592" y="339"/>
                    <a:pt x="592" y="233"/>
                  </a:cubicBezTo>
                  <a:cubicBezTo>
                    <a:pt x="592" y="107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4673675" y="4330875"/>
              <a:ext cx="19050" cy="25925"/>
            </a:xfrm>
            <a:custGeom>
              <a:avLst/>
              <a:gdLst/>
              <a:ahLst/>
              <a:cxnLst/>
              <a:rect l="l" t="t" r="r" b="b"/>
              <a:pathLst>
                <a:path w="762" h="1037" extrusionOk="0">
                  <a:moveTo>
                    <a:pt x="486" y="149"/>
                  </a:moveTo>
                  <a:cubicBezTo>
                    <a:pt x="486" y="191"/>
                    <a:pt x="486" y="254"/>
                    <a:pt x="486" y="297"/>
                  </a:cubicBezTo>
                  <a:lnTo>
                    <a:pt x="486" y="656"/>
                  </a:lnTo>
                  <a:lnTo>
                    <a:pt x="148" y="656"/>
                  </a:lnTo>
                  <a:lnTo>
                    <a:pt x="148" y="635"/>
                  </a:lnTo>
                  <a:lnTo>
                    <a:pt x="402" y="297"/>
                  </a:lnTo>
                  <a:cubicBezTo>
                    <a:pt x="423" y="254"/>
                    <a:pt x="444" y="212"/>
                    <a:pt x="486" y="149"/>
                  </a:cubicBezTo>
                  <a:close/>
                  <a:moveTo>
                    <a:pt x="465" y="1"/>
                  </a:moveTo>
                  <a:lnTo>
                    <a:pt x="1" y="656"/>
                  </a:lnTo>
                  <a:lnTo>
                    <a:pt x="1" y="761"/>
                  </a:lnTo>
                  <a:lnTo>
                    <a:pt x="486" y="761"/>
                  </a:lnTo>
                  <a:lnTo>
                    <a:pt x="486" y="1036"/>
                  </a:lnTo>
                  <a:lnTo>
                    <a:pt x="613" y="1036"/>
                  </a:lnTo>
                  <a:lnTo>
                    <a:pt x="613" y="761"/>
                  </a:lnTo>
                  <a:lnTo>
                    <a:pt x="761" y="761"/>
                  </a:lnTo>
                  <a:lnTo>
                    <a:pt x="761" y="656"/>
                  </a:lnTo>
                  <a:lnTo>
                    <a:pt x="613" y="6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4644100" y="4294975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36"/>
                    <a:pt x="529" y="1036"/>
                    <a:pt x="698" y="1036"/>
                  </a:cubicBezTo>
                  <a:cubicBezTo>
                    <a:pt x="698" y="1078"/>
                    <a:pt x="698" y="1120"/>
                    <a:pt x="698" y="1162"/>
                  </a:cubicBezTo>
                  <a:cubicBezTo>
                    <a:pt x="465" y="1183"/>
                    <a:pt x="233" y="1183"/>
                    <a:pt x="1" y="1183"/>
                  </a:cubicBezTo>
                  <a:cubicBezTo>
                    <a:pt x="1" y="888"/>
                    <a:pt x="402" y="740"/>
                    <a:pt x="508" y="529"/>
                  </a:cubicBezTo>
                  <a:cubicBezTo>
                    <a:pt x="677" y="233"/>
                    <a:pt x="191" y="85"/>
                    <a:pt x="149" y="444"/>
                  </a:cubicBezTo>
                  <a:cubicBezTo>
                    <a:pt x="106" y="444"/>
                    <a:pt x="85" y="423"/>
                    <a:pt x="22" y="444"/>
                  </a:cubicBezTo>
                  <a:cubicBezTo>
                    <a:pt x="1" y="1"/>
                    <a:pt x="761" y="1"/>
                    <a:pt x="677" y="486"/>
                  </a:cubicBezTo>
                  <a:cubicBezTo>
                    <a:pt x="634" y="761"/>
                    <a:pt x="318" y="824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4603450" y="42654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2" y="1712"/>
                  </a:lnTo>
                  <a:lnTo>
                    <a:pt x="232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2" y="698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4602925" y="4264350"/>
              <a:ext cx="34875" cy="44900"/>
            </a:xfrm>
            <a:custGeom>
              <a:avLst/>
              <a:gdLst/>
              <a:ahLst/>
              <a:cxnLst/>
              <a:rect l="l" t="t" r="r" b="b"/>
              <a:pathLst>
                <a:path w="1395" h="1796" extrusionOk="0">
                  <a:moveTo>
                    <a:pt x="1331" y="64"/>
                  </a:moveTo>
                  <a:lnTo>
                    <a:pt x="1331" y="1711"/>
                  </a:lnTo>
                  <a:lnTo>
                    <a:pt x="1183" y="1711"/>
                  </a:lnTo>
                  <a:lnTo>
                    <a:pt x="1183" y="909"/>
                  </a:lnTo>
                  <a:lnTo>
                    <a:pt x="211" y="909"/>
                  </a:lnTo>
                  <a:lnTo>
                    <a:pt x="211" y="1711"/>
                  </a:lnTo>
                  <a:lnTo>
                    <a:pt x="63" y="1711"/>
                  </a:lnTo>
                  <a:lnTo>
                    <a:pt x="63" y="64"/>
                  </a:lnTo>
                  <a:lnTo>
                    <a:pt x="211" y="64"/>
                  </a:lnTo>
                  <a:lnTo>
                    <a:pt x="211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0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96"/>
                  </a:lnTo>
                  <a:lnTo>
                    <a:pt x="1394" y="1796"/>
                  </a:lnTo>
                  <a:lnTo>
                    <a:pt x="1394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96" y="6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562775" y="4265400"/>
              <a:ext cx="34350" cy="42800"/>
            </a:xfrm>
            <a:custGeom>
              <a:avLst/>
              <a:gdLst/>
              <a:ahLst/>
              <a:cxnLst/>
              <a:rect l="l" t="t" r="r" b="b"/>
              <a:pathLst>
                <a:path w="1374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33" y="1712"/>
                  </a:lnTo>
                  <a:lnTo>
                    <a:pt x="233" y="360"/>
                  </a:lnTo>
                  <a:lnTo>
                    <a:pt x="1120" y="1712"/>
                  </a:lnTo>
                  <a:lnTo>
                    <a:pt x="1374" y="1712"/>
                  </a:lnTo>
                  <a:lnTo>
                    <a:pt x="1374" y="1"/>
                  </a:lnTo>
                  <a:lnTo>
                    <a:pt x="1141" y="1"/>
                  </a:lnTo>
                  <a:lnTo>
                    <a:pt x="1141" y="1331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4562250" y="4264350"/>
              <a:ext cx="35400" cy="44900"/>
            </a:xfrm>
            <a:custGeom>
              <a:avLst/>
              <a:gdLst/>
              <a:ahLst/>
              <a:cxnLst/>
              <a:rect l="l" t="t" r="r" b="b"/>
              <a:pathLst>
                <a:path w="1416" h="1796" extrusionOk="0">
                  <a:moveTo>
                    <a:pt x="1352" y="64"/>
                  </a:moveTo>
                  <a:lnTo>
                    <a:pt x="1352" y="1711"/>
                  </a:lnTo>
                  <a:lnTo>
                    <a:pt x="1162" y="1711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11"/>
                  </a:lnTo>
                  <a:lnTo>
                    <a:pt x="64" y="1711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73"/>
                  </a:lnTo>
                  <a:lnTo>
                    <a:pt x="1205" y="64"/>
                  </a:lnTo>
                  <a:close/>
                  <a:moveTo>
                    <a:pt x="0" y="0"/>
                  </a:moveTo>
                  <a:lnTo>
                    <a:pt x="0" y="1796"/>
                  </a:lnTo>
                  <a:lnTo>
                    <a:pt x="275" y="1796"/>
                  </a:lnTo>
                  <a:lnTo>
                    <a:pt x="275" y="507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0"/>
                  </a:lnTo>
                  <a:lnTo>
                    <a:pt x="1141" y="0"/>
                  </a:lnTo>
                  <a:lnTo>
                    <a:pt x="1141" y="126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4246975" y="4396900"/>
              <a:ext cx="410875" cy="578825"/>
            </a:xfrm>
            <a:custGeom>
              <a:avLst/>
              <a:gdLst/>
              <a:ahLst/>
              <a:cxnLst/>
              <a:rect l="l" t="t" r="r" b="b"/>
              <a:pathLst>
                <a:path w="16435" h="23153" extrusionOk="0">
                  <a:moveTo>
                    <a:pt x="6993" y="11323"/>
                  </a:moveTo>
                  <a:cubicBezTo>
                    <a:pt x="8450" y="12611"/>
                    <a:pt x="9929" y="13879"/>
                    <a:pt x="11386" y="15146"/>
                  </a:cubicBezTo>
                  <a:cubicBezTo>
                    <a:pt x="11048" y="17048"/>
                    <a:pt x="10626" y="18991"/>
                    <a:pt x="10309" y="20913"/>
                  </a:cubicBezTo>
                  <a:cubicBezTo>
                    <a:pt x="8450" y="21568"/>
                    <a:pt x="6591" y="22223"/>
                    <a:pt x="4732" y="22835"/>
                  </a:cubicBezTo>
                  <a:cubicBezTo>
                    <a:pt x="3232" y="21547"/>
                    <a:pt x="1775" y="20279"/>
                    <a:pt x="296" y="18991"/>
                  </a:cubicBezTo>
                  <a:cubicBezTo>
                    <a:pt x="655" y="17090"/>
                    <a:pt x="1036" y="15167"/>
                    <a:pt x="1374" y="13266"/>
                  </a:cubicBezTo>
                  <a:cubicBezTo>
                    <a:pt x="3232" y="12590"/>
                    <a:pt x="5091" y="11914"/>
                    <a:pt x="6993" y="11323"/>
                  </a:cubicBezTo>
                  <a:close/>
                  <a:moveTo>
                    <a:pt x="6084" y="0"/>
                  </a:moveTo>
                  <a:lnTo>
                    <a:pt x="5852" y="64"/>
                  </a:lnTo>
                  <a:cubicBezTo>
                    <a:pt x="6929" y="1923"/>
                    <a:pt x="8112" y="3761"/>
                    <a:pt x="9189" y="5641"/>
                  </a:cubicBezTo>
                  <a:cubicBezTo>
                    <a:pt x="8535" y="7183"/>
                    <a:pt x="7837" y="8788"/>
                    <a:pt x="7183" y="10372"/>
                  </a:cubicBezTo>
                  <a:cubicBezTo>
                    <a:pt x="7077" y="10605"/>
                    <a:pt x="7014" y="10922"/>
                    <a:pt x="6887" y="11048"/>
                  </a:cubicBezTo>
                  <a:cubicBezTo>
                    <a:pt x="6781" y="11154"/>
                    <a:pt x="6380" y="11217"/>
                    <a:pt x="6190" y="11281"/>
                  </a:cubicBezTo>
                  <a:cubicBezTo>
                    <a:pt x="4458" y="11872"/>
                    <a:pt x="2810" y="12485"/>
                    <a:pt x="1141" y="13055"/>
                  </a:cubicBezTo>
                  <a:cubicBezTo>
                    <a:pt x="803" y="15062"/>
                    <a:pt x="381" y="17090"/>
                    <a:pt x="1" y="19097"/>
                  </a:cubicBezTo>
                  <a:cubicBezTo>
                    <a:pt x="1543" y="20448"/>
                    <a:pt x="3106" y="21800"/>
                    <a:pt x="4669" y="23152"/>
                  </a:cubicBezTo>
                  <a:cubicBezTo>
                    <a:pt x="6633" y="22497"/>
                    <a:pt x="8577" y="21779"/>
                    <a:pt x="10541" y="21124"/>
                  </a:cubicBezTo>
                  <a:cubicBezTo>
                    <a:pt x="10858" y="19160"/>
                    <a:pt x="11302" y="17174"/>
                    <a:pt x="11640" y="15189"/>
                  </a:cubicBezTo>
                  <a:cubicBezTo>
                    <a:pt x="12421" y="14766"/>
                    <a:pt x="13372" y="14154"/>
                    <a:pt x="14196" y="13647"/>
                  </a:cubicBezTo>
                  <a:cubicBezTo>
                    <a:pt x="14365" y="13541"/>
                    <a:pt x="14998" y="13266"/>
                    <a:pt x="14977" y="13118"/>
                  </a:cubicBezTo>
                  <a:cubicBezTo>
                    <a:pt x="14977" y="13097"/>
                    <a:pt x="14935" y="13034"/>
                    <a:pt x="14914" y="12971"/>
                  </a:cubicBezTo>
                  <a:lnTo>
                    <a:pt x="14893" y="12971"/>
                  </a:lnTo>
                  <a:cubicBezTo>
                    <a:pt x="14745" y="12971"/>
                    <a:pt x="14618" y="13097"/>
                    <a:pt x="14491" y="13182"/>
                  </a:cubicBezTo>
                  <a:cubicBezTo>
                    <a:pt x="13520" y="13773"/>
                    <a:pt x="12506" y="14407"/>
                    <a:pt x="11513" y="14914"/>
                  </a:cubicBezTo>
                  <a:cubicBezTo>
                    <a:pt x="10077" y="13647"/>
                    <a:pt x="8556" y="12379"/>
                    <a:pt x="7140" y="11112"/>
                  </a:cubicBezTo>
                  <a:cubicBezTo>
                    <a:pt x="7922" y="9274"/>
                    <a:pt x="8640" y="7605"/>
                    <a:pt x="9422" y="5746"/>
                  </a:cubicBezTo>
                  <a:cubicBezTo>
                    <a:pt x="11344" y="5915"/>
                    <a:pt x="13287" y="6084"/>
                    <a:pt x="15210" y="6232"/>
                  </a:cubicBezTo>
                  <a:cubicBezTo>
                    <a:pt x="15463" y="7309"/>
                    <a:pt x="15759" y="8535"/>
                    <a:pt x="15991" y="9633"/>
                  </a:cubicBezTo>
                  <a:cubicBezTo>
                    <a:pt x="16012" y="9739"/>
                    <a:pt x="16034" y="9950"/>
                    <a:pt x="16160" y="9971"/>
                  </a:cubicBezTo>
                  <a:lnTo>
                    <a:pt x="16245" y="9971"/>
                  </a:lnTo>
                  <a:cubicBezTo>
                    <a:pt x="16435" y="9886"/>
                    <a:pt x="16266" y="9654"/>
                    <a:pt x="16245" y="9527"/>
                  </a:cubicBezTo>
                  <a:cubicBezTo>
                    <a:pt x="15970" y="8344"/>
                    <a:pt x="15717" y="7098"/>
                    <a:pt x="15421" y="5979"/>
                  </a:cubicBezTo>
                  <a:cubicBezTo>
                    <a:pt x="13414" y="5831"/>
                    <a:pt x="11407" y="5662"/>
                    <a:pt x="9401" y="5472"/>
                  </a:cubicBezTo>
                  <a:cubicBezTo>
                    <a:pt x="8598" y="4141"/>
                    <a:pt x="7774" y="2768"/>
                    <a:pt x="6971" y="1416"/>
                  </a:cubicBezTo>
                  <a:lnTo>
                    <a:pt x="6633" y="867"/>
                  </a:lnTo>
                  <a:lnTo>
                    <a:pt x="6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3928525" y="400452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28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49" y="317"/>
                    <a:pt x="149" y="296"/>
                  </a:cubicBezTo>
                  <a:cubicBezTo>
                    <a:pt x="170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8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97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3951250" y="3997650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3" y="402"/>
                  </a:lnTo>
                  <a:cubicBezTo>
                    <a:pt x="211" y="444"/>
                    <a:pt x="169" y="465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3971825" y="40045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6" y="402"/>
                  </a:moveTo>
                  <a:lnTo>
                    <a:pt x="466" y="528"/>
                  </a:lnTo>
                  <a:cubicBezTo>
                    <a:pt x="466" y="550"/>
                    <a:pt x="466" y="571"/>
                    <a:pt x="466" y="571"/>
                  </a:cubicBezTo>
                  <a:cubicBezTo>
                    <a:pt x="445" y="634"/>
                    <a:pt x="360" y="697"/>
                    <a:pt x="276" y="697"/>
                  </a:cubicBezTo>
                  <a:cubicBezTo>
                    <a:pt x="191" y="697"/>
                    <a:pt x="149" y="676"/>
                    <a:pt x="149" y="571"/>
                  </a:cubicBezTo>
                  <a:cubicBezTo>
                    <a:pt x="149" y="423"/>
                    <a:pt x="318" y="402"/>
                    <a:pt x="466" y="402"/>
                  </a:cubicBezTo>
                  <a:close/>
                  <a:moveTo>
                    <a:pt x="297" y="0"/>
                  </a:moveTo>
                  <a:cubicBezTo>
                    <a:pt x="212" y="0"/>
                    <a:pt x="107" y="43"/>
                    <a:pt x="43" y="85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76" y="106"/>
                  </a:cubicBezTo>
                  <a:cubicBezTo>
                    <a:pt x="445" y="106"/>
                    <a:pt x="466" y="233"/>
                    <a:pt x="466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6" y="697"/>
                  </a:cubicBezTo>
                  <a:lnTo>
                    <a:pt x="487" y="782"/>
                  </a:lnTo>
                  <a:lnTo>
                    <a:pt x="614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3999825" y="399817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7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212"/>
                  </a:lnTo>
                  <a:cubicBezTo>
                    <a:pt x="106" y="170"/>
                    <a:pt x="191" y="106"/>
                    <a:pt x="275" y="106"/>
                  </a:cubicBezTo>
                  <a:cubicBezTo>
                    <a:pt x="444" y="106"/>
                    <a:pt x="486" y="212"/>
                    <a:pt x="486" y="318"/>
                  </a:cubicBezTo>
                  <a:cubicBezTo>
                    <a:pt x="486" y="466"/>
                    <a:pt x="360" y="613"/>
                    <a:pt x="106" y="846"/>
                  </a:cubicBezTo>
                  <a:lnTo>
                    <a:pt x="1" y="951"/>
                  </a:lnTo>
                  <a:lnTo>
                    <a:pt x="1" y="1036"/>
                  </a:lnTo>
                  <a:lnTo>
                    <a:pt x="1" y="1057"/>
                  </a:lnTo>
                  <a:lnTo>
                    <a:pt x="655" y="1057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4020425" y="40198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0" y="43"/>
                    <a:pt x="0" y="107"/>
                  </a:cubicBezTo>
                  <a:cubicBezTo>
                    <a:pt x="0" y="149"/>
                    <a:pt x="43" y="191"/>
                    <a:pt x="85" y="191"/>
                  </a:cubicBezTo>
                  <a:cubicBezTo>
                    <a:pt x="148" y="191"/>
                    <a:pt x="190" y="149"/>
                    <a:pt x="190" y="107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4030450" y="39987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1"/>
                  </a:moveTo>
                  <a:lnTo>
                    <a:pt x="1" y="107"/>
                  </a:lnTo>
                  <a:lnTo>
                    <a:pt x="22" y="212"/>
                  </a:lnTo>
                  <a:lnTo>
                    <a:pt x="212" y="128"/>
                  </a:lnTo>
                  <a:lnTo>
                    <a:pt x="212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4048400" y="3998175"/>
              <a:ext cx="17475" cy="26450"/>
            </a:xfrm>
            <a:custGeom>
              <a:avLst/>
              <a:gdLst/>
              <a:ahLst/>
              <a:cxnLst/>
              <a:rect l="l" t="t" r="r" b="b"/>
              <a:pathLst>
                <a:path w="699" h="1058" extrusionOk="0">
                  <a:moveTo>
                    <a:pt x="339" y="106"/>
                  </a:moveTo>
                  <a:cubicBezTo>
                    <a:pt x="466" y="106"/>
                    <a:pt x="508" y="191"/>
                    <a:pt x="508" y="275"/>
                  </a:cubicBezTo>
                  <a:cubicBezTo>
                    <a:pt x="508" y="360"/>
                    <a:pt x="445" y="423"/>
                    <a:pt x="360" y="444"/>
                  </a:cubicBezTo>
                  <a:cubicBezTo>
                    <a:pt x="233" y="423"/>
                    <a:pt x="170" y="360"/>
                    <a:pt x="170" y="254"/>
                  </a:cubicBezTo>
                  <a:cubicBezTo>
                    <a:pt x="170" y="170"/>
                    <a:pt x="233" y="106"/>
                    <a:pt x="339" y="106"/>
                  </a:cubicBezTo>
                  <a:close/>
                  <a:moveTo>
                    <a:pt x="318" y="550"/>
                  </a:moveTo>
                  <a:cubicBezTo>
                    <a:pt x="466" y="592"/>
                    <a:pt x="550" y="656"/>
                    <a:pt x="550" y="782"/>
                  </a:cubicBezTo>
                  <a:cubicBezTo>
                    <a:pt x="550" y="888"/>
                    <a:pt x="466" y="973"/>
                    <a:pt x="339" y="973"/>
                  </a:cubicBezTo>
                  <a:cubicBezTo>
                    <a:pt x="212" y="973"/>
                    <a:pt x="128" y="867"/>
                    <a:pt x="128" y="761"/>
                  </a:cubicBezTo>
                  <a:cubicBezTo>
                    <a:pt x="128" y="677"/>
                    <a:pt x="191" y="592"/>
                    <a:pt x="318" y="550"/>
                  </a:cubicBezTo>
                  <a:close/>
                  <a:moveTo>
                    <a:pt x="360" y="1"/>
                  </a:moveTo>
                  <a:cubicBezTo>
                    <a:pt x="170" y="1"/>
                    <a:pt x="22" y="106"/>
                    <a:pt x="22" y="275"/>
                  </a:cubicBezTo>
                  <a:cubicBezTo>
                    <a:pt x="22" y="360"/>
                    <a:pt x="85" y="444"/>
                    <a:pt x="191" y="508"/>
                  </a:cubicBezTo>
                  <a:cubicBezTo>
                    <a:pt x="64" y="571"/>
                    <a:pt x="1" y="656"/>
                    <a:pt x="1" y="782"/>
                  </a:cubicBezTo>
                  <a:cubicBezTo>
                    <a:pt x="1" y="930"/>
                    <a:pt x="128" y="1057"/>
                    <a:pt x="339" y="1057"/>
                  </a:cubicBezTo>
                  <a:cubicBezTo>
                    <a:pt x="529" y="1057"/>
                    <a:pt x="698" y="951"/>
                    <a:pt x="698" y="761"/>
                  </a:cubicBezTo>
                  <a:cubicBezTo>
                    <a:pt x="698" y="635"/>
                    <a:pt x="614" y="550"/>
                    <a:pt x="487" y="508"/>
                  </a:cubicBezTo>
                  <a:lnTo>
                    <a:pt x="487" y="487"/>
                  </a:lnTo>
                  <a:cubicBezTo>
                    <a:pt x="614" y="444"/>
                    <a:pt x="656" y="339"/>
                    <a:pt x="656" y="254"/>
                  </a:cubicBezTo>
                  <a:cubicBezTo>
                    <a:pt x="656" y="128"/>
                    <a:pt x="550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4007225" y="435412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9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69" y="169"/>
                    <a:pt x="275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4"/>
                    <a:pt x="127" y="148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4029925" y="43472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381"/>
                  </a:lnTo>
                  <a:cubicBezTo>
                    <a:pt x="212" y="423"/>
                    <a:pt x="170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4050525" y="43541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394" y="397"/>
                  </a:moveTo>
                  <a:cubicBezTo>
                    <a:pt x="418" y="397"/>
                    <a:pt x="442" y="398"/>
                    <a:pt x="465" y="402"/>
                  </a:cubicBezTo>
                  <a:lnTo>
                    <a:pt x="465" y="529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4"/>
                    <a:pt x="360" y="697"/>
                    <a:pt x="275" y="697"/>
                  </a:cubicBezTo>
                  <a:cubicBezTo>
                    <a:pt x="191" y="697"/>
                    <a:pt x="148" y="655"/>
                    <a:pt x="148" y="571"/>
                  </a:cubicBezTo>
                  <a:cubicBezTo>
                    <a:pt x="148" y="446"/>
                    <a:pt x="268" y="397"/>
                    <a:pt x="394" y="397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2"/>
                    <a:pt x="43" y="64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2"/>
                    <a:pt x="0" y="571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38" y="803"/>
                    <a:pt x="423" y="740"/>
                    <a:pt x="465" y="676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592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4077975" y="43477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9" y="107"/>
                  </a:moveTo>
                  <a:cubicBezTo>
                    <a:pt x="487" y="107"/>
                    <a:pt x="550" y="233"/>
                    <a:pt x="550" y="402"/>
                  </a:cubicBezTo>
                  <a:cubicBezTo>
                    <a:pt x="550" y="423"/>
                    <a:pt x="550" y="445"/>
                    <a:pt x="550" y="466"/>
                  </a:cubicBezTo>
                  <a:cubicBezTo>
                    <a:pt x="508" y="529"/>
                    <a:pt x="444" y="571"/>
                    <a:pt x="339" y="571"/>
                  </a:cubicBezTo>
                  <a:cubicBezTo>
                    <a:pt x="233" y="571"/>
                    <a:pt x="149" y="487"/>
                    <a:pt x="149" y="339"/>
                  </a:cubicBezTo>
                  <a:cubicBezTo>
                    <a:pt x="149" y="191"/>
                    <a:pt x="233" y="107"/>
                    <a:pt x="339" y="107"/>
                  </a:cubicBezTo>
                  <a:close/>
                  <a:moveTo>
                    <a:pt x="360" y="1"/>
                  </a:moveTo>
                  <a:cubicBezTo>
                    <a:pt x="149" y="1"/>
                    <a:pt x="1" y="170"/>
                    <a:pt x="1" y="360"/>
                  </a:cubicBezTo>
                  <a:cubicBezTo>
                    <a:pt x="1" y="529"/>
                    <a:pt x="128" y="677"/>
                    <a:pt x="318" y="677"/>
                  </a:cubicBezTo>
                  <a:cubicBezTo>
                    <a:pt x="423" y="677"/>
                    <a:pt x="508" y="635"/>
                    <a:pt x="550" y="571"/>
                  </a:cubicBezTo>
                  <a:lnTo>
                    <a:pt x="550" y="571"/>
                  </a:lnTo>
                  <a:cubicBezTo>
                    <a:pt x="550" y="677"/>
                    <a:pt x="487" y="783"/>
                    <a:pt x="423" y="825"/>
                  </a:cubicBezTo>
                  <a:cubicBezTo>
                    <a:pt x="360" y="888"/>
                    <a:pt x="297" y="930"/>
                    <a:pt x="212" y="930"/>
                  </a:cubicBezTo>
                  <a:cubicBezTo>
                    <a:pt x="184" y="930"/>
                    <a:pt x="156" y="940"/>
                    <a:pt x="134" y="940"/>
                  </a:cubicBezTo>
                  <a:cubicBezTo>
                    <a:pt x="123" y="940"/>
                    <a:pt x="114" y="937"/>
                    <a:pt x="106" y="930"/>
                  </a:cubicBezTo>
                  <a:lnTo>
                    <a:pt x="106" y="1057"/>
                  </a:lnTo>
                  <a:cubicBezTo>
                    <a:pt x="128" y="1057"/>
                    <a:pt x="170" y="1057"/>
                    <a:pt x="233" y="1036"/>
                  </a:cubicBezTo>
                  <a:cubicBezTo>
                    <a:pt x="339" y="1036"/>
                    <a:pt x="444" y="994"/>
                    <a:pt x="529" y="909"/>
                  </a:cubicBezTo>
                  <a:cubicBezTo>
                    <a:pt x="635" y="804"/>
                    <a:pt x="698" y="656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4099100" y="4368900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85" y="1"/>
                  </a:moveTo>
                  <a:cubicBezTo>
                    <a:pt x="43" y="1"/>
                    <a:pt x="1" y="43"/>
                    <a:pt x="1" y="106"/>
                  </a:cubicBezTo>
                  <a:cubicBezTo>
                    <a:pt x="1" y="170"/>
                    <a:pt x="22" y="212"/>
                    <a:pt x="85" y="212"/>
                  </a:cubicBezTo>
                  <a:cubicBezTo>
                    <a:pt x="149" y="212"/>
                    <a:pt x="191" y="170"/>
                    <a:pt x="191" y="106"/>
                  </a:cubicBezTo>
                  <a:cubicBezTo>
                    <a:pt x="191" y="43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4106500" y="43477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7"/>
                  </a:moveTo>
                  <a:cubicBezTo>
                    <a:pt x="486" y="107"/>
                    <a:pt x="550" y="254"/>
                    <a:pt x="550" y="508"/>
                  </a:cubicBezTo>
                  <a:cubicBezTo>
                    <a:pt x="550" y="783"/>
                    <a:pt x="486" y="951"/>
                    <a:pt x="360" y="951"/>
                  </a:cubicBezTo>
                  <a:cubicBezTo>
                    <a:pt x="233" y="951"/>
                    <a:pt x="148" y="804"/>
                    <a:pt x="148" y="529"/>
                  </a:cubicBezTo>
                  <a:cubicBezTo>
                    <a:pt x="148" y="254"/>
                    <a:pt x="233" y="107"/>
                    <a:pt x="360" y="107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529"/>
                  </a:cubicBezTo>
                  <a:cubicBezTo>
                    <a:pt x="1" y="867"/>
                    <a:pt x="148" y="1057"/>
                    <a:pt x="339" y="1057"/>
                  </a:cubicBezTo>
                  <a:cubicBezTo>
                    <a:pt x="571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4127100" y="43477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7"/>
                  </a:moveTo>
                  <a:cubicBezTo>
                    <a:pt x="486" y="107"/>
                    <a:pt x="550" y="233"/>
                    <a:pt x="550" y="402"/>
                  </a:cubicBezTo>
                  <a:cubicBezTo>
                    <a:pt x="550" y="423"/>
                    <a:pt x="550" y="445"/>
                    <a:pt x="528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2" y="571"/>
                    <a:pt x="127" y="487"/>
                    <a:pt x="127" y="339"/>
                  </a:cubicBezTo>
                  <a:cubicBezTo>
                    <a:pt x="127" y="191"/>
                    <a:pt x="212" y="107"/>
                    <a:pt x="338" y="107"/>
                  </a:cubicBezTo>
                  <a:close/>
                  <a:moveTo>
                    <a:pt x="338" y="1"/>
                  </a:moveTo>
                  <a:cubicBezTo>
                    <a:pt x="148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8" y="677"/>
                    <a:pt x="486" y="783"/>
                    <a:pt x="423" y="825"/>
                  </a:cubicBezTo>
                  <a:cubicBezTo>
                    <a:pt x="359" y="888"/>
                    <a:pt x="275" y="930"/>
                    <a:pt x="191" y="930"/>
                  </a:cubicBezTo>
                  <a:cubicBezTo>
                    <a:pt x="162" y="930"/>
                    <a:pt x="134" y="940"/>
                    <a:pt x="112" y="940"/>
                  </a:cubicBezTo>
                  <a:cubicBezTo>
                    <a:pt x="101" y="940"/>
                    <a:pt x="92" y="937"/>
                    <a:pt x="85" y="930"/>
                  </a:cubicBezTo>
                  <a:lnTo>
                    <a:pt x="85" y="1057"/>
                  </a:lnTo>
                  <a:cubicBezTo>
                    <a:pt x="127" y="1057"/>
                    <a:pt x="169" y="1057"/>
                    <a:pt x="212" y="1036"/>
                  </a:cubicBezTo>
                  <a:cubicBezTo>
                    <a:pt x="317" y="1036"/>
                    <a:pt x="423" y="994"/>
                    <a:pt x="507" y="909"/>
                  </a:cubicBezTo>
                  <a:cubicBezTo>
                    <a:pt x="613" y="804"/>
                    <a:pt x="697" y="656"/>
                    <a:pt x="697" y="423"/>
                  </a:cubicBezTo>
                  <a:cubicBezTo>
                    <a:pt x="697" y="170"/>
                    <a:pt x="550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3862000" y="4302375"/>
              <a:ext cx="66550" cy="108275"/>
            </a:xfrm>
            <a:custGeom>
              <a:avLst/>
              <a:gdLst/>
              <a:ahLst/>
              <a:cxnLst/>
              <a:rect l="l" t="t" r="r" b="b"/>
              <a:pathLst>
                <a:path w="2662" h="4331" extrusionOk="0">
                  <a:moveTo>
                    <a:pt x="2493" y="0"/>
                  </a:moveTo>
                  <a:lnTo>
                    <a:pt x="0" y="4331"/>
                  </a:lnTo>
                  <a:lnTo>
                    <a:pt x="233" y="4331"/>
                  </a:lnTo>
                  <a:lnTo>
                    <a:pt x="2662" y="106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3860400" y="4301325"/>
              <a:ext cx="69225" cy="109850"/>
            </a:xfrm>
            <a:custGeom>
              <a:avLst/>
              <a:gdLst/>
              <a:ahLst/>
              <a:cxnLst/>
              <a:rect l="l" t="t" r="r" b="b"/>
              <a:pathLst>
                <a:path w="2769" h="4394" extrusionOk="0">
                  <a:moveTo>
                    <a:pt x="2662" y="63"/>
                  </a:moveTo>
                  <a:lnTo>
                    <a:pt x="2705" y="148"/>
                  </a:lnTo>
                  <a:lnTo>
                    <a:pt x="275" y="4330"/>
                  </a:lnTo>
                  <a:lnTo>
                    <a:pt x="106" y="4330"/>
                  </a:lnTo>
                  <a:lnTo>
                    <a:pt x="2557" y="63"/>
                  </a:lnTo>
                  <a:close/>
                  <a:moveTo>
                    <a:pt x="2536" y="0"/>
                  </a:moveTo>
                  <a:lnTo>
                    <a:pt x="1" y="4394"/>
                  </a:lnTo>
                  <a:lnTo>
                    <a:pt x="318" y="4394"/>
                  </a:lnTo>
                  <a:lnTo>
                    <a:pt x="2768" y="169"/>
                  </a:lnTo>
                  <a:lnTo>
                    <a:pt x="2768" y="148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3862000" y="4194100"/>
              <a:ext cx="66550" cy="108300"/>
            </a:xfrm>
            <a:custGeom>
              <a:avLst/>
              <a:gdLst/>
              <a:ahLst/>
              <a:cxnLst/>
              <a:rect l="l" t="t" r="r" b="b"/>
              <a:pathLst>
                <a:path w="2662" h="4332" extrusionOk="0">
                  <a:moveTo>
                    <a:pt x="0" y="1"/>
                  </a:moveTo>
                  <a:lnTo>
                    <a:pt x="2493" y="4331"/>
                  </a:lnTo>
                  <a:lnTo>
                    <a:pt x="2598" y="4331"/>
                  </a:lnTo>
                  <a:lnTo>
                    <a:pt x="2662" y="4226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860400" y="4193575"/>
              <a:ext cx="69225" cy="109350"/>
            </a:xfrm>
            <a:custGeom>
              <a:avLst/>
              <a:gdLst/>
              <a:ahLst/>
              <a:cxnLst/>
              <a:rect l="l" t="t" r="r" b="b"/>
              <a:pathLst>
                <a:path w="2769" h="4374" extrusionOk="0">
                  <a:moveTo>
                    <a:pt x="275" y="64"/>
                  </a:moveTo>
                  <a:lnTo>
                    <a:pt x="2705" y="4247"/>
                  </a:lnTo>
                  <a:lnTo>
                    <a:pt x="2662" y="4310"/>
                  </a:lnTo>
                  <a:lnTo>
                    <a:pt x="2557" y="4310"/>
                  </a:lnTo>
                  <a:lnTo>
                    <a:pt x="106" y="64"/>
                  </a:lnTo>
                  <a:close/>
                  <a:moveTo>
                    <a:pt x="1" y="1"/>
                  </a:moveTo>
                  <a:lnTo>
                    <a:pt x="2536" y="4373"/>
                  </a:lnTo>
                  <a:lnTo>
                    <a:pt x="2684" y="4373"/>
                  </a:lnTo>
                  <a:lnTo>
                    <a:pt x="2768" y="4247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3862000" y="4113300"/>
              <a:ext cx="51250" cy="80825"/>
            </a:xfrm>
            <a:custGeom>
              <a:avLst/>
              <a:gdLst/>
              <a:ahLst/>
              <a:cxnLst/>
              <a:rect l="l" t="t" r="r" b="b"/>
              <a:pathLst>
                <a:path w="2050" h="3233" extrusionOk="0">
                  <a:moveTo>
                    <a:pt x="1859" y="1"/>
                  </a:moveTo>
                  <a:lnTo>
                    <a:pt x="0" y="3233"/>
                  </a:lnTo>
                  <a:lnTo>
                    <a:pt x="233" y="3233"/>
                  </a:lnTo>
                  <a:lnTo>
                    <a:pt x="2049" y="10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3860400" y="4112250"/>
              <a:ext cx="53900" cy="82950"/>
            </a:xfrm>
            <a:custGeom>
              <a:avLst/>
              <a:gdLst/>
              <a:ahLst/>
              <a:cxnLst/>
              <a:rect l="l" t="t" r="r" b="b"/>
              <a:pathLst>
                <a:path w="2156" h="3318" extrusionOk="0">
                  <a:moveTo>
                    <a:pt x="1944" y="85"/>
                  </a:moveTo>
                  <a:lnTo>
                    <a:pt x="2071" y="170"/>
                  </a:lnTo>
                  <a:lnTo>
                    <a:pt x="275" y="3254"/>
                  </a:lnTo>
                  <a:lnTo>
                    <a:pt x="106" y="3254"/>
                  </a:lnTo>
                  <a:lnTo>
                    <a:pt x="1944" y="85"/>
                  </a:lnTo>
                  <a:close/>
                  <a:moveTo>
                    <a:pt x="1902" y="1"/>
                  </a:moveTo>
                  <a:lnTo>
                    <a:pt x="1" y="3317"/>
                  </a:lnTo>
                  <a:lnTo>
                    <a:pt x="318" y="3317"/>
                  </a:lnTo>
                  <a:lnTo>
                    <a:pt x="2155" y="12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716775" y="4166125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35" y="254"/>
                  </a:moveTo>
                  <a:cubicBezTo>
                    <a:pt x="1183" y="254"/>
                    <a:pt x="1310" y="296"/>
                    <a:pt x="1437" y="359"/>
                  </a:cubicBezTo>
                  <a:cubicBezTo>
                    <a:pt x="1542" y="444"/>
                    <a:pt x="1627" y="528"/>
                    <a:pt x="1690" y="676"/>
                  </a:cubicBezTo>
                  <a:cubicBezTo>
                    <a:pt x="1753" y="803"/>
                    <a:pt x="1775" y="951"/>
                    <a:pt x="1775" y="1120"/>
                  </a:cubicBezTo>
                  <a:cubicBezTo>
                    <a:pt x="1775" y="1416"/>
                    <a:pt x="1711" y="1627"/>
                    <a:pt x="1563" y="1775"/>
                  </a:cubicBezTo>
                  <a:cubicBezTo>
                    <a:pt x="1437" y="1923"/>
                    <a:pt x="1246" y="2007"/>
                    <a:pt x="1035" y="2007"/>
                  </a:cubicBezTo>
                  <a:cubicBezTo>
                    <a:pt x="824" y="2007"/>
                    <a:pt x="655" y="1923"/>
                    <a:pt x="507" y="1775"/>
                  </a:cubicBezTo>
                  <a:cubicBezTo>
                    <a:pt x="359" y="1627"/>
                    <a:pt x="296" y="1416"/>
                    <a:pt x="296" y="1162"/>
                  </a:cubicBezTo>
                  <a:cubicBezTo>
                    <a:pt x="296" y="845"/>
                    <a:pt x="380" y="613"/>
                    <a:pt x="528" y="465"/>
                  </a:cubicBezTo>
                  <a:cubicBezTo>
                    <a:pt x="655" y="317"/>
                    <a:pt x="845" y="254"/>
                    <a:pt x="1035" y="254"/>
                  </a:cubicBezTo>
                  <a:close/>
                  <a:moveTo>
                    <a:pt x="1035" y="0"/>
                  </a:moveTo>
                  <a:cubicBezTo>
                    <a:pt x="739" y="0"/>
                    <a:pt x="486" y="106"/>
                    <a:pt x="296" y="317"/>
                  </a:cubicBezTo>
                  <a:cubicBezTo>
                    <a:pt x="106" y="507"/>
                    <a:pt x="0" y="803"/>
                    <a:pt x="0" y="1162"/>
                  </a:cubicBezTo>
                  <a:cubicBezTo>
                    <a:pt x="0" y="1352"/>
                    <a:pt x="42" y="1521"/>
                    <a:pt x="127" y="1690"/>
                  </a:cubicBezTo>
                  <a:cubicBezTo>
                    <a:pt x="211" y="1859"/>
                    <a:pt x="338" y="2007"/>
                    <a:pt x="486" y="2092"/>
                  </a:cubicBezTo>
                  <a:cubicBezTo>
                    <a:pt x="655" y="2197"/>
                    <a:pt x="845" y="2239"/>
                    <a:pt x="1035" y="2239"/>
                  </a:cubicBezTo>
                  <a:cubicBezTo>
                    <a:pt x="1225" y="2239"/>
                    <a:pt x="1394" y="2197"/>
                    <a:pt x="1563" y="2113"/>
                  </a:cubicBezTo>
                  <a:cubicBezTo>
                    <a:pt x="1732" y="2028"/>
                    <a:pt x="1859" y="1901"/>
                    <a:pt x="1944" y="1711"/>
                  </a:cubicBezTo>
                  <a:cubicBezTo>
                    <a:pt x="2028" y="1542"/>
                    <a:pt x="2070" y="1352"/>
                    <a:pt x="2070" y="1141"/>
                  </a:cubicBezTo>
                  <a:cubicBezTo>
                    <a:pt x="2070" y="909"/>
                    <a:pt x="2028" y="718"/>
                    <a:pt x="1944" y="549"/>
                  </a:cubicBezTo>
                  <a:cubicBezTo>
                    <a:pt x="1859" y="380"/>
                    <a:pt x="1732" y="254"/>
                    <a:pt x="1584" y="148"/>
                  </a:cubicBezTo>
                  <a:cubicBezTo>
                    <a:pt x="1415" y="64"/>
                    <a:pt x="1246" y="0"/>
                    <a:pt x="1035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3778025" y="4200975"/>
              <a:ext cx="92450" cy="5300"/>
            </a:xfrm>
            <a:custGeom>
              <a:avLst/>
              <a:gdLst/>
              <a:ahLst/>
              <a:cxnLst/>
              <a:rect l="l" t="t" r="r" b="b"/>
              <a:pathLst>
                <a:path w="3698" h="212" extrusionOk="0">
                  <a:moveTo>
                    <a:pt x="1" y="0"/>
                  </a:moveTo>
                  <a:lnTo>
                    <a:pt x="1" y="212"/>
                  </a:lnTo>
                  <a:lnTo>
                    <a:pt x="3697" y="212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776975" y="4199925"/>
              <a:ext cx="94025" cy="7400"/>
            </a:xfrm>
            <a:custGeom>
              <a:avLst/>
              <a:gdLst/>
              <a:ahLst/>
              <a:cxnLst/>
              <a:rect l="l" t="t" r="r" b="b"/>
              <a:pathLst>
                <a:path w="3761" h="296" extrusionOk="0">
                  <a:moveTo>
                    <a:pt x="3697" y="85"/>
                  </a:moveTo>
                  <a:lnTo>
                    <a:pt x="3697" y="233"/>
                  </a:lnTo>
                  <a:lnTo>
                    <a:pt x="64" y="233"/>
                  </a:lnTo>
                  <a:lnTo>
                    <a:pt x="64" y="85"/>
                  </a:lnTo>
                  <a:close/>
                  <a:moveTo>
                    <a:pt x="0" y="0"/>
                  </a:moveTo>
                  <a:lnTo>
                    <a:pt x="0" y="296"/>
                  </a:lnTo>
                  <a:lnTo>
                    <a:pt x="3760" y="296"/>
                  </a:lnTo>
                  <a:lnTo>
                    <a:pt x="37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3778025" y="4181950"/>
              <a:ext cx="92450" cy="5325"/>
            </a:xfrm>
            <a:custGeom>
              <a:avLst/>
              <a:gdLst/>
              <a:ahLst/>
              <a:cxnLst/>
              <a:rect l="l" t="t" r="r" b="b"/>
              <a:pathLst>
                <a:path w="3698" h="213" extrusionOk="0">
                  <a:moveTo>
                    <a:pt x="1" y="1"/>
                  </a:moveTo>
                  <a:lnTo>
                    <a:pt x="1" y="212"/>
                  </a:lnTo>
                  <a:lnTo>
                    <a:pt x="3697" y="212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3776975" y="4181425"/>
              <a:ext cx="94025" cy="6900"/>
            </a:xfrm>
            <a:custGeom>
              <a:avLst/>
              <a:gdLst/>
              <a:ahLst/>
              <a:cxnLst/>
              <a:rect l="l" t="t" r="r" b="b"/>
              <a:pathLst>
                <a:path w="3761" h="276" extrusionOk="0">
                  <a:moveTo>
                    <a:pt x="3697" y="64"/>
                  </a:moveTo>
                  <a:lnTo>
                    <a:pt x="3697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0" y="1"/>
                  </a:moveTo>
                  <a:lnTo>
                    <a:pt x="0" y="275"/>
                  </a:lnTo>
                  <a:lnTo>
                    <a:pt x="3760" y="27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3926950" y="4299725"/>
              <a:ext cx="93500" cy="5300"/>
            </a:xfrm>
            <a:custGeom>
              <a:avLst/>
              <a:gdLst/>
              <a:ahLst/>
              <a:cxnLst/>
              <a:rect l="l" t="t" r="r" b="b"/>
              <a:pathLst>
                <a:path w="3740" h="212" extrusionOk="0">
                  <a:moveTo>
                    <a:pt x="64" y="1"/>
                  </a:moveTo>
                  <a:lnTo>
                    <a:pt x="0" y="106"/>
                  </a:lnTo>
                  <a:lnTo>
                    <a:pt x="64" y="212"/>
                  </a:lnTo>
                  <a:lnTo>
                    <a:pt x="3739" y="212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3926425" y="4298675"/>
              <a:ext cx="95075" cy="6875"/>
            </a:xfrm>
            <a:custGeom>
              <a:avLst/>
              <a:gdLst/>
              <a:ahLst/>
              <a:cxnLst/>
              <a:rect l="l" t="t" r="r" b="b"/>
              <a:pathLst>
                <a:path w="3803" h="275" extrusionOk="0">
                  <a:moveTo>
                    <a:pt x="3718" y="64"/>
                  </a:moveTo>
                  <a:lnTo>
                    <a:pt x="3718" y="212"/>
                  </a:lnTo>
                  <a:lnTo>
                    <a:pt x="106" y="212"/>
                  </a:lnTo>
                  <a:lnTo>
                    <a:pt x="64" y="148"/>
                  </a:lnTo>
                  <a:lnTo>
                    <a:pt x="106" y="64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75"/>
                  </a:lnTo>
                  <a:lnTo>
                    <a:pt x="3803" y="275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859875" y="4305000"/>
              <a:ext cx="68675" cy="115700"/>
            </a:xfrm>
            <a:custGeom>
              <a:avLst/>
              <a:gdLst/>
              <a:ahLst/>
              <a:cxnLst/>
              <a:rect l="l" t="t" r="r" b="b"/>
              <a:pathLst>
                <a:path w="2747" h="4628" extrusionOk="0">
                  <a:moveTo>
                    <a:pt x="2747" y="1"/>
                  </a:moveTo>
                  <a:lnTo>
                    <a:pt x="1" y="4226"/>
                  </a:lnTo>
                  <a:lnTo>
                    <a:pt x="550" y="4627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888925" y="4043600"/>
              <a:ext cx="61275" cy="63925"/>
            </a:xfrm>
            <a:custGeom>
              <a:avLst/>
              <a:gdLst/>
              <a:ahLst/>
              <a:cxnLst/>
              <a:rect l="l" t="t" r="r" b="b"/>
              <a:pathLst>
                <a:path w="2451" h="2557" extrusionOk="0">
                  <a:moveTo>
                    <a:pt x="1099" y="2451"/>
                  </a:moveTo>
                  <a:cubicBezTo>
                    <a:pt x="655" y="2282"/>
                    <a:pt x="444" y="1881"/>
                    <a:pt x="423" y="1606"/>
                  </a:cubicBezTo>
                  <a:cubicBezTo>
                    <a:pt x="402" y="1120"/>
                    <a:pt x="824" y="486"/>
                    <a:pt x="1331" y="423"/>
                  </a:cubicBezTo>
                  <a:cubicBezTo>
                    <a:pt x="1881" y="338"/>
                    <a:pt x="2451" y="803"/>
                    <a:pt x="2451" y="1352"/>
                  </a:cubicBezTo>
                  <a:cubicBezTo>
                    <a:pt x="2430" y="1627"/>
                    <a:pt x="2388" y="1733"/>
                    <a:pt x="2303" y="1881"/>
                  </a:cubicBezTo>
                  <a:cubicBezTo>
                    <a:pt x="2113" y="2240"/>
                    <a:pt x="1902" y="2345"/>
                    <a:pt x="1817" y="2388"/>
                  </a:cubicBezTo>
                  <a:cubicBezTo>
                    <a:pt x="1648" y="2493"/>
                    <a:pt x="1395" y="2556"/>
                    <a:pt x="1099" y="2451"/>
                  </a:cubicBezTo>
                  <a:close/>
                  <a:moveTo>
                    <a:pt x="2028" y="930"/>
                  </a:moveTo>
                  <a:cubicBezTo>
                    <a:pt x="1268" y="0"/>
                    <a:pt x="1" y="1796"/>
                    <a:pt x="1183" y="2197"/>
                  </a:cubicBezTo>
                  <a:cubicBezTo>
                    <a:pt x="1859" y="2451"/>
                    <a:pt x="2430" y="1395"/>
                    <a:pt x="2028" y="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848800" y="4021950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141" y="2409"/>
                  </a:moveTo>
                  <a:cubicBezTo>
                    <a:pt x="1289" y="2176"/>
                    <a:pt x="1415" y="1923"/>
                    <a:pt x="1563" y="1690"/>
                  </a:cubicBezTo>
                  <a:cubicBezTo>
                    <a:pt x="1310" y="1500"/>
                    <a:pt x="972" y="1352"/>
                    <a:pt x="676" y="1162"/>
                  </a:cubicBezTo>
                  <a:cubicBezTo>
                    <a:pt x="528" y="1352"/>
                    <a:pt x="401" y="1648"/>
                    <a:pt x="254" y="1880"/>
                  </a:cubicBezTo>
                  <a:cubicBezTo>
                    <a:pt x="190" y="1880"/>
                    <a:pt x="85" y="1796"/>
                    <a:pt x="0" y="1754"/>
                  </a:cubicBezTo>
                  <a:cubicBezTo>
                    <a:pt x="338" y="1183"/>
                    <a:pt x="676" y="592"/>
                    <a:pt x="1014" y="0"/>
                  </a:cubicBezTo>
                  <a:cubicBezTo>
                    <a:pt x="1099" y="43"/>
                    <a:pt x="1183" y="85"/>
                    <a:pt x="1246" y="148"/>
                  </a:cubicBezTo>
                  <a:cubicBezTo>
                    <a:pt x="1099" y="402"/>
                    <a:pt x="951" y="676"/>
                    <a:pt x="782" y="951"/>
                  </a:cubicBezTo>
                  <a:cubicBezTo>
                    <a:pt x="1099" y="1120"/>
                    <a:pt x="1394" y="1289"/>
                    <a:pt x="1690" y="1458"/>
                  </a:cubicBezTo>
                  <a:cubicBezTo>
                    <a:pt x="1838" y="1204"/>
                    <a:pt x="2007" y="930"/>
                    <a:pt x="2155" y="655"/>
                  </a:cubicBezTo>
                  <a:cubicBezTo>
                    <a:pt x="2239" y="698"/>
                    <a:pt x="2324" y="740"/>
                    <a:pt x="2387" y="803"/>
                  </a:cubicBezTo>
                  <a:cubicBezTo>
                    <a:pt x="2070" y="1373"/>
                    <a:pt x="1732" y="1944"/>
                    <a:pt x="1415" y="2514"/>
                  </a:cubicBezTo>
                  <a:cubicBezTo>
                    <a:pt x="1352" y="2599"/>
                    <a:pt x="1225" y="2430"/>
                    <a:pt x="1141" y="2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4081675" y="4664125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2810" y="0"/>
                  </a:moveTo>
                  <a:lnTo>
                    <a:pt x="1" y="4880"/>
                  </a:lnTo>
                  <a:lnTo>
                    <a:pt x="149" y="5133"/>
                  </a:lnTo>
                  <a:lnTo>
                    <a:pt x="310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4067950" y="4559025"/>
              <a:ext cx="65500" cy="106700"/>
            </a:xfrm>
            <a:custGeom>
              <a:avLst/>
              <a:gdLst/>
              <a:ahLst/>
              <a:cxnLst/>
              <a:rect l="l" t="t" r="r" b="b"/>
              <a:pathLst>
                <a:path w="2620" h="4268" extrusionOk="0">
                  <a:moveTo>
                    <a:pt x="233" y="1"/>
                  </a:moveTo>
                  <a:lnTo>
                    <a:pt x="1" y="127"/>
                  </a:lnTo>
                  <a:lnTo>
                    <a:pt x="2409" y="4268"/>
                  </a:lnTo>
                  <a:lnTo>
                    <a:pt x="2620" y="4141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4081675" y="4535800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149" y="0"/>
                  </a:moveTo>
                  <a:lnTo>
                    <a:pt x="1" y="254"/>
                  </a:lnTo>
                  <a:lnTo>
                    <a:pt x="2810" y="5133"/>
                  </a:lnTo>
                  <a:lnTo>
                    <a:pt x="3106" y="513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3938575" y="4535800"/>
              <a:ext cx="146825" cy="6350"/>
            </a:xfrm>
            <a:custGeom>
              <a:avLst/>
              <a:gdLst/>
              <a:ahLst/>
              <a:cxnLst/>
              <a:rect l="l" t="t" r="r" b="b"/>
              <a:pathLst>
                <a:path w="5873" h="254" extrusionOk="0">
                  <a:moveTo>
                    <a:pt x="85" y="0"/>
                  </a:moveTo>
                  <a:lnTo>
                    <a:pt x="0" y="127"/>
                  </a:lnTo>
                  <a:lnTo>
                    <a:pt x="85" y="254"/>
                  </a:lnTo>
                  <a:lnTo>
                    <a:pt x="5725" y="254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3951250" y="4764450"/>
              <a:ext cx="119375" cy="6375"/>
            </a:xfrm>
            <a:custGeom>
              <a:avLst/>
              <a:gdLst/>
              <a:ahLst/>
              <a:cxnLst/>
              <a:rect l="l" t="t" r="r" b="b"/>
              <a:pathLst>
                <a:path w="4775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774" y="254"/>
                  </a:lnTo>
                  <a:lnTo>
                    <a:pt x="477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888925" y="4559025"/>
              <a:ext cx="64975" cy="106700"/>
            </a:xfrm>
            <a:custGeom>
              <a:avLst/>
              <a:gdLst/>
              <a:ahLst/>
              <a:cxnLst/>
              <a:rect l="l" t="t" r="r" b="b"/>
              <a:pathLst>
                <a:path w="2599" h="4268" extrusionOk="0">
                  <a:moveTo>
                    <a:pt x="2388" y="1"/>
                  </a:moveTo>
                  <a:lnTo>
                    <a:pt x="1" y="4141"/>
                  </a:lnTo>
                  <a:lnTo>
                    <a:pt x="212" y="4268"/>
                  </a:lnTo>
                  <a:lnTo>
                    <a:pt x="2599" y="127"/>
                  </a:lnTo>
                  <a:lnTo>
                    <a:pt x="238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936975" y="4786100"/>
              <a:ext cx="148425" cy="6375"/>
            </a:xfrm>
            <a:custGeom>
              <a:avLst/>
              <a:gdLst/>
              <a:ahLst/>
              <a:cxnLst/>
              <a:rect l="l" t="t" r="r" b="b"/>
              <a:pathLst>
                <a:path w="5937" h="255" extrusionOk="0">
                  <a:moveTo>
                    <a:pt x="149" y="1"/>
                  </a:moveTo>
                  <a:lnTo>
                    <a:pt x="1" y="254"/>
                  </a:lnTo>
                  <a:lnTo>
                    <a:pt x="5937" y="254"/>
                  </a:lnTo>
                  <a:lnTo>
                    <a:pt x="578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3863050" y="4538950"/>
              <a:ext cx="77650" cy="125200"/>
            </a:xfrm>
            <a:custGeom>
              <a:avLst/>
              <a:gdLst/>
              <a:ahLst/>
              <a:cxnLst/>
              <a:rect l="l" t="t" r="r" b="b"/>
              <a:pathLst>
                <a:path w="3106" h="5008" extrusionOk="0">
                  <a:moveTo>
                    <a:pt x="2873" y="1"/>
                  </a:moveTo>
                  <a:lnTo>
                    <a:pt x="0" y="5007"/>
                  </a:lnTo>
                  <a:lnTo>
                    <a:pt x="275" y="5007"/>
                  </a:lnTo>
                  <a:lnTo>
                    <a:pt x="3106" y="128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3863050" y="4413800"/>
              <a:ext cx="77650" cy="125175"/>
            </a:xfrm>
            <a:custGeom>
              <a:avLst/>
              <a:gdLst/>
              <a:ahLst/>
              <a:cxnLst/>
              <a:rect l="l" t="t" r="r" b="b"/>
              <a:pathLst>
                <a:path w="3106" h="5007" extrusionOk="0">
                  <a:moveTo>
                    <a:pt x="0" y="0"/>
                  </a:moveTo>
                  <a:lnTo>
                    <a:pt x="2873" y="5007"/>
                  </a:lnTo>
                  <a:lnTo>
                    <a:pt x="3021" y="5007"/>
                  </a:lnTo>
                  <a:lnTo>
                    <a:pt x="3106" y="488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863050" y="4664125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0" y="0"/>
                  </a:moveTo>
                  <a:lnTo>
                    <a:pt x="2958" y="5133"/>
                  </a:lnTo>
                  <a:lnTo>
                    <a:pt x="3106" y="488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4112300" y="4305000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57"/>
                    <a:pt x="529" y="1036"/>
                    <a:pt x="698" y="1036"/>
                  </a:cubicBezTo>
                  <a:cubicBezTo>
                    <a:pt x="698" y="1078"/>
                    <a:pt x="698" y="1142"/>
                    <a:pt x="698" y="1184"/>
                  </a:cubicBezTo>
                  <a:cubicBezTo>
                    <a:pt x="466" y="1184"/>
                    <a:pt x="233" y="1184"/>
                    <a:pt x="1" y="1184"/>
                  </a:cubicBezTo>
                  <a:cubicBezTo>
                    <a:pt x="1" y="888"/>
                    <a:pt x="402" y="740"/>
                    <a:pt x="508" y="529"/>
                  </a:cubicBezTo>
                  <a:cubicBezTo>
                    <a:pt x="677" y="233"/>
                    <a:pt x="191" y="85"/>
                    <a:pt x="149" y="444"/>
                  </a:cubicBezTo>
                  <a:cubicBezTo>
                    <a:pt x="107" y="466"/>
                    <a:pt x="85" y="423"/>
                    <a:pt x="22" y="444"/>
                  </a:cubicBezTo>
                  <a:cubicBezTo>
                    <a:pt x="1" y="1"/>
                    <a:pt x="761" y="22"/>
                    <a:pt x="677" y="487"/>
                  </a:cubicBezTo>
                  <a:cubicBezTo>
                    <a:pt x="635" y="761"/>
                    <a:pt x="318" y="825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4071650" y="427542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4071125" y="4274375"/>
              <a:ext cx="34875" cy="44925"/>
            </a:xfrm>
            <a:custGeom>
              <a:avLst/>
              <a:gdLst/>
              <a:ahLst/>
              <a:cxnLst/>
              <a:rect l="l" t="t" r="r" b="b"/>
              <a:pathLst>
                <a:path w="1395" h="1797" extrusionOk="0">
                  <a:moveTo>
                    <a:pt x="1331" y="64"/>
                  </a:moveTo>
                  <a:lnTo>
                    <a:pt x="1331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12" y="909"/>
                  </a:lnTo>
                  <a:lnTo>
                    <a:pt x="212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12" y="64"/>
                  </a:lnTo>
                  <a:lnTo>
                    <a:pt x="212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75" y="1796"/>
                  </a:lnTo>
                  <a:lnTo>
                    <a:pt x="275" y="972"/>
                  </a:lnTo>
                  <a:lnTo>
                    <a:pt x="1099" y="972"/>
                  </a:lnTo>
                  <a:lnTo>
                    <a:pt x="1099" y="1796"/>
                  </a:lnTo>
                  <a:lnTo>
                    <a:pt x="1394" y="1796"/>
                  </a:lnTo>
                  <a:lnTo>
                    <a:pt x="1394" y="1"/>
                  </a:lnTo>
                  <a:lnTo>
                    <a:pt x="1099" y="1"/>
                  </a:lnTo>
                  <a:lnTo>
                    <a:pt x="1099" y="719"/>
                  </a:lnTo>
                  <a:lnTo>
                    <a:pt x="275" y="71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4030975" y="427542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33" y="1712"/>
                  </a:lnTo>
                  <a:lnTo>
                    <a:pt x="233" y="360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42" y="1"/>
                  </a:lnTo>
                  <a:lnTo>
                    <a:pt x="1142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4030450" y="4274375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63" y="1733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75" y="1796"/>
                  </a:lnTo>
                  <a:lnTo>
                    <a:pt x="275" y="508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397800" y="4575925"/>
              <a:ext cx="67100" cy="107225"/>
            </a:xfrm>
            <a:custGeom>
              <a:avLst/>
              <a:gdLst/>
              <a:ahLst/>
              <a:cxnLst/>
              <a:rect l="l" t="t" r="r" b="b"/>
              <a:pathLst>
                <a:path w="2684" h="4289" extrusionOk="0">
                  <a:moveTo>
                    <a:pt x="2408" y="0"/>
                  </a:moveTo>
                  <a:lnTo>
                    <a:pt x="0" y="4183"/>
                  </a:lnTo>
                  <a:lnTo>
                    <a:pt x="212" y="4289"/>
                  </a:lnTo>
                  <a:lnTo>
                    <a:pt x="268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3391975" y="4344625"/>
              <a:ext cx="71850" cy="116725"/>
            </a:xfrm>
            <a:custGeom>
              <a:avLst/>
              <a:gdLst/>
              <a:ahLst/>
              <a:cxnLst/>
              <a:rect l="l" t="t" r="r" b="b"/>
              <a:pathLst>
                <a:path w="2874" h="4669" extrusionOk="0">
                  <a:moveTo>
                    <a:pt x="2684" y="0"/>
                  </a:moveTo>
                  <a:lnTo>
                    <a:pt x="1" y="4669"/>
                  </a:lnTo>
                  <a:lnTo>
                    <a:pt x="254" y="4669"/>
                  </a:lnTo>
                  <a:lnTo>
                    <a:pt x="2874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3390400" y="4344100"/>
              <a:ext cx="74500" cy="117775"/>
            </a:xfrm>
            <a:custGeom>
              <a:avLst/>
              <a:gdLst/>
              <a:ahLst/>
              <a:cxnLst/>
              <a:rect l="l" t="t" r="r" b="b"/>
              <a:pathLst>
                <a:path w="2980" h="4711" extrusionOk="0">
                  <a:moveTo>
                    <a:pt x="2852" y="63"/>
                  </a:moveTo>
                  <a:lnTo>
                    <a:pt x="2895" y="148"/>
                  </a:lnTo>
                  <a:lnTo>
                    <a:pt x="296" y="4647"/>
                  </a:lnTo>
                  <a:lnTo>
                    <a:pt x="106" y="4647"/>
                  </a:lnTo>
                  <a:lnTo>
                    <a:pt x="2747" y="63"/>
                  </a:lnTo>
                  <a:close/>
                  <a:moveTo>
                    <a:pt x="2726" y="0"/>
                  </a:moveTo>
                  <a:lnTo>
                    <a:pt x="1" y="4711"/>
                  </a:lnTo>
                  <a:lnTo>
                    <a:pt x="339" y="4711"/>
                  </a:lnTo>
                  <a:lnTo>
                    <a:pt x="2979" y="169"/>
                  </a:lnTo>
                  <a:lnTo>
                    <a:pt x="2979" y="14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3391975" y="4228425"/>
              <a:ext cx="71850" cy="116225"/>
            </a:xfrm>
            <a:custGeom>
              <a:avLst/>
              <a:gdLst/>
              <a:ahLst/>
              <a:cxnLst/>
              <a:rect l="l" t="t" r="r" b="b"/>
              <a:pathLst>
                <a:path w="2874" h="4649" extrusionOk="0">
                  <a:moveTo>
                    <a:pt x="1" y="1"/>
                  </a:moveTo>
                  <a:lnTo>
                    <a:pt x="2684" y="4648"/>
                  </a:lnTo>
                  <a:lnTo>
                    <a:pt x="2810" y="4648"/>
                  </a:lnTo>
                  <a:lnTo>
                    <a:pt x="2874" y="45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3390400" y="4227900"/>
              <a:ext cx="74500" cy="117800"/>
            </a:xfrm>
            <a:custGeom>
              <a:avLst/>
              <a:gdLst/>
              <a:ahLst/>
              <a:cxnLst/>
              <a:rect l="l" t="t" r="r" b="b"/>
              <a:pathLst>
                <a:path w="2980" h="4712" extrusionOk="0">
                  <a:moveTo>
                    <a:pt x="296" y="64"/>
                  </a:moveTo>
                  <a:lnTo>
                    <a:pt x="2895" y="4564"/>
                  </a:lnTo>
                  <a:lnTo>
                    <a:pt x="2852" y="4648"/>
                  </a:lnTo>
                  <a:lnTo>
                    <a:pt x="2747" y="4648"/>
                  </a:lnTo>
                  <a:lnTo>
                    <a:pt x="106" y="64"/>
                  </a:lnTo>
                  <a:close/>
                  <a:moveTo>
                    <a:pt x="1" y="1"/>
                  </a:moveTo>
                  <a:lnTo>
                    <a:pt x="2726" y="4711"/>
                  </a:lnTo>
                  <a:lnTo>
                    <a:pt x="2895" y="4711"/>
                  </a:lnTo>
                  <a:lnTo>
                    <a:pt x="2979" y="456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391975" y="4141300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08" y="0"/>
                  </a:moveTo>
                  <a:lnTo>
                    <a:pt x="1" y="3486"/>
                  </a:lnTo>
                  <a:lnTo>
                    <a:pt x="254" y="3486"/>
                  </a:lnTo>
                  <a:lnTo>
                    <a:pt x="2219" y="127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390400" y="4140250"/>
              <a:ext cx="58125" cy="89275"/>
            </a:xfrm>
            <a:custGeom>
              <a:avLst/>
              <a:gdLst/>
              <a:ahLst/>
              <a:cxnLst/>
              <a:rect l="l" t="t" r="r" b="b"/>
              <a:pathLst>
                <a:path w="2325" h="3571" extrusionOk="0">
                  <a:moveTo>
                    <a:pt x="2071" y="106"/>
                  </a:moveTo>
                  <a:lnTo>
                    <a:pt x="2219" y="169"/>
                  </a:lnTo>
                  <a:lnTo>
                    <a:pt x="296" y="3507"/>
                  </a:lnTo>
                  <a:lnTo>
                    <a:pt x="106" y="3507"/>
                  </a:lnTo>
                  <a:lnTo>
                    <a:pt x="2071" y="106"/>
                  </a:lnTo>
                  <a:close/>
                  <a:moveTo>
                    <a:pt x="2050" y="0"/>
                  </a:moveTo>
                  <a:lnTo>
                    <a:pt x="1" y="3570"/>
                  </a:lnTo>
                  <a:lnTo>
                    <a:pt x="339" y="3570"/>
                  </a:lnTo>
                  <a:lnTo>
                    <a:pt x="2324" y="148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3236200" y="419885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395" y="297"/>
                    <a:pt x="1521" y="381"/>
                  </a:cubicBezTo>
                  <a:cubicBezTo>
                    <a:pt x="1648" y="445"/>
                    <a:pt x="1733" y="550"/>
                    <a:pt x="1796" y="698"/>
                  </a:cubicBezTo>
                  <a:cubicBezTo>
                    <a:pt x="1880" y="846"/>
                    <a:pt x="1902" y="1015"/>
                    <a:pt x="1902" y="1205"/>
                  </a:cubicBezTo>
                  <a:cubicBezTo>
                    <a:pt x="1902" y="1501"/>
                    <a:pt x="1817" y="1733"/>
                    <a:pt x="1669" y="1881"/>
                  </a:cubicBezTo>
                  <a:cubicBezTo>
                    <a:pt x="1521" y="2050"/>
                    <a:pt x="1331" y="2134"/>
                    <a:pt x="1099" y="2134"/>
                  </a:cubicBezTo>
                  <a:cubicBezTo>
                    <a:pt x="888" y="2134"/>
                    <a:pt x="698" y="2050"/>
                    <a:pt x="529" y="1902"/>
                  </a:cubicBezTo>
                  <a:cubicBezTo>
                    <a:pt x="381" y="1733"/>
                    <a:pt x="317" y="1501"/>
                    <a:pt x="317" y="1226"/>
                  </a:cubicBezTo>
                  <a:cubicBezTo>
                    <a:pt x="317" y="888"/>
                    <a:pt x="402" y="635"/>
                    <a:pt x="550" y="487"/>
                  </a:cubicBezTo>
                  <a:cubicBezTo>
                    <a:pt x="698" y="339"/>
                    <a:pt x="888" y="254"/>
                    <a:pt x="1120" y="254"/>
                  </a:cubicBezTo>
                  <a:close/>
                  <a:moveTo>
                    <a:pt x="1099" y="1"/>
                  </a:moveTo>
                  <a:cubicBezTo>
                    <a:pt x="782" y="1"/>
                    <a:pt x="507" y="107"/>
                    <a:pt x="317" y="318"/>
                  </a:cubicBezTo>
                  <a:cubicBezTo>
                    <a:pt x="106" y="529"/>
                    <a:pt x="0" y="846"/>
                    <a:pt x="0" y="1226"/>
                  </a:cubicBezTo>
                  <a:cubicBezTo>
                    <a:pt x="0" y="1437"/>
                    <a:pt x="43" y="1627"/>
                    <a:pt x="127" y="1796"/>
                  </a:cubicBezTo>
                  <a:cubicBezTo>
                    <a:pt x="212" y="1987"/>
                    <a:pt x="338" y="2134"/>
                    <a:pt x="529" y="2240"/>
                  </a:cubicBezTo>
                  <a:cubicBezTo>
                    <a:pt x="698" y="2346"/>
                    <a:pt x="888" y="2388"/>
                    <a:pt x="1099" y="2388"/>
                  </a:cubicBezTo>
                  <a:cubicBezTo>
                    <a:pt x="1310" y="2388"/>
                    <a:pt x="1500" y="2346"/>
                    <a:pt x="1669" y="2261"/>
                  </a:cubicBezTo>
                  <a:cubicBezTo>
                    <a:pt x="1838" y="2156"/>
                    <a:pt x="1986" y="2008"/>
                    <a:pt x="2071" y="1839"/>
                  </a:cubicBezTo>
                  <a:cubicBezTo>
                    <a:pt x="2176" y="1649"/>
                    <a:pt x="2218" y="1437"/>
                    <a:pt x="2218" y="1205"/>
                  </a:cubicBezTo>
                  <a:cubicBezTo>
                    <a:pt x="2218" y="973"/>
                    <a:pt x="2176" y="761"/>
                    <a:pt x="2092" y="571"/>
                  </a:cubicBezTo>
                  <a:cubicBezTo>
                    <a:pt x="1986" y="381"/>
                    <a:pt x="1859" y="254"/>
                    <a:pt x="1690" y="149"/>
                  </a:cubicBezTo>
                  <a:cubicBezTo>
                    <a:pt x="1521" y="43"/>
                    <a:pt x="1331" y="1"/>
                    <a:pt x="1099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301675" y="4235825"/>
              <a:ext cx="99325" cy="5825"/>
            </a:xfrm>
            <a:custGeom>
              <a:avLst/>
              <a:gdLst/>
              <a:ahLst/>
              <a:cxnLst/>
              <a:rect l="l" t="t" r="r" b="b"/>
              <a:pathLst>
                <a:path w="3973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3300625" y="4235300"/>
              <a:ext cx="101425" cy="7425"/>
            </a:xfrm>
            <a:custGeom>
              <a:avLst/>
              <a:gdLst/>
              <a:ahLst/>
              <a:cxnLst/>
              <a:rect l="l" t="t" r="r" b="b"/>
              <a:pathLst>
                <a:path w="4057" h="297" extrusionOk="0">
                  <a:moveTo>
                    <a:pt x="3972" y="64"/>
                  </a:moveTo>
                  <a:lnTo>
                    <a:pt x="3972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3301675" y="4215750"/>
              <a:ext cx="99325" cy="5850"/>
            </a:xfrm>
            <a:custGeom>
              <a:avLst/>
              <a:gdLst/>
              <a:ahLst/>
              <a:cxnLst/>
              <a:rect l="l" t="t" r="r" b="b"/>
              <a:pathLst>
                <a:path w="3973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3300625" y="4214700"/>
              <a:ext cx="101425" cy="7425"/>
            </a:xfrm>
            <a:custGeom>
              <a:avLst/>
              <a:gdLst/>
              <a:ahLst/>
              <a:cxnLst/>
              <a:rect l="l" t="t" r="r" b="b"/>
              <a:pathLst>
                <a:path w="4057" h="297" extrusionOk="0">
                  <a:moveTo>
                    <a:pt x="3972" y="64"/>
                  </a:moveTo>
                  <a:lnTo>
                    <a:pt x="3972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3462225" y="4341975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64" y="1"/>
                  </a:moveTo>
                  <a:lnTo>
                    <a:pt x="0" y="106"/>
                  </a:lnTo>
                  <a:lnTo>
                    <a:pt x="64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3461175" y="4340925"/>
              <a:ext cx="101950" cy="7425"/>
            </a:xfrm>
            <a:custGeom>
              <a:avLst/>
              <a:gdLst/>
              <a:ahLst/>
              <a:cxnLst/>
              <a:rect l="l" t="t" r="r" b="b"/>
              <a:pathLst>
                <a:path w="4078" h="297" extrusionOk="0">
                  <a:moveTo>
                    <a:pt x="4014" y="64"/>
                  </a:moveTo>
                  <a:lnTo>
                    <a:pt x="4014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64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96"/>
                  </a:lnTo>
                  <a:lnTo>
                    <a:pt x="4077" y="296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3391975" y="4461325"/>
              <a:ext cx="71850" cy="118850"/>
            </a:xfrm>
            <a:custGeom>
              <a:avLst/>
              <a:gdLst/>
              <a:ahLst/>
              <a:cxnLst/>
              <a:rect l="l" t="t" r="r" b="b"/>
              <a:pathLst>
                <a:path w="2874" h="4754" extrusionOk="0">
                  <a:moveTo>
                    <a:pt x="1" y="1"/>
                  </a:moveTo>
                  <a:lnTo>
                    <a:pt x="2747" y="4753"/>
                  </a:lnTo>
                  <a:lnTo>
                    <a:pt x="2874" y="452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3390400" y="4460275"/>
              <a:ext cx="74500" cy="121475"/>
            </a:xfrm>
            <a:custGeom>
              <a:avLst/>
              <a:gdLst/>
              <a:ahLst/>
              <a:cxnLst/>
              <a:rect l="l" t="t" r="r" b="b"/>
              <a:pathLst>
                <a:path w="2980" h="4859" extrusionOk="0">
                  <a:moveTo>
                    <a:pt x="296" y="64"/>
                  </a:moveTo>
                  <a:lnTo>
                    <a:pt x="2895" y="4563"/>
                  </a:lnTo>
                  <a:lnTo>
                    <a:pt x="2810" y="4732"/>
                  </a:lnTo>
                  <a:lnTo>
                    <a:pt x="106" y="64"/>
                  </a:lnTo>
                  <a:close/>
                  <a:moveTo>
                    <a:pt x="1" y="0"/>
                  </a:moveTo>
                  <a:lnTo>
                    <a:pt x="2810" y="4859"/>
                  </a:lnTo>
                  <a:lnTo>
                    <a:pt x="2979" y="456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3398325" y="4347775"/>
              <a:ext cx="65500" cy="124150"/>
            </a:xfrm>
            <a:custGeom>
              <a:avLst/>
              <a:gdLst/>
              <a:ahLst/>
              <a:cxnLst/>
              <a:rect l="l" t="t" r="r" b="b"/>
              <a:pathLst>
                <a:path w="2620" h="4966" extrusionOk="0">
                  <a:moveTo>
                    <a:pt x="2620" y="1"/>
                  </a:moveTo>
                  <a:lnTo>
                    <a:pt x="0" y="4543"/>
                  </a:lnTo>
                  <a:lnTo>
                    <a:pt x="254" y="4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3421025" y="4066825"/>
              <a:ext cx="66050" cy="68150"/>
            </a:xfrm>
            <a:custGeom>
              <a:avLst/>
              <a:gdLst/>
              <a:ahLst/>
              <a:cxnLst/>
              <a:rect l="l" t="t" r="r" b="b"/>
              <a:pathLst>
                <a:path w="2642" h="2726" extrusionOk="0">
                  <a:moveTo>
                    <a:pt x="1184" y="2620"/>
                  </a:moveTo>
                  <a:cubicBezTo>
                    <a:pt x="698" y="2430"/>
                    <a:pt x="466" y="2029"/>
                    <a:pt x="466" y="1733"/>
                  </a:cubicBezTo>
                  <a:cubicBezTo>
                    <a:pt x="423" y="1205"/>
                    <a:pt x="888" y="529"/>
                    <a:pt x="1437" y="445"/>
                  </a:cubicBezTo>
                  <a:cubicBezTo>
                    <a:pt x="2029" y="360"/>
                    <a:pt x="2641" y="867"/>
                    <a:pt x="2620" y="1459"/>
                  </a:cubicBezTo>
                  <a:cubicBezTo>
                    <a:pt x="2620" y="1754"/>
                    <a:pt x="2557" y="1860"/>
                    <a:pt x="2472" y="2029"/>
                  </a:cubicBezTo>
                  <a:cubicBezTo>
                    <a:pt x="2282" y="2388"/>
                    <a:pt x="2050" y="2515"/>
                    <a:pt x="1965" y="2578"/>
                  </a:cubicBezTo>
                  <a:cubicBezTo>
                    <a:pt x="1775" y="2684"/>
                    <a:pt x="1501" y="2726"/>
                    <a:pt x="1184" y="2620"/>
                  </a:cubicBezTo>
                  <a:close/>
                  <a:moveTo>
                    <a:pt x="2198" y="994"/>
                  </a:moveTo>
                  <a:cubicBezTo>
                    <a:pt x="1353" y="1"/>
                    <a:pt x="1" y="1923"/>
                    <a:pt x="1268" y="2367"/>
                  </a:cubicBezTo>
                  <a:cubicBezTo>
                    <a:pt x="1986" y="2620"/>
                    <a:pt x="2620" y="1501"/>
                    <a:pt x="2198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3378250" y="4043600"/>
              <a:ext cx="63925" cy="69200"/>
            </a:xfrm>
            <a:custGeom>
              <a:avLst/>
              <a:gdLst/>
              <a:ahLst/>
              <a:cxnLst/>
              <a:rect l="l" t="t" r="r" b="b"/>
              <a:pathLst>
                <a:path w="2557" h="2768" extrusionOk="0">
                  <a:moveTo>
                    <a:pt x="1226" y="2578"/>
                  </a:moveTo>
                  <a:cubicBezTo>
                    <a:pt x="1374" y="2324"/>
                    <a:pt x="1522" y="2071"/>
                    <a:pt x="1670" y="1817"/>
                  </a:cubicBezTo>
                  <a:cubicBezTo>
                    <a:pt x="1395" y="1606"/>
                    <a:pt x="1036" y="1437"/>
                    <a:pt x="719" y="1247"/>
                  </a:cubicBezTo>
                  <a:cubicBezTo>
                    <a:pt x="550" y="1458"/>
                    <a:pt x="423" y="1775"/>
                    <a:pt x="254" y="2007"/>
                  </a:cubicBezTo>
                  <a:cubicBezTo>
                    <a:pt x="191" y="2007"/>
                    <a:pt x="85" y="1923"/>
                    <a:pt x="1" y="1881"/>
                  </a:cubicBezTo>
                  <a:cubicBezTo>
                    <a:pt x="360" y="1247"/>
                    <a:pt x="719" y="634"/>
                    <a:pt x="1078" y="0"/>
                  </a:cubicBezTo>
                  <a:cubicBezTo>
                    <a:pt x="1163" y="43"/>
                    <a:pt x="1247" y="85"/>
                    <a:pt x="1332" y="148"/>
                  </a:cubicBezTo>
                  <a:cubicBezTo>
                    <a:pt x="1163" y="423"/>
                    <a:pt x="994" y="719"/>
                    <a:pt x="846" y="1014"/>
                  </a:cubicBezTo>
                  <a:cubicBezTo>
                    <a:pt x="1163" y="1205"/>
                    <a:pt x="1479" y="1374"/>
                    <a:pt x="1796" y="1564"/>
                  </a:cubicBezTo>
                  <a:cubicBezTo>
                    <a:pt x="1965" y="1289"/>
                    <a:pt x="2134" y="993"/>
                    <a:pt x="2303" y="698"/>
                  </a:cubicBezTo>
                  <a:cubicBezTo>
                    <a:pt x="2388" y="740"/>
                    <a:pt x="2472" y="803"/>
                    <a:pt x="2557" y="845"/>
                  </a:cubicBezTo>
                  <a:cubicBezTo>
                    <a:pt x="2219" y="1458"/>
                    <a:pt x="1860" y="2071"/>
                    <a:pt x="1501" y="2683"/>
                  </a:cubicBezTo>
                  <a:cubicBezTo>
                    <a:pt x="1437" y="2768"/>
                    <a:pt x="1310" y="2620"/>
                    <a:pt x="1226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395675" y="4749150"/>
              <a:ext cx="67100" cy="96650"/>
            </a:xfrm>
            <a:custGeom>
              <a:avLst/>
              <a:gdLst/>
              <a:ahLst/>
              <a:cxnLst/>
              <a:rect l="l" t="t" r="r" b="b"/>
              <a:pathLst>
                <a:path w="2684" h="3866" extrusionOk="0">
                  <a:moveTo>
                    <a:pt x="275" y="0"/>
                  </a:moveTo>
                  <a:lnTo>
                    <a:pt x="1" y="85"/>
                  </a:lnTo>
                  <a:lnTo>
                    <a:pt x="2472" y="3866"/>
                  </a:lnTo>
                  <a:lnTo>
                    <a:pt x="2684" y="3781"/>
                  </a:lnTo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3360825" y="4687350"/>
              <a:ext cx="45450" cy="59175"/>
            </a:xfrm>
            <a:custGeom>
              <a:avLst/>
              <a:gdLst/>
              <a:ahLst/>
              <a:cxnLst/>
              <a:rect l="l" t="t" r="r" b="b"/>
              <a:pathLst>
                <a:path w="1818" h="2367" extrusionOk="0">
                  <a:moveTo>
                    <a:pt x="888" y="1"/>
                  </a:moveTo>
                  <a:cubicBezTo>
                    <a:pt x="740" y="1"/>
                    <a:pt x="592" y="22"/>
                    <a:pt x="465" y="64"/>
                  </a:cubicBezTo>
                  <a:cubicBezTo>
                    <a:pt x="339" y="127"/>
                    <a:pt x="254" y="191"/>
                    <a:pt x="191" y="296"/>
                  </a:cubicBezTo>
                  <a:cubicBezTo>
                    <a:pt x="127" y="402"/>
                    <a:pt x="85" y="508"/>
                    <a:pt x="85" y="634"/>
                  </a:cubicBezTo>
                  <a:cubicBezTo>
                    <a:pt x="85" y="740"/>
                    <a:pt x="106" y="824"/>
                    <a:pt x="170" y="909"/>
                  </a:cubicBezTo>
                  <a:cubicBezTo>
                    <a:pt x="212" y="993"/>
                    <a:pt x="296" y="1078"/>
                    <a:pt x="402" y="1120"/>
                  </a:cubicBezTo>
                  <a:cubicBezTo>
                    <a:pt x="487" y="1162"/>
                    <a:pt x="634" y="1226"/>
                    <a:pt x="846" y="1268"/>
                  </a:cubicBezTo>
                  <a:cubicBezTo>
                    <a:pt x="1057" y="1310"/>
                    <a:pt x="1205" y="1353"/>
                    <a:pt x="1268" y="1374"/>
                  </a:cubicBezTo>
                  <a:cubicBezTo>
                    <a:pt x="1353" y="1416"/>
                    <a:pt x="1437" y="1458"/>
                    <a:pt x="1479" y="1522"/>
                  </a:cubicBezTo>
                  <a:cubicBezTo>
                    <a:pt x="1522" y="1564"/>
                    <a:pt x="1543" y="1627"/>
                    <a:pt x="1543" y="1712"/>
                  </a:cubicBezTo>
                  <a:cubicBezTo>
                    <a:pt x="1543" y="1775"/>
                    <a:pt x="1522" y="1838"/>
                    <a:pt x="1458" y="1902"/>
                  </a:cubicBezTo>
                  <a:cubicBezTo>
                    <a:pt x="1416" y="1965"/>
                    <a:pt x="1353" y="2007"/>
                    <a:pt x="1268" y="2050"/>
                  </a:cubicBezTo>
                  <a:cubicBezTo>
                    <a:pt x="1184" y="2071"/>
                    <a:pt x="1078" y="2092"/>
                    <a:pt x="972" y="2092"/>
                  </a:cubicBezTo>
                  <a:cubicBezTo>
                    <a:pt x="824" y="2092"/>
                    <a:pt x="719" y="2071"/>
                    <a:pt x="613" y="2029"/>
                  </a:cubicBezTo>
                  <a:cubicBezTo>
                    <a:pt x="508" y="1986"/>
                    <a:pt x="423" y="1923"/>
                    <a:pt x="381" y="1838"/>
                  </a:cubicBezTo>
                  <a:cubicBezTo>
                    <a:pt x="339" y="1775"/>
                    <a:pt x="296" y="1691"/>
                    <a:pt x="275" y="1564"/>
                  </a:cubicBezTo>
                  <a:lnTo>
                    <a:pt x="1" y="1585"/>
                  </a:lnTo>
                  <a:cubicBezTo>
                    <a:pt x="1" y="1754"/>
                    <a:pt x="43" y="1881"/>
                    <a:pt x="127" y="2007"/>
                  </a:cubicBezTo>
                  <a:cubicBezTo>
                    <a:pt x="212" y="2134"/>
                    <a:pt x="318" y="2219"/>
                    <a:pt x="465" y="2282"/>
                  </a:cubicBezTo>
                  <a:cubicBezTo>
                    <a:pt x="592" y="2345"/>
                    <a:pt x="761" y="2367"/>
                    <a:pt x="972" y="2367"/>
                  </a:cubicBezTo>
                  <a:cubicBezTo>
                    <a:pt x="1141" y="2367"/>
                    <a:pt x="1289" y="2345"/>
                    <a:pt x="1416" y="2282"/>
                  </a:cubicBezTo>
                  <a:cubicBezTo>
                    <a:pt x="1543" y="2219"/>
                    <a:pt x="1648" y="2134"/>
                    <a:pt x="1712" y="2029"/>
                  </a:cubicBezTo>
                  <a:cubicBezTo>
                    <a:pt x="1796" y="1923"/>
                    <a:pt x="1817" y="1796"/>
                    <a:pt x="1817" y="1669"/>
                  </a:cubicBezTo>
                  <a:cubicBezTo>
                    <a:pt x="1817" y="1564"/>
                    <a:pt x="1796" y="1458"/>
                    <a:pt x="1733" y="1353"/>
                  </a:cubicBezTo>
                  <a:cubicBezTo>
                    <a:pt x="1669" y="1268"/>
                    <a:pt x="1564" y="1184"/>
                    <a:pt x="1437" y="1120"/>
                  </a:cubicBezTo>
                  <a:cubicBezTo>
                    <a:pt x="1353" y="1078"/>
                    <a:pt x="1184" y="1036"/>
                    <a:pt x="930" y="972"/>
                  </a:cubicBezTo>
                  <a:cubicBezTo>
                    <a:pt x="677" y="909"/>
                    <a:pt x="529" y="867"/>
                    <a:pt x="465" y="803"/>
                  </a:cubicBezTo>
                  <a:cubicBezTo>
                    <a:pt x="402" y="761"/>
                    <a:pt x="381" y="698"/>
                    <a:pt x="381" y="613"/>
                  </a:cubicBezTo>
                  <a:cubicBezTo>
                    <a:pt x="381" y="508"/>
                    <a:pt x="423" y="423"/>
                    <a:pt x="508" y="360"/>
                  </a:cubicBezTo>
                  <a:cubicBezTo>
                    <a:pt x="592" y="296"/>
                    <a:pt x="719" y="254"/>
                    <a:pt x="909" y="254"/>
                  </a:cubicBezTo>
                  <a:cubicBezTo>
                    <a:pt x="1078" y="254"/>
                    <a:pt x="1226" y="296"/>
                    <a:pt x="1310" y="381"/>
                  </a:cubicBezTo>
                  <a:cubicBezTo>
                    <a:pt x="1395" y="444"/>
                    <a:pt x="1458" y="550"/>
                    <a:pt x="1458" y="698"/>
                  </a:cubicBezTo>
                  <a:lnTo>
                    <a:pt x="1754" y="677"/>
                  </a:lnTo>
                  <a:cubicBezTo>
                    <a:pt x="1754" y="550"/>
                    <a:pt x="1712" y="423"/>
                    <a:pt x="1648" y="317"/>
                  </a:cubicBezTo>
                  <a:cubicBezTo>
                    <a:pt x="1585" y="212"/>
                    <a:pt x="1479" y="127"/>
                    <a:pt x="1353" y="85"/>
                  </a:cubicBezTo>
                  <a:cubicBezTo>
                    <a:pt x="1205" y="22"/>
                    <a:pt x="1057" y="1"/>
                    <a:pt x="88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3471200" y="4035150"/>
              <a:ext cx="17450" cy="25900"/>
            </a:xfrm>
            <a:custGeom>
              <a:avLst/>
              <a:gdLst/>
              <a:ahLst/>
              <a:cxnLst/>
              <a:rect l="l" t="t" r="r" b="b"/>
              <a:pathLst>
                <a:path w="698" h="1036" extrusionOk="0">
                  <a:moveTo>
                    <a:pt x="360" y="106"/>
                  </a:moveTo>
                  <a:cubicBezTo>
                    <a:pt x="486" y="106"/>
                    <a:pt x="571" y="233"/>
                    <a:pt x="571" y="381"/>
                  </a:cubicBezTo>
                  <a:cubicBezTo>
                    <a:pt x="571" y="550"/>
                    <a:pt x="486" y="655"/>
                    <a:pt x="339" y="655"/>
                  </a:cubicBezTo>
                  <a:cubicBezTo>
                    <a:pt x="254" y="655"/>
                    <a:pt x="170" y="592"/>
                    <a:pt x="148" y="507"/>
                  </a:cubicBezTo>
                  <a:cubicBezTo>
                    <a:pt x="148" y="486"/>
                    <a:pt x="148" y="465"/>
                    <a:pt x="148" y="444"/>
                  </a:cubicBezTo>
                  <a:lnTo>
                    <a:pt x="148" y="317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70" y="170"/>
                    <a:pt x="254" y="106"/>
                    <a:pt x="360" y="106"/>
                  </a:cubicBezTo>
                  <a:close/>
                  <a:moveTo>
                    <a:pt x="381" y="1"/>
                  </a:moveTo>
                  <a:cubicBezTo>
                    <a:pt x="275" y="1"/>
                    <a:pt x="191" y="64"/>
                    <a:pt x="127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22" y="85"/>
                    <a:pt x="22" y="170"/>
                    <a:pt x="22" y="254"/>
                  </a:cubicBezTo>
                  <a:lnTo>
                    <a:pt x="22" y="1036"/>
                  </a:lnTo>
                  <a:lnTo>
                    <a:pt x="148" y="1036"/>
                  </a:lnTo>
                  <a:lnTo>
                    <a:pt x="148" y="634"/>
                  </a:lnTo>
                  <a:cubicBezTo>
                    <a:pt x="191" y="719"/>
                    <a:pt x="275" y="761"/>
                    <a:pt x="360" y="761"/>
                  </a:cubicBezTo>
                  <a:cubicBezTo>
                    <a:pt x="529" y="761"/>
                    <a:pt x="698" y="634"/>
                    <a:pt x="698" y="381"/>
                  </a:cubicBezTo>
                  <a:cubicBezTo>
                    <a:pt x="698" y="148"/>
                    <a:pt x="571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3492850" y="4028825"/>
              <a:ext cx="17450" cy="24825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296" y="423"/>
                  </a:lnTo>
                  <a:lnTo>
                    <a:pt x="677" y="0"/>
                  </a:lnTo>
                  <a:lnTo>
                    <a:pt x="508" y="0"/>
                  </a:lnTo>
                  <a:lnTo>
                    <a:pt x="212" y="380"/>
                  </a:lnTo>
                  <a:cubicBezTo>
                    <a:pt x="170" y="401"/>
                    <a:pt x="148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3511875" y="4035150"/>
              <a:ext cx="14275" cy="19025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423" y="381"/>
                  </a:moveTo>
                  <a:lnTo>
                    <a:pt x="423" y="507"/>
                  </a:lnTo>
                  <a:cubicBezTo>
                    <a:pt x="423" y="507"/>
                    <a:pt x="423" y="529"/>
                    <a:pt x="423" y="550"/>
                  </a:cubicBezTo>
                  <a:cubicBezTo>
                    <a:pt x="401" y="592"/>
                    <a:pt x="338" y="655"/>
                    <a:pt x="254" y="655"/>
                  </a:cubicBezTo>
                  <a:cubicBezTo>
                    <a:pt x="169" y="655"/>
                    <a:pt x="127" y="613"/>
                    <a:pt x="127" y="529"/>
                  </a:cubicBezTo>
                  <a:cubicBezTo>
                    <a:pt x="127" y="402"/>
                    <a:pt x="275" y="381"/>
                    <a:pt x="423" y="381"/>
                  </a:cubicBezTo>
                  <a:close/>
                  <a:moveTo>
                    <a:pt x="275" y="1"/>
                  </a:moveTo>
                  <a:cubicBezTo>
                    <a:pt x="190" y="1"/>
                    <a:pt x="106" y="43"/>
                    <a:pt x="42" y="64"/>
                  </a:cubicBezTo>
                  <a:lnTo>
                    <a:pt x="63" y="170"/>
                  </a:lnTo>
                  <a:cubicBezTo>
                    <a:pt x="127" y="127"/>
                    <a:pt x="190" y="106"/>
                    <a:pt x="254" y="106"/>
                  </a:cubicBezTo>
                  <a:cubicBezTo>
                    <a:pt x="401" y="106"/>
                    <a:pt x="423" y="212"/>
                    <a:pt x="423" y="275"/>
                  </a:cubicBezTo>
                  <a:cubicBezTo>
                    <a:pt x="148" y="275"/>
                    <a:pt x="0" y="381"/>
                    <a:pt x="0" y="550"/>
                  </a:cubicBezTo>
                  <a:cubicBezTo>
                    <a:pt x="0" y="655"/>
                    <a:pt x="63" y="761"/>
                    <a:pt x="211" y="761"/>
                  </a:cubicBezTo>
                  <a:cubicBezTo>
                    <a:pt x="317" y="761"/>
                    <a:pt x="380" y="698"/>
                    <a:pt x="423" y="655"/>
                  </a:cubicBezTo>
                  <a:lnTo>
                    <a:pt x="444" y="655"/>
                  </a:lnTo>
                  <a:lnTo>
                    <a:pt x="444" y="740"/>
                  </a:lnTo>
                  <a:lnTo>
                    <a:pt x="570" y="740"/>
                  </a:lnTo>
                  <a:cubicBezTo>
                    <a:pt x="549" y="698"/>
                    <a:pt x="549" y="634"/>
                    <a:pt x="549" y="571"/>
                  </a:cubicBezTo>
                  <a:lnTo>
                    <a:pt x="549" y="296"/>
                  </a:lnTo>
                  <a:cubicBezTo>
                    <a:pt x="549" y="170"/>
                    <a:pt x="507" y="1"/>
                    <a:pt x="2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3537750" y="4029350"/>
              <a:ext cx="15325" cy="24300"/>
            </a:xfrm>
            <a:custGeom>
              <a:avLst/>
              <a:gdLst/>
              <a:ahLst/>
              <a:cxnLst/>
              <a:rect l="l" t="t" r="r" b="b"/>
              <a:pathLst>
                <a:path w="613" h="972" extrusionOk="0">
                  <a:moveTo>
                    <a:pt x="296" y="0"/>
                  </a:moveTo>
                  <a:cubicBezTo>
                    <a:pt x="190" y="0"/>
                    <a:pt x="85" y="42"/>
                    <a:pt x="21" y="85"/>
                  </a:cubicBezTo>
                  <a:lnTo>
                    <a:pt x="64" y="190"/>
                  </a:lnTo>
                  <a:cubicBezTo>
                    <a:pt x="106" y="148"/>
                    <a:pt x="169" y="106"/>
                    <a:pt x="275" y="106"/>
                  </a:cubicBezTo>
                  <a:cubicBezTo>
                    <a:pt x="402" y="106"/>
                    <a:pt x="465" y="190"/>
                    <a:pt x="465" y="296"/>
                  </a:cubicBezTo>
                  <a:cubicBezTo>
                    <a:pt x="465" y="444"/>
                    <a:pt x="338" y="549"/>
                    <a:pt x="106" y="782"/>
                  </a:cubicBezTo>
                  <a:lnTo>
                    <a:pt x="0" y="887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6"/>
                  </a:lnTo>
                  <a:lnTo>
                    <a:pt x="169" y="866"/>
                  </a:lnTo>
                  <a:lnTo>
                    <a:pt x="254" y="782"/>
                  </a:lnTo>
                  <a:cubicBezTo>
                    <a:pt x="465" y="592"/>
                    <a:pt x="592" y="444"/>
                    <a:pt x="592" y="275"/>
                  </a:cubicBezTo>
                  <a:cubicBezTo>
                    <a:pt x="592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3556750" y="40494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8" y="191"/>
                    <a:pt x="170" y="149"/>
                    <a:pt x="170" y="85"/>
                  </a:cubicBezTo>
                  <a:cubicBezTo>
                    <a:pt x="17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3566250" y="4029875"/>
              <a:ext cx="7950" cy="23775"/>
            </a:xfrm>
            <a:custGeom>
              <a:avLst/>
              <a:gdLst/>
              <a:ahLst/>
              <a:cxnLst/>
              <a:rect l="l" t="t" r="r" b="b"/>
              <a:pathLst>
                <a:path w="318" h="951" extrusionOk="0">
                  <a:moveTo>
                    <a:pt x="212" y="0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191" y="106"/>
                  </a:lnTo>
                  <a:lnTo>
                    <a:pt x="191" y="951"/>
                  </a:lnTo>
                  <a:lnTo>
                    <a:pt x="318" y="95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3582625" y="4029350"/>
              <a:ext cx="16400" cy="24825"/>
            </a:xfrm>
            <a:custGeom>
              <a:avLst/>
              <a:gdLst/>
              <a:ahLst/>
              <a:cxnLst/>
              <a:rect l="l" t="t" r="r" b="b"/>
              <a:pathLst>
                <a:path w="656" h="993" extrusionOk="0">
                  <a:moveTo>
                    <a:pt x="339" y="444"/>
                  </a:moveTo>
                  <a:cubicBezTo>
                    <a:pt x="444" y="444"/>
                    <a:pt x="529" y="528"/>
                    <a:pt x="529" y="655"/>
                  </a:cubicBezTo>
                  <a:cubicBezTo>
                    <a:pt x="529" y="803"/>
                    <a:pt x="444" y="887"/>
                    <a:pt x="339" y="887"/>
                  </a:cubicBezTo>
                  <a:cubicBezTo>
                    <a:pt x="212" y="887"/>
                    <a:pt x="127" y="761"/>
                    <a:pt x="127" y="613"/>
                  </a:cubicBezTo>
                  <a:cubicBezTo>
                    <a:pt x="127" y="592"/>
                    <a:pt x="127" y="570"/>
                    <a:pt x="149" y="549"/>
                  </a:cubicBezTo>
                  <a:cubicBezTo>
                    <a:pt x="170" y="486"/>
                    <a:pt x="254" y="444"/>
                    <a:pt x="339" y="444"/>
                  </a:cubicBezTo>
                  <a:close/>
                  <a:moveTo>
                    <a:pt x="465" y="0"/>
                  </a:moveTo>
                  <a:cubicBezTo>
                    <a:pt x="339" y="21"/>
                    <a:pt x="233" y="64"/>
                    <a:pt x="170" y="148"/>
                  </a:cubicBezTo>
                  <a:cubicBezTo>
                    <a:pt x="64" y="233"/>
                    <a:pt x="1" y="380"/>
                    <a:pt x="1" y="570"/>
                  </a:cubicBezTo>
                  <a:cubicBezTo>
                    <a:pt x="1" y="824"/>
                    <a:pt x="127" y="993"/>
                    <a:pt x="339" y="993"/>
                  </a:cubicBezTo>
                  <a:cubicBezTo>
                    <a:pt x="550" y="993"/>
                    <a:pt x="656" y="824"/>
                    <a:pt x="656" y="655"/>
                  </a:cubicBezTo>
                  <a:cubicBezTo>
                    <a:pt x="656" y="465"/>
                    <a:pt x="529" y="338"/>
                    <a:pt x="360" y="338"/>
                  </a:cubicBezTo>
                  <a:cubicBezTo>
                    <a:pt x="254" y="338"/>
                    <a:pt x="191" y="380"/>
                    <a:pt x="127" y="444"/>
                  </a:cubicBezTo>
                  <a:cubicBezTo>
                    <a:pt x="149" y="296"/>
                    <a:pt x="254" y="148"/>
                    <a:pt x="465" y="106"/>
                  </a:cubicBezTo>
                  <a:lnTo>
                    <a:pt x="571" y="10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3565200" y="440640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9" y="85"/>
                  </a:moveTo>
                  <a:cubicBezTo>
                    <a:pt x="465" y="85"/>
                    <a:pt x="550" y="212"/>
                    <a:pt x="550" y="360"/>
                  </a:cubicBezTo>
                  <a:cubicBezTo>
                    <a:pt x="550" y="529"/>
                    <a:pt x="465" y="634"/>
                    <a:pt x="339" y="634"/>
                  </a:cubicBezTo>
                  <a:cubicBezTo>
                    <a:pt x="233" y="634"/>
                    <a:pt x="148" y="571"/>
                    <a:pt x="127" y="487"/>
                  </a:cubicBezTo>
                  <a:cubicBezTo>
                    <a:pt x="127" y="465"/>
                    <a:pt x="127" y="444"/>
                    <a:pt x="127" y="423"/>
                  </a:cubicBezTo>
                  <a:lnTo>
                    <a:pt x="127" y="296"/>
                  </a:lnTo>
                  <a:cubicBezTo>
                    <a:pt x="127" y="296"/>
                    <a:pt x="127" y="275"/>
                    <a:pt x="127" y="254"/>
                  </a:cubicBezTo>
                  <a:cubicBezTo>
                    <a:pt x="170" y="149"/>
                    <a:pt x="254" y="85"/>
                    <a:pt x="339" y="85"/>
                  </a:cubicBezTo>
                  <a:close/>
                  <a:moveTo>
                    <a:pt x="1" y="1"/>
                  </a:moveTo>
                  <a:cubicBezTo>
                    <a:pt x="1" y="85"/>
                    <a:pt x="1" y="149"/>
                    <a:pt x="1" y="233"/>
                  </a:cubicBezTo>
                  <a:lnTo>
                    <a:pt x="1" y="1015"/>
                  </a:lnTo>
                  <a:lnTo>
                    <a:pt x="127" y="1015"/>
                  </a:lnTo>
                  <a:lnTo>
                    <a:pt x="127" y="634"/>
                  </a:lnTo>
                  <a:cubicBezTo>
                    <a:pt x="170" y="698"/>
                    <a:pt x="254" y="740"/>
                    <a:pt x="360" y="740"/>
                  </a:cubicBezTo>
                  <a:cubicBezTo>
                    <a:pt x="529" y="740"/>
                    <a:pt x="677" y="613"/>
                    <a:pt x="677" y="360"/>
                  </a:cubicBezTo>
                  <a:cubicBezTo>
                    <a:pt x="677" y="149"/>
                    <a:pt x="550" y="1"/>
                    <a:pt x="381" y="1"/>
                  </a:cubicBezTo>
                  <a:cubicBezTo>
                    <a:pt x="254" y="1"/>
                    <a:pt x="170" y="43"/>
                    <a:pt x="127" y="127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586325" y="4399550"/>
              <a:ext cx="17450" cy="24825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7" y="423"/>
                  </a:lnTo>
                  <a:lnTo>
                    <a:pt x="677" y="0"/>
                  </a:lnTo>
                  <a:lnTo>
                    <a:pt x="508" y="0"/>
                  </a:lnTo>
                  <a:lnTo>
                    <a:pt x="212" y="380"/>
                  </a:lnTo>
                  <a:cubicBezTo>
                    <a:pt x="191" y="401"/>
                    <a:pt x="148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3605350" y="4406400"/>
              <a:ext cx="14275" cy="18525"/>
            </a:xfrm>
            <a:custGeom>
              <a:avLst/>
              <a:gdLst/>
              <a:ahLst/>
              <a:cxnLst/>
              <a:rect l="l" t="t" r="r" b="b"/>
              <a:pathLst>
                <a:path w="571" h="741" extrusionOk="0">
                  <a:moveTo>
                    <a:pt x="422" y="360"/>
                  </a:moveTo>
                  <a:lnTo>
                    <a:pt x="422" y="487"/>
                  </a:lnTo>
                  <a:cubicBezTo>
                    <a:pt x="422" y="487"/>
                    <a:pt x="422" y="508"/>
                    <a:pt x="422" y="529"/>
                  </a:cubicBezTo>
                  <a:cubicBezTo>
                    <a:pt x="401" y="592"/>
                    <a:pt x="338" y="634"/>
                    <a:pt x="253" y="634"/>
                  </a:cubicBezTo>
                  <a:cubicBezTo>
                    <a:pt x="190" y="634"/>
                    <a:pt x="127" y="613"/>
                    <a:pt x="127" y="508"/>
                  </a:cubicBezTo>
                  <a:cubicBezTo>
                    <a:pt x="127" y="381"/>
                    <a:pt x="296" y="360"/>
                    <a:pt x="422" y="360"/>
                  </a:cubicBezTo>
                  <a:close/>
                  <a:moveTo>
                    <a:pt x="275" y="1"/>
                  </a:moveTo>
                  <a:cubicBezTo>
                    <a:pt x="190" y="1"/>
                    <a:pt x="106" y="22"/>
                    <a:pt x="42" y="64"/>
                  </a:cubicBezTo>
                  <a:lnTo>
                    <a:pt x="85" y="149"/>
                  </a:lnTo>
                  <a:cubicBezTo>
                    <a:pt x="127" y="106"/>
                    <a:pt x="190" y="85"/>
                    <a:pt x="275" y="85"/>
                  </a:cubicBezTo>
                  <a:cubicBezTo>
                    <a:pt x="401" y="85"/>
                    <a:pt x="422" y="191"/>
                    <a:pt x="422" y="254"/>
                  </a:cubicBezTo>
                  <a:lnTo>
                    <a:pt x="422" y="275"/>
                  </a:lnTo>
                  <a:cubicBezTo>
                    <a:pt x="148" y="275"/>
                    <a:pt x="0" y="360"/>
                    <a:pt x="0" y="529"/>
                  </a:cubicBezTo>
                  <a:cubicBezTo>
                    <a:pt x="0" y="634"/>
                    <a:pt x="63" y="740"/>
                    <a:pt x="211" y="740"/>
                  </a:cubicBezTo>
                  <a:cubicBezTo>
                    <a:pt x="317" y="740"/>
                    <a:pt x="401" y="677"/>
                    <a:pt x="444" y="634"/>
                  </a:cubicBezTo>
                  <a:lnTo>
                    <a:pt x="444" y="719"/>
                  </a:lnTo>
                  <a:lnTo>
                    <a:pt x="570" y="719"/>
                  </a:lnTo>
                  <a:cubicBezTo>
                    <a:pt x="549" y="677"/>
                    <a:pt x="549" y="613"/>
                    <a:pt x="549" y="550"/>
                  </a:cubicBezTo>
                  <a:lnTo>
                    <a:pt x="549" y="275"/>
                  </a:lnTo>
                  <a:cubicBezTo>
                    <a:pt x="549" y="149"/>
                    <a:pt x="507" y="1"/>
                    <a:pt x="2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3631225" y="4400075"/>
              <a:ext cx="15850" cy="24850"/>
            </a:xfrm>
            <a:custGeom>
              <a:avLst/>
              <a:gdLst/>
              <a:ahLst/>
              <a:cxnLst/>
              <a:rect l="l" t="t" r="r" b="b"/>
              <a:pathLst>
                <a:path w="634" h="994" extrusionOk="0">
                  <a:moveTo>
                    <a:pt x="317" y="106"/>
                  </a:moveTo>
                  <a:cubicBezTo>
                    <a:pt x="444" y="106"/>
                    <a:pt x="507" y="233"/>
                    <a:pt x="507" y="380"/>
                  </a:cubicBezTo>
                  <a:cubicBezTo>
                    <a:pt x="507" y="402"/>
                    <a:pt x="507" y="423"/>
                    <a:pt x="486" y="444"/>
                  </a:cubicBezTo>
                  <a:cubicBezTo>
                    <a:pt x="465" y="486"/>
                    <a:pt x="401" y="528"/>
                    <a:pt x="317" y="528"/>
                  </a:cubicBezTo>
                  <a:cubicBezTo>
                    <a:pt x="190" y="528"/>
                    <a:pt x="127" y="444"/>
                    <a:pt x="127" y="338"/>
                  </a:cubicBezTo>
                  <a:cubicBezTo>
                    <a:pt x="127" y="190"/>
                    <a:pt x="211" y="106"/>
                    <a:pt x="317" y="106"/>
                  </a:cubicBezTo>
                  <a:close/>
                  <a:moveTo>
                    <a:pt x="317" y="0"/>
                  </a:moveTo>
                  <a:cubicBezTo>
                    <a:pt x="127" y="0"/>
                    <a:pt x="0" y="148"/>
                    <a:pt x="0" y="338"/>
                  </a:cubicBezTo>
                  <a:cubicBezTo>
                    <a:pt x="0" y="507"/>
                    <a:pt x="106" y="634"/>
                    <a:pt x="275" y="634"/>
                  </a:cubicBezTo>
                  <a:cubicBezTo>
                    <a:pt x="380" y="634"/>
                    <a:pt x="444" y="592"/>
                    <a:pt x="507" y="528"/>
                  </a:cubicBezTo>
                  <a:lnTo>
                    <a:pt x="507" y="528"/>
                  </a:lnTo>
                  <a:cubicBezTo>
                    <a:pt x="486" y="634"/>
                    <a:pt x="444" y="718"/>
                    <a:pt x="380" y="782"/>
                  </a:cubicBezTo>
                  <a:cubicBezTo>
                    <a:pt x="317" y="845"/>
                    <a:pt x="254" y="866"/>
                    <a:pt x="190" y="887"/>
                  </a:cubicBezTo>
                  <a:lnTo>
                    <a:pt x="85" y="887"/>
                  </a:lnTo>
                  <a:lnTo>
                    <a:pt x="85" y="993"/>
                  </a:lnTo>
                  <a:cubicBezTo>
                    <a:pt x="106" y="993"/>
                    <a:pt x="148" y="993"/>
                    <a:pt x="190" y="972"/>
                  </a:cubicBezTo>
                  <a:cubicBezTo>
                    <a:pt x="296" y="972"/>
                    <a:pt x="401" y="930"/>
                    <a:pt x="465" y="845"/>
                  </a:cubicBezTo>
                  <a:cubicBezTo>
                    <a:pt x="570" y="761"/>
                    <a:pt x="634" y="613"/>
                    <a:pt x="634" y="402"/>
                  </a:cubicBezTo>
                  <a:cubicBezTo>
                    <a:pt x="634" y="148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3650225" y="44201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8" y="191"/>
                    <a:pt x="191" y="149"/>
                    <a:pt x="191" y="85"/>
                  </a:cubicBezTo>
                  <a:cubicBezTo>
                    <a:pt x="191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3657625" y="4400075"/>
              <a:ext cx="15850" cy="24850"/>
            </a:xfrm>
            <a:custGeom>
              <a:avLst/>
              <a:gdLst/>
              <a:ahLst/>
              <a:cxnLst/>
              <a:rect l="l" t="t" r="r" b="b"/>
              <a:pathLst>
                <a:path w="634" h="994" extrusionOk="0">
                  <a:moveTo>
                    <a:pt x="317" y="106"/>
                  </a:moveTo>
                  <a:cubicBezTo>
                    <a:pt x="444" y="106"/>
                    <a:pt x="507" y="254"/>
                    <a:pt x="507" y="486"/>
                  </a:cubicBezTo>
                  <a:cubicBezTo>
                    <a:pt x="507" y="740"/>
                    <a:pt x="444" y="887"/>
                    <a:pt x="317" y="887"/>
                  </a:cubicBezTo>
                  <a:cubicBezTo>
                    <a:pt x="190" y="887"/>
                    <a:pt x="127" y="740"/>
                    <a:pt x="127" y="507"/>
                  </a:cubicBezTo>
                  <a:cubicBezTo>
                    <a:pt x="127" y="233"/>
                    <a:pt x="212" y="106"/>
                    <a:pt x="317" y="106"/>
                  </a:cubicBezTo>
                  <a:close/>
                  <a:moveTo>
                    <a:pt x="317" y="0"/>
                  </a:moveTo>
                  <a:cubicBezTo>
                    <a:pt x="127" y="0"/>
                    <a:pt x="0" y="169"/>
                    <a:pt x="0" y="507"/>
                  </a:cubicBezTo>
                  <a:cubicBezTo>
                    <a:pt x="0" y="824"/>
                    <a:pt x="127" y="993"/>
                    <a:pt x="317" y="993"/>
                  </a:cubicBezTo>
                  <a:cubicBezTo>
                    <a:pt x="528" y="993"/>
                    <a:pt x="634" y="803"/>
                    <a:pt x="634" y="486"/>
                  </a:cubicBezTo>
                  <a:cubicBezTo>
                    <a:pt x="634" y="169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3676100" y="4400075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39" y="85"/>
                  </a:moveTo>
                  <a:cubicBezTo>
                    <a:pt x="444" y="85"/>
                    <a:pt x="508" y="169"/>
                    <a:pt x="508" y="254"/>
                  </a:cubicBezTo>
                  <a:cubicBezTo>
                    <a:pt x="508" y="338"/>
                    <a:pt x="444" y="402"/>
                    <a:pt x="360" y="423"/>
                  </a:cubicBezTo>
                  <a:cubicBezTo>
                    <a:pt x="233" y="402"/>
                    <a:pt x="170" y="338"/>
                    <a:pt x="170" y="254"/>
                  </a:cubicBezTo>
                  <a:cubicBezTo>
                    <a:pt x="170" y="169"/>
                    <a:pt x="233" y="85"/>
                    <a:pt x="339" y="85"/>
                  </a:cubicBezTo>
                  <a:close/>
                  <a:moveTo>
                    <a:pt x="317" y="507"/>
                  </a:moveTo>
                  <a:cubicBezTo>
                    <a:pt x="444" y="549"/>
                    <a:pt x="529" y="613"/>
                    <a:pt x="529" y="718"/>
                  </a:cubicBezTo>
                  <a:cubicBezTo>
                    <a:pt x="529" y="824"/>
                    <a:pt x="444" y="887"/>
                    <a:pt x="339" y="887"/>
                  </a:cubicBezTo>
                  <a:cubicBezTo>
                    <a:pt x="212" y="887"/>
                    <a:pt x="148" y="803"/>
                    <a:pt x="148" y="718"/>
                  </a:cubicBezTo>
                  <a:cubicBezTo>
                    <a:pt x="148" y="613"/>
                    <a:pt x="212" y="549"/>
                    <a:pt x="317" y="507"/>
                  </a:cubicBezTo>
                  <a:close/>
                  <a:moveTo>
                    <a:pt x="339" y="0"/>
                  </a:moveTo>
                  <a:cubicBezTo>
                    <a:pt x="170" y="0"/>
                    <a:pt x="43" y="106"/>
                    <a:pt x="43" y="254"/>
                  </a:cubicBezTo>
                  <a:cubicBezTo>
                    <a:pt x="43" y="338"/>
                    <a:pt x="85" y="423"/>
                    <a:pt x="191" y="465"/>
                  </a:cubicBezTo>
                  <a:cubicBezTo>
                    <a:pt x="85" y="528"/>
                    <a:pt x="1" y="613"/>
                    <a:pt x="1" y="740"/>
                  </a:cubicBezTo>
                  <a:cubicBezTo>
                    <a:pt x="1" y="866"/>
                    <a:pt x="127" y="993"/>
                    <a:pt x="339" y="993"/>
                  </a:cubicBezTo>
                  <a:cubicBezTo>
                    <a:pt x="508" y="993"/>
                    <a:pt x="655" y="887"/>
                    <a:pt x="655" y="718"/>
                  </a:cubicBezTo>
                  <a:cubicBezTo>
                    <a:pt x="655" y="592"/>
                    <a:pt x="592" y="507"/>
                    <a:pt x="465" y="465"/>
                  </a:cubicBezTo>
                  <a:cubicBezTo>
                    <a:pt x="592" y="402"/>
                    <a:pt x="613" y="317"/>
                    <a:pt x="613" y="233"/>
                  </a:cubicBezTo>
                  <a:cubicBezTo>
                    <a:pt x="613" y="106"/>
                    <a:pt x="529" y="0"/>
                    <a:pt x="33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3651275" y="4347775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36"/>
                    <a:pt x="529" y="1036"/>
                    <a:pt x="698" y="1036"/>
                  </a:cubicBezTo>
                  <a:cubicBezTo>
                    <a:pt x="698" y="1078"/>
                    <a:pt x="698" y="1120"/>
                    <a:pt x="698" y="1184"/>
                  </a:cubicBezTo>
                  <a:cubicBezTo>
                    <a:pt x="466" y="1184"/>
                    <a:pt x="233" y="1184"/>
                    <a:pt x="1" y="1184"/>
                  </a:cubicBezTo>
                  <a:cubicBezTo>
                    <a:pt x="1" y="888"/>
                    <a:pt x="381" y="740"/>
                    <a:pt x="508" y="529"/>
                  </a:cubicBezTo>
                  <a:cubicBezTo>
                    <a:pt x="656" y="233"/>
                    <a:pt x="191" y="85"/>
                    <a:pt x="149" y="445"/>
                  </a:cubicBezTo>
                  <a:cubicBezTo>
                    <a:pt x="85" y="445"/>
                    <a:pt x="64" y="423"/>
                    <a:pt x="22" y="445"/>
                  </a:cubicBezTo>
                  <a:cubicBezTo>
                    <a:pt x="1" y="1"/>
                    <a:pt x="761" y="1"/>
                    <a:pt x="677" y="487"/>
                  </a:cubicBezTo>
                  <a:cubicBezTo>
                    <a:pt x="635" y="761"/>
                    <a:pt x="318" y="825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3610625" y="43182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3609550" y="4317150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84" y="1712"/>
                  </a:lnTo>
                  <a:lnTo>
                    <a:pt x="1184" y="909"/>
                  </a:lnTo>
                  <a:lnTo>
                    <a:pt x="233" y="909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4" y="782"/>
                  </a:lnTo>
                  <a:lnTo>
                    <a:pt x="1184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7" y="1796"/>
                  </a:lnTo>
                  <a:lnTo>
                    <a:pt x="297" y="972"/>
                  </a:lnTo>
                  <a:lnTo>
                    <a:pt x="1121" y="972"/>
                  </a:lnTo>
                  <a:lnTo>
                    <a:pt x="112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1" y="1"/>
                  </a:lnTo>
                  <a:lnTo>
                    <a:pt x="1121" y="698"/>
                  </a:lnTo>
                  <a:lnTo>
                    <a:pt x="297" y="6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3569950" y="43182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12" y="1712"/>
                  </a:lnTo>
                  <a:lnTo>
                    <a:pt x="212" y="360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41" y="1"/>
                  </a:lnTo>
                  <a:lnTo>
                    <a:pt x="1141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569425" y="4317150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62" y="1712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1141" y="1395"/>
                  </a:lnTo>
                  <a:lnTo>
                    <a:pt x="1184" y="1395"/>
                  </a:lnTo>
                  <a:lnTo>
                    <a:pt x="1184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75" y="1796"/>
                  </a:lnTo>
                  <a:lnTo>
                    <a:pt x="275" y="508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126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2787325" y="426805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394" y="296"/>
                    <a:pt x="1521" y="380"/>
                  </a:cubicBezTo>
                  <a:cubicBezTo>
                    <a:pt x="1648" y="444"/>
                    <a:pt x="1753" y="549"/>
                    <a:pt x="1817" y="697"/>
                  </a:cubicBezTo>
                  <a:cubicBezTo>
                    <a:pt x="1880" y="845"/>
                    <a:pt x="1901" y="1014"/>
                    <a:pt x="1901" y="1183"/>
                  </a:cubicBezTo>
                  <a:cubicBezTo>
                    <a:pt x="1901" y="1500"/>
                    <a:pt x="1838" y="1711"/>
                    <a:pt x="1669" y="1880"/>
                  </a:cubicBezTo>
                  <a:cubicBezTo>
                    <a:pt x="1521" y="2049"/>
                    <a:pt x="1331" y="2134"/>
                    <a:pt x="1099" y="2134"/>
                  </a:cubicBezTo>
                  <a:cubicBezTo>
                    <a:pt x="887" y="2134"/>
                    <a:pt x="697" y="2049"/>
                    <a:pt x="549" y="1880"/>
                  </a:cubicBezTo>
                  <a:cubicBezTo>
                    <a:pt x="401" y="1732"/>
                    <a:pt x="317" y="1500"/>
                    <a:pt x="317" y="1225"/>
                  </a:cubicBezTo>
                  <a:cubicBezTo>
                    <a:pt x="317" y="866"/>
                    <a:pt x="401" y="634"/>
                    <a:pt x="549" y="486"/>
                  </a:cubicBezTo>
                  <a:cubicBezTo>
                    <a:pt x="718" y="338"/>
                    <a:pt x="887" y="254"/>
                    <a:pt x="1120" y="254"/>
                  </a:cubicBezTo>
                  <a:close/>
                  <a:moveTo>
                    <a:pt x="1120" y="0"/>
                  </a:moveTo>
                  <a:cubicBezTo>
                    <a:pt x="782" y="0"/>
                    <a:pt x="528" y="106"/>
                    <a:pt x="317" y="317"/>
                  </a:cubicBezTo>
                  <a:cubicBezTo>
                    <a:pt x="106" y="528"/>
                    <a:pt x="0" y="845"/>
                    <a:pt x="0" y="1225"/>
                  </a:cubicBezTo>
                  <a:cubicBezTo>
                    <a:pt x="0" y="1415"/>
                    <a:pt x="42" y="1627"/>
                    <a:pt x="127" y="1796"/>
                  </a:cubicBezTo>
                  <a:cubicBezTo>
                    <a:pt x="232" y="1986"/>
                    <a:pt x="359" y="2134"/>
                    <a:pt x="528" y="2239"/>
                  </a:cubicBezTo>
                  <a:cubicBezTo>
                    <a:pt x="697" y="2345"/>
                    <a:pt x="887" y="2387"/>
                    <a:pt x="1120" y="2387"/>
                  </a:cubicBezTo>
                  <a:cubicBezTo>
                    <a:pt x="1310" y="2387"/>
                    <a:pt x="1500" y="2345"/>
                    <a:pt x="1669" y="2239"/>
                  </a:cubicBezTo>
                  <a:cubicBezTo>
                    <a:pt x="1838" y="2155"/>
                    <a:pt x="1986" y="2007"/>
                    <a:pt x="2070" y="1817"/>
                  </a:cubicBezTo>
                  <a:cubicBezTo>
                    <a:pt x="2176" y="1648"/>
                    <a:pt x="2218" y="1437"/>
                    <a:pt x="2218" y="1204"/>
                  </a:cubicBezTo>
                  <a:cubicBezTo>
                    <a:pt x="2218" y="972"/>
                    <a:pt x="2176" y="761"/>
                    <a:pt x="2091" y="571"/>
                  </a:cubicBezTo>
                  <a:cubicBezTo>
                    <a:pt x="1986" y="380"/>
                    <a:pt x="1859" y="254"/>
                    <a:pt x="1690" y="148"/>
                  </a:cubicBezTo>
                  <a:cubicBezTo>
                    <a:pt x="1521" y="42"/>
                    <a:pt x="1331" y="0"/>
                    <a:pt x="1120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2942575" y="4413800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2683" y="0"/>
                  </a:moveTo>
                  <a:lnTo>
                    <a:pt x="1" y="4648"/>
                  </a:lnTo>
                  <a:lnTo>
                    <a:pt x="275" y="4648"/>
                  </a:lnTo>
                  <a:lnTo>
                    <a:pt x="2873" y="106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2942575" y="4297625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1" y="0"/>
                  </a:moveTo>
                  <a:lnTo>
                    <a:pt x="2683" y="4647"/>
                  </a:lnTo>
                  <a:lnTo>
                    <a:pt x="2810" y="4647"/>
                  </a:lnTo>
                  <a:lnTo>
                    <a:pt x="2873" y="452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2942575" y="4211000"/>
              <a:ext cx="55475" cy="86650"/>
            </a:xfrm>
            <a:custGeom>
              <a:avLst/>
              <a:gdLst/>
              <a:ahLst/>
              <a:cxnLst/>
              <a:rect l="l" t="t" r="r" b="b"/>
              <a:pathLst>
                <a:path w="2219" h="3466" extrusionOk="0">
                  <a:moveTo>
                    <a:pt x="2007" y="1"/>
                  </a:moveTo>
                  <a:lnTo>
                    <a:pt x="1" y="3465"/>
                  </a:lnTo>
                  <a:lnTo>
                    <a:pt x="275" y="3465"/>
                  </a:lnTo>
                  <a:lnTo>
                    <a:pt x="2219" y="106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2852800" y="43050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2852800" y="4284950"/>
              <a:ext cx="99300" cy="5300"/>
            </a:xfrm>
            <a:custGeom>
              <a:avLst/>
              <a:gdLst/>
              <a:ahLst/>
              <a:cxnLst/>
              <a:rect l="l" t="t" r="r" b="b"/>
              <a:pathLst>
                <a:path w="3972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972" y="211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3012825" y="4410625"/>
              <a:ext cx="100350" cy="5850"/>
            </a:xfrm>
            <a:custGeom>
              <a:avLst/>
              <a:gdLst/>
              <a:ahLst/>
              <a:cxnLst/>
              <a:rect l="l" t="t" r="r" b="b"/>
              <a:pathLst>
                <a:path w="4014" h="234" extrusionOk="0">
                  <a:moveTo>
                    <a:pt x="63" y="1"/>
                  </a:moveTo>
                  <a:lnTo>
                    <a:pt x="0" y="127"/>
                  </a:lnTo>
                  <a:lnTo>
                    <a:pt x="63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2942575" y="4529975"/>
              <a:ext cx="73950" cy="115675"/>
            </a:xfrm>
            <a:custGeom>
              <a:avLst/>
              <a:gdLst/>
              <a:ahLst/>
              <a:cxnLst/>
              <a:rect l="l" t="t" r="r" b="b"/>
              <a:pathLst>
                <a:path w="2958" h="4627" extrusionOk="0">
                  <a:moveTo>
                    <a:pt x="1" y="1"/>
                  </a:moveTo>
                  <a:lnTo>
                    <a:pt x="2683" y="4627"/>
                  </a:lnTo>
                  <a:lnTo>
                    <a:pt x="2958" y="4627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2949450" y="4645625"/>
              <a:ext cx="67075" cy="107225"/>
            </a:xfrm>
            <a:custGeom>
              <a:avLst/>
              <a:gdLst/>
              <a:ahLst/>
              <a:cxnLst/>
              <a:rect l="l" t="t" r="r" b="b"/>
              <a:pathLst>
                <a:path w="2683" h="4289" extrusionOk="0">
                  <a:moveTo>
                    <a:pt x="2408" y="1"/>
                  </a:moveTo>
                  <a:lnTo>
                    <a:pt x="0" y="4183"/>
                  </a:lnTo>
                  <a:lnTo>
                    <a:pt x="190" y="428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3013350" y="4643000"/>
              <a:ext cx="127825" cy="5300"/>
            </a:xfrm>
            <a:custGeom>
              <a:avLst/>
              <a:gdLst/>
              <a:ahLst/>
              <a:cxnLst/>
              <a:rect l="l" t="t" r="r" b="b"/>
              <a:pathLst>
                <a:path w="5113" h="212" extrusionOk="0">
                  <a:moveTo>
                    <a:pt x="0" y="0"/>
                  </a:moveTo>
                  <a:lnTo>
                    <a:pt x="0" y="211"/>
                  </a:lnTo>
                  <a:lnTo>
                    <a:pt x="5112" y="211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2949450" y="4416450"/>
              <a:ext cx="64975" cy="122000"/>
            </a:xfrm>
            <a:custGeom>
              <a:avLst/>
              <a:gdLst/>
              <a:ahLst/>
              <a:cxnLst/>
              <a:rect l="l" t="t" r="r" b="b"/>
              <a:pathLst>
                <a:path w="2599" h="4880" extrusionOk="0">
                  <a:moveTo>
                    <a:pt x="2598" y="0"/>
                  </a:moveTo>
                  <a:lnTo>
                    <a:pt x="0" y="4542"/>
                  </a:lnTo>
                  <a:lnTo>
                    <a:pt x="211" y="4880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978475" y="4143400"/>
              <a:ext cx="68150" cy="70800"/>
            </a:xfrm>
            <a:custGeom>
              <a:avLst/>
              <a:gdLst/>
              <a:ahLst/>
              <a:cxnLst/>
              <a:rect l="l" t="t" r="r" b="b"/>
              <a:pathLst>
                <a:path w="2726" h="2832" extrusionOk="0">
                  <a:moveTo>
                    <a:pt x="1226" y="2726"/>
                  </a:moveTo>
                  <a:cubicBezTo>
                    <a:pt x="719" y="2536"/>
                    <a:pt x="487" y="2092"/>
                    <a:pt x="466" y="1796"/>
                  </a:cubicBezTo>
                  <a:cubicBezTo>
                    <a:pt x="445" y="1247"/>
                    <a:pt x="909" y="550"/>
                    <a:pt x="1480" y="466"/>
                  </a:cubicBezTo>
                  <a:cubicBezTo>
                    <a:pt x="2092" y="360"/>
                    <a:pt x="2726" y="888"/>
                    <a:pt x="2726" y="1501"/>
                  </a:cubicBezTo>
                  <a:cubicBezTo>
                    <a:pt x="2726" y="1818"/>
                    <a:pt x="2663" y="1923"/>
                    <a:pt x="2557" y="2092"/>
                  </a:cubicBezTo>
                  <a:cubicBezTo>
                    <a:pt x="2367" y="2472"/>
                    <a:pt x="2134" y="2620"/>
                    <a:pt x="2029" y="2663"/>
                  </a:cubicBezTo>
                  <a:cubicBezTo>
                    <a:pt x="1839" y="2789"/>
                    <a:pt x="1543" y="2832"/>
                    <a:pt x="1226" y="2726"/>
                  </a:cubicBezTo>
                  <a:close/>
                  <a:moveTo>
                    <a:pt x="2261" y="1015"/>
                  </a:moveTo>
                  <a:cubicBezTo>
                    <a:pt x="1395" y="1"/>
                    <a:pt x="1" y="1987"/>
                    <a:pt x="1311" y="2451"/>
                  </a:cubicBezTo>
                  <a:cubicBezTo>
                    <a:pt x="2071" y="2726"/>
                    <a:pt x="2705" y="1543"/>
                    <a:pt x="2261" y="1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2933600" y="4119125"/>
              <a:ext cx="66575" cy="72375"/>
            </a:xfrm>
            <a:custGeom>
              <a:avLst/>
              <a:gdLst/>
              <a:ahLst/>
              <a:cxnLst/>
              <a:rect l="l" t="t" r="r" b="b"/>
              <a:pathLst>
                <a:path w="2663" h="2895" extrusionOk="0">
                  <a:moveTo>
                    <a:pt x="1289" y="2683"/>
                  </a:moveTo>
                  <a:cubicBezTo>
                    <a:pt x="1437" y="2429"/>
                    <a:pt x="1585" y="2155"/>
                    <a:pt x="1733" y="1880"/>
                  </a:cubicBezTo>
                  <a:cubicBezTo>
                    <a:pt x="1458" y="1669"/>
                    <a:pt x="1078" y="1500"/>
                    <a:pt x="761" y="1310"/>
                  </a:cubicBezTo>
                  <a:cubicBezTo>
                    <a:pt x="592" y="1521"/>
                    <a:pt x="444" y="1838"/>
                    <a:pt x="296" y="2091"/>
                  </a:cubicBezTo>
                  <a:cubicBezTo>
                    <a:pt x="212" y="2091"/>
                    <a:pt x="106" y="2007"/>
                    <a:pt x="0" y="1965"/>
                  </a:cubicBezTo>
                  <a:cubicBezTo>
                    <a:pt x="381" y="1310"/>
                    <a:pt x="761" y="655"/>
                    <a:pt x="1141" y="0"/>
                  </a:cubicBezTo>
                  <a:cubicBezTo>
                    <a:pt x="1226" y="64"/>
                    <a:pt x="1310" y="106"/>
                    <a:pt x="1395" y="148"/>
                  </a:cubicBezTo>
                  <a:cubicBezTo>
                    <a:pt x="1226" y="465"/>
                    <a:pt x="1057" y="761"/>
                    <a:pt x="888" y="1056"/>
                  </a:cubicBezTo>
                  <a:cubicBezTo>
                    <a:pt x="1226" y="1247"/>
                    <a:pt x="1542" y="1437"/>
                    <a:pt x="1880" y="1627"/>
                  </a:cubicBezTo>
                  <a:cubicBezTo>
                    <a:pt x="2049" y="1331"/>
                    <a:pt x="2240" y="1035"/>
                    <a:pt x="2409" y="740"/>
                  </a:cubicBezTo>
                  <a:cubicBezTo>
                    <a:pt x="2493" y="782"/>
                    <a:pt x="2578" y="845"/>
                    <a:pt x="2662" y="887"/>
                  </a:cubicBezTo>
                  <a:cubicBezTo>
                    <a:pt x="2303" y="1521"/>
                    <a:pt x="1944" y="2155"/>
                    <a:pt x="1585" y="2789"/>
                  </a:cubicBezTo>
                  <a:cubicBezTo>
                    <a:pt x="1521" y="2894"/>
                    <a:pt x="1373" y="2725"/>
                    <a:pt x="1289" y="2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3027600" y="4101175"/>
              <a:ext cx="16925" cy="25350"/>
            </a:xfrm>
            <a:custGeom>
              <a:avLst/>
              <a:gdLst/>
              <a:ahLst/>
              <a:cxnLst/>
              <a:rect l="l" t="t" r="r" b="b"/>
              <a:pathLst>
                <a:path w="677" h="1014" extrusionOk="0">
                  <a:moveTo>
                    <a:pt x="338" y="106"/>
                  </a:moveTo>
                  <a:cubicBezTo>
                    <a:pt x="465" y="106"/>
                    <a:pt x="550" y="211"/>
                    <a:pt x="550" y="359"/>
                  </a:cubicBezTo>
                  <a:cubicBezTo>
                    <a:pt x="550" y="528"/>
                    <a:pt x="465" y="634"/>
                    <a:pt x="338" y="634"/>
                  </a:cubicBezTo>
                  <a:cubicBezTo>
                    <a:pt x="233" y="634"/>
                    <a:pt x="148" y="570"/>
                    <a:pt x="127" y="486"/>
                  </a:cubicBezTo>
                  <a:cubicBezTo>
                    <a:pt x="127" y="465"/>
                    <a:pt x="127" y="444"/>
                    <a:pt x="127" y="422"/>
                  </a:cubicBezTo>
                  <a:lnTo>
                    <a:pt x="127" y="317"/>
                  </a:lnTo>
                  <a:cubicBezTo>
                    <a:pt x="127" y="296"/>
                    <a:pt x="127" y="275"/>
                    <a:pt x="127" y="253"/>
                  </a:cubicBezTo>
                  <a:cubicBezTo>
                    <a:pt x="169" y="148"/>
                    <a:pt x="254" y="106"/>
                    <a:pt x="338" y="106"/>
                  </a:cubicBezTo>
                  <a:close/>
                  <a:moveTo>
                    <a:pt x="0" y="0"/>
                  </a:moveTo>
                  <a:cubicBezTo>
                    <a:pt x="0" y="85"/>
                    <a:pt x="0" y="148"/>
                    <a:pt x="0" y="232"/>
                  </a:cubicBezTo>
                  <a:lnTo>
                    <a:pt x="0" y="1014"/>
                  </a:lnTo>
                  <a:lnTo>
                    <a:pt x="127" y="1014"/>
                  </a:lnTo>
                  <a:lnTo>
                    <a:pt x="127" y="634"/>
                  </a:lnTo>
                  <a:cubicBezTo>
                    <a:pt x="169" y="697"/>
                    <a:pt x="254" y="739"/>
                    <a:pt x="360" y="739"/>
                  </a:cubicBezTo>
                  <a:cubicBezTo>
                    <a:pt x="529" y="739"/>
                    <a:pt x="676" y="613"/>
                    <a:pt x="676" y="359"/>
                  </a:cubicBezTo>
                  <a:cubicBezTo>
                    <a:pt x="676" y="148"/>
                    <a:pt x="550" y="0"/>
                    <a:pt x="381" y="0"/>
                  </a:cubicBezTo>
                  <a:cubicBezTo>
                    <a:pt x="254" y="0"/>
                    <a:pt x="169" y="42"/>
                    <a:pt x="127" y="127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3048725" y="4094300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0" y="0"/>
                  </a:moveTo>
                  <a:lnTo>
                    <a:pt x="0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7" y="423"/>
                  </a:lnTo>
                  <a:lnTo>
                    <a:pt x="676" y="0"/>
                  </a:lnTo>
                  <a:lnTo>
                    <a:pt x="507" y="0"/>
                  </a:lnTo>
                  <a:lnTo>
                    <a:pt x="212" y="381"/>
                  </a:lnTo>
                  <a:cubicBezTo>
                    <a:pt x="191" y="402"/>
                    <a:pt x="148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3067725" y="4101175"/>
              <a:ext cx="14300" cy="18500"/>
            </a:xfrm>
            <a:custGeom>
              <a:avLst/>
              <a:gdLst/>
              <a:ahLst/>
              <a:cxnLst/>
              <a:rect l="l" t="t" r="r" b="b"/>
              <a:pathLst>
                <a:path w="572" h="740" extrusionOk="0">
                  <a:moveTo>
                    <a:pt x="423" y="359"/>
                  </a:moveTo>
                  <a:lnTo>
                    <a:pt x="423" y="486"/>
                  </a:lnTo>
                  <a:cubicBezTo>
                    <a:pt x="423" y="486"/>
                    <a:pt x="423" y="507"/>
                    <a:pt x="423" y="528"/>
                  </a:cubicBezTo>
                  <a:cubicBezTo>
                    <a:pt x="402" y="591"/>
                    <a:pt x="339" y="634"/>
                    <a:pt x="254" y="634"/>
                  </a:cubicBezTo>
                  <a:cubicBezTo>
                    <a:pt x="191" y="634"/>
                    <a:pt x="128" y="613"/>
                    <a:pt x="128" y="507"/>
                  </a:cubicBezTo>
                  <a:cubicBezTo>
                    <a:pt x="128" y="380"/>
                    <a:pt x="297" y="359"/>
                    <a:pt x="423" y="359"/>
                  </a:cubicBezTo>
                  <a:close/>
                  <a:moveTo>
                    <a:pt x="276" y="0"/>
                  </a:moveTo>
                  <a:cubicBezTo>
                    <a:pt x="191" y="0"/>
                    <a:pt x="107" y="21"/>
                    <a:pt x="43" y="63"/>
                  </a:cubicBezTo>
                  <a:lnTo>
                    <a:pt x="85" y="148"/>
                  </a:lnTo>
                  <a:cubicBezTo>
                    <a:pt x="128" y="106"/>
                    <a:pt x="191" y="85"/>
                    <a:pt x="276" y="85"/>
                  </a:cubicBezTo>
                  <a:cubicBezTo>
                    <a:pt x="402" y="85"/>
                    <a:pt x="423" y="190"/>
                    <a:pt x="423" y="253"/>
                  </a:cubicBezTo>
                  <a:lnTo>
                    <a:pt x="423" y="275"/>
                  </a:lnTo>
                  <a:cubicBezTo>
                    <a:pt x="149" y="275"/>
                    <a:pt x="1" y="359"/>
                    <a:pt x="1" y="528"/>
                  </a:cubicBezTo>
                  <a:cubicBezTo>
                    <a:pt x="1" y="634"/>
                    <a:pt x="64" y="739"/>
                    <a:pt x="212" y="739"/>
                  </a:cubicBezTo>
                  <a:cubicBezTo>
                    <a:pt x="318" y="739"/>
                    <a:pt x="402" y="697"/>
                    <a:pt x="445" y="634"/>
                  </a:cubicBezTo>
                  <a:lnTo>
                    <a:pt x="445" y="718"/>
                  </a:lnTo>
                  <a:lnTo>
                    <a:pt x="571" y="718"/>
                  </a:lnTo>
                  <a:cubicBezTo>
                    <a:pt x="550" y="676"/>
                    <a:pt x="550" y="613"/>
                    <a:pt x="550" y="549"/>
                  </a:cubicBezTo>
                  <a:lnTo>
                    <a:pt x="550" y="275"/>
                  </a:lnTo>
                  <a:cubicBezTo>
                    <a:pt x="550" y="148"/>
                    <a:pt x="508" y="0"/>
                    <a:pt x="27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3093600" y="40948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297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7" y="148"/>
                    <a:pt x="191" y="106"/>
                    <a:pt x="276" y="106"/>
                  </a:cubicBezTo>
                  <a:cubicBezTo>
                    <a:pt x="423" y="106"/>
                    <a:pt x="466" y="191"/>
                    <a:pt x="466" y="296"/>
                  </a:cubicBezTo>
                  <a:cubicBezTo>
                    <a:pt x="466" y="444"/>
                    <a:pt x="339" y="571"/>
                    <a:pt x="107" y="803"/>
                  </a:cubicBezTo>
                  <a:lnTo>
                    <a:pt x="1" y="888"/>
                  </a:lnTo>
                  <a:lnTo>
                    <a:pt x="1" y="972"/>
                  </a:lnTo>
                  <a:lnTo>
                    <a:pt x="614" y="972"/>
                  </a:lnTo>
                  <a:lnTo>
                    <a:pt x="614" y="867"/>
                  </a:lnTo>
                  <a:lnTo>
                    <a:pt x="191" y="867"/>
                  </a:lnTo>
                  <a:lnTo>
                    <a:pt x="254" y="803"/>
                  </a:lnTo>
                  <a:cubicBezTo>
                    <a:pt x="466" y="592"/>
                    <a:pt x="592" y="465"/>
                    <a:pt x="592" y="275"/>
                  </a:cubicBezTo>
                  <a:cubicBezTo>
                    <a:pt x="592" y="148"/>
                    <a:pt x="508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3112625" y="41149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0" y="42"/>
                    <a:pt x="0" y="106"/>
                  </a:cubicBezTo>
                  <a:cubicBezTo>
                    <a:pt x="0" y="148"/>
                    <a:pt x="43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3120025" y="4094825"/>
              <a:ext cx="14800" cy="24850"/>
            </a:xfrm>
            <a:custGeom>
              <a:avLst/>
              <a:gdLst/>
              <a:ahLst/>
              <a:cxnLst/>
              <a:rect l="l" t="t" r="r" b="b"/>
              <a:pathLst>
                <a:path w="592" h="994" extrusionOk="0">
                  <a:moveTo>
                    <a:pt x="296" y="1"/>
                  </a:moveTo>
                  <a:cubicBezTo>
                    <a:pt x="190" y="1"/>
                    <a:pt x="85" y="43"/>
                    <a:pt x="42" y="64"/>
                  </a:cubicBezTo>
                  <a:lnTo>
                    <a:pt x="64" y="170"/>
                  </a:lnTo>
                  <a:cubicBezTo>
                    <a:pt x="106" y="148"/>
                    <a:pt x="190" y="106"/>
                    <a:pt x="254" y="106"/>
                  </a:cubicBezTo>
                  <a:cubicBezTo>
                    <a:pt x="380" y="106"/>
                    <a:pt x="423" y="170"/>
                    <a:pt x="423" y="254"/>
                  </a:cubicBezTo>
                  <a:cubicBezTo>
                    <a:pt x="423" y="360"/>
                    <a:pt x="317" y="402"/>
                    <a:pt x="211" y="402"/>
                  </a:cubicBezTo>
                  <a:lnTo>
                    <a:pt x="148" y="402"/>
                  </a:lnTo>
                  <a:lnTo>
                    <a:pt x="148" y="507"/>
                  </a:lnTo>
                  <a:lnTo>
                    <a:pt x="211" y="507"/>
                  </a:lnTo>
                  <a:cubicBezTo>
                    <a:pt x="338" y="507"/>
                    <a:pt x="465" y="571"/>
                    <a:pt x="465" y="698"/>
                  </a:cubicBezTo>
                  <a:cubicBezTo>
                    <a:pt x="465" y="782"/>
                    <a:pt x="423" y="888"/>
                    <a:pt x="254" y="888"/>
                  </a:cubicBezTo>
                  <a:cubicBezTo>
                    <a:pt x="148" y="888"/>
                    <a:pt x="64" y="845"/>
                    <a:pt x="42" y="824"/>
                  </a:cubicBezTo>
                  <a:lnTo>
                    <a:pt x="0" y="930"/>
                  </a:lnTo>
                  <a:cubicBezTo>
                    <a:pt x="42" y="951"/>
                    <a:pt x="148" y="993"/>
                    <a:pt x="254" y="993"/>
                  </a:cubicBezTo>
                  <a:cubicBezTo>
                    <a:pt x="486" y="993"/>
                    <a:pt x="592" y="867"/>
                    <a:pt x="592" y="698"/>
                  </a:cubicBezTo>
                  <a:cubicBezTo>
                    <a:pt x="592" y="571"/>
                    <a:pt x="507" y="486"/>
                    <a:pt x="380" y="465"/>
                  </a:cubicBezTo>
                  <a:cubicBezTo>
                    <a:pt x="507" y="423"/>
                    <a:pt x="571" y="339"/>
                    <a:pt x="571" y="233"/>
                  </a:cubicBezTo>
                  <a:cubicBezTo>
                    <a:pt x="571" y="106"/>
                    <a:pt x="486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3139025" y="40948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296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6" y="148"/>
                    <a:pt x="191" y="106"/>
                    <a:pt x="275" y="106"/>
                  </a:cubicBezTo>
                  <a:cubicBezTo>
                    <a:pt x="423" y="106"/>
                    <a:pt x="465" y="191"/>
                    <a:pt x="465" y="296"/>
                  </a:cubicBezTo>
                  <a:cubicBezTo>
                    <a:pt x="465" y="444"/>
                    <a:pt x="339" y="571"/>
                    <a:pt x="106" y="803"/>
                  </a:cubicBezTo>
                  <a:lnTo>
                    <a:pt x="1" y="888"/>
                  </a:lnTo>
                  <a:lnTo>
                    <a:pt x="1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1" y="867"/>
                  </a:lnTo>
                  <a:lnTo>
                    <a:pt x="254" y="803"/>
                  </a:lnTo>
                  <a:cubicBezTo>
                    <a:pt x="465" y="592"/>
                    <a:pt x="592" y="465"/>
                    <a:pt x="592" y="275"/>
                  </a:cubicBezTo>
                  <a:cubicBezTo>
                    <a:pt x="592" y="148"/>
                    <a:pt x="50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3098375" y="4473475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8" y="106"/>
                  </a:moveTo>
                  <a:cubicBezTo>
                    <a:pt x="465" y="106"/>
                    <a:pt x="549" y="233"/>
                    <a:pt x="549" y="360"/>
                  </a:cubicBezTo>
                  <a:cubicBezTo>
                    <a:pt x="549" y="529"/>
                    <a:pt x="465" y="634"/>
                    <a:pt x="338" y="634"/>
                  </a:cubicBezTo>
                  <a:cubicBezTo>
                    <a:pt x="232" y="634"/>
                    <a:pt x="169" y="571"/>
                    <a:pt x="148" y="486"/>
                  </a:cubicBezTo>
                  <a:cubicBezTo>
                    <a:pt x="127" y="465"/>
                    <a:pt x="127" y="465"/>
                    <a:pt x="127" y="444"/>
                  </a:cubicBezTo>
                  <a:lnTo>
                    <a:pt x="127" y="317"/>
                  </a:lnTo>
                  <a:cubicBezTo>
                    <a:pt x="127" y="296"/>
                    <a:pt x="127" y="275"/>
                    <a:pt x="148" y="254"/>
                  </a:cubicBezTo>
                  <a:cubicBezTo>
                    <a:pt x="169" y="169"/>
                    <a:pt x="254" y="106"/>
                    <a:pt x="338" y="106"/>
                  </a:cubicBezTo>
                  <a:close/>
                  <a:moveTo>
                    <a:pt x="380" y="0"/>
                  </a:moveTo>
                  <a:cubicBezTo>
                    <a:pt x="254" y="0"/>
                    <a:pt x="169" y="43"/>
                    <a:pt x="127" y="127"/>
                  </a:cubicBezTo>
                  <a:lnTo>
                    <a:pt x="106" y="22"/>
                  </a:lnTo>
                  <a:lnTo>
                    <a:pt x="0" y="22"/>
                  </a:lnTo>
                  <a:cubicBezTo>
                    <a:pt x="0" y="85"/>
                    <a:pt x="0" y="148"/>
                    <a:pt x="0" y="254"/>
                  </a:cubicBezTo>
                  <a:lnTo>
                    <a:pt x="0" y="1014"/>
                  </a:lnTo>
                  <a:lnTo>
                    <a:pt x="127" y="1014"/>
                  </a:lnTo>
                  <a:lnTo>
                    <a:pt x="127" y="634"/>
                  </a:lnTo>
                  <a:cubicBezTo>
                    <a:pt x="169" y="698"/>
                    <a:pt x="254" y="740"/>
                    <a:pt x="359" y="740"/>
                  </a:cubicBezTo>
                  <a:cubicBezTo>
                    <a:pt x="528" y="740"/>
                    <a:pt x="676" y="613"/>
                    <a:pt x="676" y="360"/>
                  </a:cubicBezTo>
                  <a:cubicBezTo>
                    <a:pt x="676" y="148"/>
                    <a:pt x="549" y="0"/>
                    <a:pt x="38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3119500" y="4466600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0" y="1"/>
                  </a:moveTo>
                  <a:lnTo>
                    <a:pt x="0" y="994"/>
                  </a:lnTo>
                  <a:lnTo>
                    <a:pt x="127" y="994"/>
                  </a:lnTo>
                  <a:lnTo>
                    <a:pt x="127" y="613"/>
                  </a:lnTo>
                  <a:lnTo>
                    <a:pt x="232" y="508"/>
                  </a:lnTo>
                  <a:lnTo>
                    <a:pt x="549" y="994"/>
                  </a:lnTo>
                  <a:lnTo>
                    <a:pt x="697" y="994"/>
                  </a:lnTo>
                  <a:lnTo>
                    <a:pt x="317" y="423"/>
                  </a:lnTo>
                  <a:lnTo>
                    <a:pt x="676" y="1"/>
                  </a:lnTo>
                  <a:lnTo>
                    <a:pt x="507" y="1"/>
                  </a:lnTo>
                  <a:lnTo>
                    <a:pt x="211" y="381"/>
                  </a:lnTo>
                  <a:cubicBezTo>
                    <a:pt x="190" y="423"/>
                    <a:pt x="169" y="444"/>
                    <a:pt x="127" y="48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3138500" y="4473475"/>
              <a:ext cx="14275" cy="18500"/>
            </a:xfrm>
            <a:custGeom>
              <a:avLst/>
              <a:gdLst/>
              <a:ahLst/>
              <a:cxnLst/>
              <a:rect l="l" t="t" r="r" b="b"/>
              <a:pathLst>
                <a:path w="571" h="740" extrusionOk="0">
                  <a:moveTo>
                    <a:pt x="444" y="360"/>
                  </a:moveTo>
                  <a:lnTo>
                    <a:pt x="444" y="486"/>
                  </a:lnTo>
                  <a:cubicBezTo>
                    <a:pt x="444" y="507"/>
                    <a:pt x="444" y="507"/>
                    <a:pt x="423" y="529"/>
                  </a:cubicBezTo>
                  <a:cubicBezTo>
                    <a:pt x="402" y="592"/>
                    <a:pt x="338" y="655"/>
                    <a:pt x="254" y="655"/>
                  </a:cubicBezTo>
                  <a:cubicBezTo>
                    <a:pt x="191" y="655"/>
                    <a:pt x="127" y="613"/>
                    <a:pt x="127" y="529"/>
                  </a:cubicBezTo>
                  <a:cubicBezTo>
                    <a:pt x="127" y="381"/>
                    <a:pt x="296" y="360"/>
                    <a:pt x="444" y="360"/>
                  </a:cubicBezTo>
                  <a:close/>
                  <a:moveTo>
                    <a:pt x="296" y="0"/>
                  </a:moveTo>
                  <a:cubicBezTo>
                    <a:pt x="191" y="0"/>
                    <a:pt x="106" y="22"/>
                    <a:pt x="64" y="64"/>
                  </a:cubicBezTo>
                  <a:lnTo>
                    <a:pt x="85" y="148"/>
                  </a:lnTo>
                  <a:cubicBezTo>
                    <a:pt x="127" y="106"/>
                    <a:pt x="212" y="85"/>
                    <a:pt x="275" y="85"/>
                  </a:cubicBezTo>
                  <a:cubicBezTo>
                    <a:pt x="423" y="85"/>
                    <a:pt x="423" y="191"/>
                    <a:pt x="423" y="254"/>
                  </a:cubicBezTo>
                  <a:lnTo>
                    <a:pt x="423" y="275"/>
                  </a:lnTo>
                  <a:cubicBezTo>
                    <a:pt x="148" y="275"/>
                    <a:pt x="0" y="360"/>
                    <a:pt x="0" y="529"/>
                  </a:cubicBezTo>
                  <a:cubicBezTo>
                    <a:pt x="0" y="634"/>
                    <a:pt x="85" y="740"/>
                    <a:pt x="212" y="740"/>
                  </a:cubicBezTo>
                  <a:cubicBezTo>
                    <a:pt x="317" y="740"/>
                    <a:pt x="402" y="698"/>
                    <a:pt x="444" y="634"/>
                  </a:cubicBezTo>
                  <a:lnTo>
                    <a:pt x="465" y="719"/>
                  </a:lnTo>
                  <a:lnTo>
                    <a:pt x="571" y="719"/>
                  </a:lnTo>
                  <a:cubicBezTo>
                    <a:pt x="571" y="676"/>
                    <a:pt x="571" y="613"/>
                    <a:pt x="571" y="550"/>
                  </a:cubicBezTo>
                  <a:lnTo>
                    <a:pt x="571" y="296"/>
                  </a:lnTo>
                  <a:cubicBezTo>
                    <a:pt x="571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3164375" y="4467125"/>
              <a:ext cx="15875" cy="24850"/>
            </a:xfrm>
            <a:custGeom>
              <a:avLst/>
              <a:gdLst/>
              <a:ahLst/>
              <a:cxnLst/>
              <a:rect l="l" t="t" r="r" b="b"/>
              <a:pathLst>
                <a:path w="635" h="994" extrusionOk="0">
                  <a:moveTo>
                    <a:pt x="317" y="107"/>
                  </a:moveTo>
                  <a:cubicBezTo>
                    <a:pt x="444" y="107"/>
                    <a:pt x="508" y="233"/>
                    <a:pt x="508" y="402"/>
                  </a:cubicBezTo>
                  <a:cubicBezTo>
                    <a:pt x="508" y="423"/>
                    <a:pt x="508" y="423"/>
                    <a:pt x="508" y="445"/>
                  </a:cubicBezTo>
                  <a:cubicBezTo>
                    <a:pt x="465" y="508"/>
                    <a:pt x="402" y="550"/>
                    <a:pt x="317" y="550"/>
                  </a:cubicBezTo>
                  <a:cubicBezTo>
                    <a:pt x="191" y="550"/>
                    <a:pt x="127" y="466"/>
                    <a:pt x="127" y="339"/>
                  </a:cubicBezTo>
                  <a:cubicBezTo>
                    <a:pt x="127" y="212"/>
                    <a:pt x="212" y="107"/>
                    <a:pt x="317" y="107"/>
                  </a:cubicBezTo>
                  <a:close/>
                  <a:moveTo>
                    <a:pt x="317" y="1"/>
                  </a:moveTo>
                  <a:cubicBezTo>
                    <a:pt x="127" y="1"/>
                    <a:pt x="1" y="170"/>
                    <a:pt x="1" y="339"/>
                  </a:cubicBezTo>
                  <a:cubicBezTo>
                    <a:pt x="1" y="508"/>
                    <a:pt x="106" y="635"/>
                    <a:pt x="275" y="635"/>
                  </a:cubicBezTo>
                  <a:cubicBezTo>
                    <a:pt x="381" y="635"/>
                    <a:pt x="465" y="614"/>
                    <a:pt x="508" y="529"/>
                  </a:cubicBezTo>
                  <a:lnTo>
                    <a:pt x="508" y="529"/>
                  </a:lnTo>
                  <a:cubicBezTo>
                    <a:pt x="486" y="656"/>
                    <a:pt x="444" y="740"/>
                    <a:pt x="381" y="783"/>
                  </a:cubicBezTo>
                  <a:cubicBezTo>
                    <a:pt x="339" y="846"/>
                    <a:pt x="254" y="867"/>
                    <a:pt x="191" y="888"/>
                  </a:cubicBezTo>
                  <a:lnTo>
                    <a:pt x="85" y="888"/>
                  </a:lnTo>
                  <a:lnTo>
                    <a:pt x="85" y="994"/>
                  </a:lnTo>
                  <a:lnTo>
                    <a:pt x="191" y="994"/>
                  </a:lnTo>
                  <a:cubicBezTo>
                    <a:pt x="296" y="973"/>
                    <a:pt x="402" y="930"/>
                    <a:pt x="486" y="867"/>
                  </a:cubicBezTo>
                  <a:cubicBezTo>
                    <a:pt x="571" y="761"/>
                    <a:pt x="634" y="614"/>
                    <a:pt x="634" y="402"/>
                  </a:cubicBezTo>
                  <a:cubicBezTo>
                    <a:pt x="634" y="170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3183925" y="44872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1"/>
                  </a:moveTo>
                  <a:cubicBezTo>
                    <a:pt x="21" y="1"/>
                    <a:pt x="0" y="43"/>
                    <a:pt x="0" y="106"/>
                  </a:cubicBezTo>
                  <a:cubicBezTo>
                    <a:pt x="0" y="149"/>
                    <a:pt x="21" y="191"/>
                    <a:pt x="85" y="191"/>
                  </a:cubicBezTo>
                  <a:cubicBezTo>
                    <a:pt x="127" y="191"/>
                    <a:pt x="169" y="149"/>
                    <a:pt x="169" y="106"/>
                  </a:cubicBezTo>
                  <a:cubicBezTo>
                    <a:pt x="169" y="43"/>
                    <a:pt x="127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190775" y="4467675"/>
              <a:ext cx="14825" cy="24300"/>
            </a:xfrm>
            <a:custGeom>
              <a:avLst/>
              <a:gdLst/>
              <a:ahLst/>
              <a:cxnLst/>
              <a:rect l="l" t="t" r="r" b="b"/>
              <a:pathLst>
                <a:path w="593" h="972" extrusionOk="0">
                  <a:moveTo>
                    <a:pt x="128" y="0"/>
                  </a:moveTo>
                  <a:lnTo>
                    <a:pt x="64" y="465"/>
                  </a:lnTo>
                  <a:cubicBezTo>
                    <a:pt x="106" y="465"/>
                    <a:pt x="149" y="444"/>
                    <a:pt x="191" y="444"/>
                  </a:cubicBezTo>
                  <a:cubicBezTo>
                    <a:pt x="381" y="444"/>
                    <a:pt x="465" y="528"/>
                    <a:pt x="465" y="655"/>
                  </a:cubicBezTo>
                  <a:cubicBezTo>
                    <a:pt x="465" y="782"/>
                    <a:pt x="360" y="866"/>
                    <a:pt x="254" y="866"/>
                  </a:cubicBezTo>
                  <a:cubicBezTo>
                    <a:pt x="149" y="866"/>
                    <a:pt x="85" y="845"/>
                    <a:pt x="43" y="824"/>
                  </a:cubicBezTo>
                  <a:lnTo>
                    <a:pt x="1" y="908"/>
                  </a:lnTo>
                  <a:cubicBezTo>
                    <a:pt x="43" y="951"/>
                    <a:pt x="149" y="972"/>
                    <a:pt x="254" y="972"/>
                  </a:cubicBezTo>
                  <a:cubicBezTo>
                    <a:pt x="444" y="972"/>
                    <a:pt x="592" y="845"/>
                    <a:pt x="592" y="655"/>
                  </a:cubicBezTo>
                  <a:cubicBezTo>
                    <a:pt x="592" y="528"/>
                    <a:pt x="550" y="444"/>
                    <a:pt x="465" y="401"/>
                  </a:cubicBezTo>
                  <a:cubicBezTo>
                    <a:pt x="402" y="359"/>
                    <a:pt x="339" y="359"/>
                    <a:pt x="254" y="359"/>
                  </a:cubicBezTo>
                  <a:lnTo>
                    <a:pt x="170" y="359"/>
                  </a:lnTo>
                  <a:lnTo>
                    <a:pt x="212" y="106"/>
                  </a:lnTo>
                  <a:lnTo>
                    <a:pt x="592" y="10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3209800" y="4467125"/>
              <a:ext cx="15850" cy="24850"/>
            </a:xfrm>
            <a:custGeom>
              <a:avLst/>
              <a:gdLst/>
              <a:ahLst/>
              <a:cxnLst/>
              <a:rect l="l" t="t" r="r" b="b"/>
              <a:pathLst>
                <a:path w="634" h="994" extrusionOk="0">
                  <a:moveTo>
                    <a:pt x="317" y="107"/>
                  </a:moveTo>
                  <a:cubicBezTo>
                    <a:pt x="444" y="107"/>
                    <a:pt x="486" y="170"/>
                    <a:pt x="486" y="254"/>
                  </a:cubicBezTo>
                  <a:cubicBezTo>
                    <a:pt x="486" y="339"/>
                    <a:pt x="423" y="402"/>
                    <a:pt x="338" y="423"/>
                  </a:cubicBezTo>
                  <a:cubicBezTo>
                    <a:pt x="233" y="402"/>
                    <a:pt x="148" y="339"/>
                    <a:pt x="148" y="254"/>
                  </a:cubicBezTo>
                  <a:cubicBezTo>
                    <a:pt x="148" y="170"/>
                    <a:pt x="211" y="107"/>
                    <a:pt x="317" y="107"/>
                  </a:cubicBezTo>
                  <a:close/>
                  <a:moveTo>
                    <a:pt x="296" y="529"/>
                  </a:moveTo>
                  <a:cubicBezTo>
                    <a:pt x="423" y="550"/>
                    <a:pt x="507" y="614"/>
                    <a:pt x="507" y="740"/>
                  </a:cubicBezTo>
                  <a:cubicBezTo>
                    <a:pt x="507" y="825"/>
                    <a:pt x="444" y="909"/>
                    <a:pt x="317" y="909"/>
                  </a:cubicBezTo>
                  <a:cubicBezTo>
                    <a:pt x="190" y="909"/>
                    <a:pt x="127" y="825"/>
                    <a:pt x="127" y="719"/>
                  </a:cubicBezTo>
                  <a:cubicBezTo>
                    <a:pt x="127" y="635"/>
                    <a:pt x="190" y="550"/>
                    <a:pt x="296" y="529"/>
                  </a:cubicBezTo>
                  <a:close/>
                  <a:moveTo>
                    <a:pt x="317" y="1"/>
                  </a:moveTo>
                  <a:cubicBezTo>
                    <a:pt x="148" y="1"/>
                    <a:pt x="21" y="107"/>
                    <a:pt x="21" y="254"/>
                  </a:cubicBezTo>
                  <a:cubicBezTo>
                    <a:pt x="21" y="339"/>
                    <a:pt x="85" y="423"/>
                    <a:pt x="190" y="487"/>
                  </a:cubicBezTo>
                  <a:cubicBezTo>
                    <a:pt x="64" y="529"/>
                    <a:pt x="0" y="614"/>
                    <a:pt x="0" y="740"/>
                  </a:cubicBezTo>
                  <a:cubicBezTo>
                    <a:pt x="0" y="888"/>
                    <a:pt x="106" y="994"/>
                    <a:pt x="317" y="994"/>
                  </a:cubicBezTo>
                  <a:cubicBezTo>
                    <a:pt x="507" y="994"/>
                    <a:pt x="634" y="888"/>
                    <a:pt x="634" y="719"/>
                  </a:cubicBezTo>
                  <a:cubicBezTo>
                    <a:pt x="634" y="614"/>
                    <a:pt x="571" y="529"/>
                    <a:pt x="444" y="466"/>
                  </a:cubicBezTo>
                  <a:cubicBezTo>
                    <a:pt x="571" y="402"/>
                    <a:pt x="613" y="318"/>
                    <a:pt x="613" y="233"/>
                  </a:cubicBezTo>
                  <a:cubicBezTo>
                    <a:pt x="613" y="128"/>
                    <a:pt x="507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3200275" y="4416450"/>
              <a:ext cx="19575" cy="29575"/>
            </a:xfrm>
            <a:custGeom>
              <a:avLst/>
              <a:gdLst/>
              <a:ahLst/>
              <a:cxnLst/>
              <a:rect l="l" t="t" r="r" b="b"/>
              <a:pathLst>
                <a:path w="783" h="1183" extrusionOk="0">
                  <a:moveTo>
                    <a:pt x="212" y="1056"/>
                  </a:moveTo>
                  <a:cubicBezTo>
                    <a:pt x="381" y="1056"/>
                    <a:pt x="550" y="1056"/>
                    <a:pt x="719" y="1056"/>
                  </a:cubicBezTo>
                  <a:cubicBezTo>
                    <a:pt x="719" y="1098"/>
                    <a:pt x="719" y="1141"/>
                    <a:pt x="719" y="1183"/>
                  </a:cubicBezTo>
                  <a:cubicBezTo>
                    <a:pt x="487" y="1183"/>
                    <a:pt x="254" y="1183"/>
                    <a:pt x="22" y="1183"/>
                  </a:cubicBezTo>
                  <a:cubicBezTo>
                    <a:pt x="1" y="887"/>
                    <a:pt x="402" y="760"/>
                    <a:pt x="529" y="528"/>
                  </a:cubicBezTo>
                  <a:cubicBezTo>
                    <a:pt x="677" y="254"/>
                    <a:pt x="191" y="106"/>
                    <a:pt x="149" y="444"/>
                  </a:cubicBezTo>
                  <a:cubicBezTo>
                    <a:pt x="107" y="465"/>
                    <a:pt x="85" y="423"/>
                    <a:pt x="22" y="444"/>
                  </a:cubicBezTo>
                  <a:cubicBezTo>
                    <a:pt x="22" y="0"/>
                    <a:pt x="783" y="21"/>
                    <a:pt x="698" y="486"/>
                  </a:cubicBezTo>
                  <a:cubicBezTo>
                    <a:pt x="635" y="760"/>
                    <a:pt x="318" y="824"/>
                    <a:pt x="212" y="1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3159625" y="438687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0"/>
                  </a:moveTo>
                  <a:lnTo>
                    <a:pt x="0" y="1711"/>
                  </a:lnTo>
                  <a:lnTo>
                    <a:pt x="233" y="1711"/>
                  </a:lnTo>
                  <a:lnTo>
                    <a:pt x="233" y="908"/>
                  </a:lnTo>
                  <a:lnTo>
                    <a:pt x="1120" y="908"/>
                  </a:lnTo>
                  <a:lnTo>
                    <a:pt x="1120" y="1711"/>
                  </a:lnTo>
                  <a:lnTo>
                    <a:pt x="1352" y="1711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33" y="69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3159100" y="4385800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94"/>
                  </a:lnTo>
                  <a:lnTo>
                    <a:pt x="1120" y="994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3119500" y="4386875"/>
              <a:ext cx="33800" cy="42800"/>
            </a:xfrm>
            <a:custGeom>
              <a:avLst/>
              <a:gdLst/>
              <a:ahLst/>
              <a:cxnLst/>
              <a:rect l="l" t="t" r="r" b="b"/>
              <a:pathLst>
                <a:path w="1352" h="1712" extrusionOk="0">
                  <a:moveTo>
                    <a:pt x="0" y="0"/>
                  </a:moveTo>
                  <a:lnTo>
                    <a:pt x="0" y="1711"/>
                  </a:lnTo>
                  <a:lnTo>
                    <a:pt x="211" y="1711"/>
                  </a:lnTo>
                  <a:lnTo>
                    <a:pt x="211" y="359"/>
                  </a:lnTo>
                  <a:lnTo>
                    <a:pt x="1120" y="1711"/>
                  </a:lnTo>
                  <a:lnTo>
                    <a:pt x="1352" y="1711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135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3118425" y="4385800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275" y="402"/>
                  </a:lnTo>
                  <a:lnTo>
                    <a:pt x="233" y="402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416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7" y="1796"/>
                  </a:lnTo>
                  <a:lnTo>
                    <a:pt x="297" y="529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8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2399175" y="4520475"/>
              <a:ext cx="104575" cy="17450"/>
            </a:xfrm>
            <a:custGeom>
              <a:avLst/>
              <a:gdLst/>
              <a:ahLst/>
              <a:cxnLst/>
              <a:rect l="l" t="t" r="r" b="b"/>
              <a:pathLst>
                <a:path w="4183" h="698" extrusionOk="0">
                  <a:moveTo>
                    <a:pt x="4183" y="381"/>
                  </a:moveTo>
                  <a:lnTo>
                    <a:pt x="0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2340025" y="426805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416" y="296"/>
                    <a:pt x="1542" y="380"/>
                  </a:cubicBezTo>
                  <a:cubicBezTo>
                    <a:pt x="1648" y="444"/>
                    <a:pt x="1753" y="549"/>
                    <a:pt x="1817" y="697"/>
                  </a:cubicBezTo>
                  <a:cubicBezTo>
                    <a:pt x="1880" y="845"/>
                    <a:pt x="1901" y="1014"/>
                    <a:pt x="1901" y="1204"/>
                  </a:cubicBezTo>
                  <a:cubicBezTo>
                    <a:pt x="1901" y="1500"/>
                    <a:pt x="1838" y="1732"/>
                    <a:pt x="1690" y="1880"/>
                  </a:cubicBezTo>
                  <a:cubicBezTo>
                    <a:pt x="1542" y="2049"/>
                    <a:pt x="1352" y="2134"/>
                    <a:pt x="1120" y="2134"/>
                  </a:cubicBezTo>
                  <a:cubicBezTo>
                    <a:pt x="887" y="2134"/>
                    <a:pt x="697" y="2049"/>
                    <a:pt x="549" y="1880"/>
                  </a:cubicBezTo>
                  <a:cubicBezTo>
                    <a:pt x="402" y="1732"/>
                    <a:pt x="317" y="1500"/>
                    <a:pt x="317" y="1225"/>
                  </a:cubicBezTo>
                  <a:cubicBezTo>
                    <a:pt x="317" y="887"/>
                    <a:pt x="402" y="634"/>
                    <a:pt x="549" y="486"/>
                  </a:cubicBezTo>
                  <a:cubicBezTo>
                    <a:pt x="718" y="338"/>
                    <a:pt x="909" y="254"/>
                    <a:pt x="1120" y="254"/>
                  </a:cubicBezTo>
                  <a:close/>
                  <a:moveTo>
                    <a:pt x="1120" y="0"/>
                  </a:moveTo>
                  <a:cubicBezTo>
                    <a:pt x="782" y="0"/>
                    <a:pt x="528" y="106"/>
                    <a:pt x="317" y="317"/>
                  </a:cubicBezTo>
                  <a:cubicBezTo>
                    <a:pt x="106" y="528"/>
                    <a:pt x="0" y="845"/>
                    <a:pt x="0" y="1225"/>
                  </a:cubicBezTo>
                  <a:cubicBezTo>
                    <a:pt x="0" y="1437"/>
                    <a:pt x="42" y="1627"/>
                    <a:pt x="148" y="1796"/>
                  </a:cubicBezTo>
                  <a:cubicBezTo>
                    <a:pt x="233" y="1986"/>
                    <a:pt x="359" y="2134"/>
                    <a:pt x="528" y="2239"/>
                  </a:cubicBezTo>
                  <a:cubicBezTo>
                    <a:pt x="697" y="2345"/>
                    <a:pt x="887" y="2387"/>
                    <a:pt x="1120" y="2387"/>
                  </a:cubicBezTo>
                  <a:cubicBezTo>
                    <a:pt x="1310" y="2387"/>
                    <a:pt x="1500" y="2345"/>
                    <a:pt x="1669" y="2239"/>
                  </a:cubicBezTo>
                  <a:cubicBezTo>
                    <a:pt x="1859" y="2155"/>
                    <a:pt x="1986" y="2007"/>
                    <a:pt x="2091" y="1838"/>
                  </a:cubicBezTo>
                  <a:cubicBezTo>
                    <a:pt x="2176" y="1648"/>
                    <a:pt x="2218" y="1437"/>
                    <a:pt x="2218" y="1204"/>
                  </a:cubicBezTo>
                  <a:cubicBezTo>
                    <a:pt x="2218" y="972"/>
                    <a:pt x="2176" y="761"/>
                    <a:pt x="2091" y="571"/>
                  </a:cubicBezTo>
                  <a:cubicBezTo>
                    <a:pt x="2007" y="402"/>
                    <a:pt x="1859" y="254"/>
                    <a:pt x="1690" y="148"/>
                  </a:cubicBezTo>
                  <a:cubicBezTo>
                    <a:pt x="1521" y="42"/>
                    <a:pt x="1331" y="0"/>
                    <a:pt x="1120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2495800" y="4413800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2662" y="0"/>
                  </a:moveTo>
                  <a:lnTo>
                    <a:pt x="1" y="4648"/>
                  </a:lnTo>
                  <a:lnTo>
                    <a:pt x="254" y="4648"/>
                  </a:lnTo>
                  <a:lnTo>
                    <a:pt x="2874" y="106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495800" y="4297625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1" y="0"/>
                  </a:moveTo>
                  <a:lnTo>
                    <a:pt x="2662" y="4647"/>
                  </a:lnTo>
                  <a:lnTo>
                    <a:pt x="2810" y="4647"/>
                  </a:lnTo>
                  <a:lnTo>
                    <a:pt x="2874" y="452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2495800" y="4211000"/>
              <a:ext cx="54950" cy="86650"/>
            </a:xfrm>
            <a:custGeom>
              <a:avLst/>
              <a:gdLst/>
              <a:ahLst/>
              <a:cxnLst/>
              <a:rect l="l" t="t" r="r" b="b"/>
              <a:pathLst>
                <a:path w="2198" h="3466" extrusionOk="0">
                  <a:moveTo>
                    <a:pt x="2008" y="1"/>
                  </a:moveTo>
                  <a:lnTo>
                    <a:pt x="1" y="3465"/>
                  </a:lnTo>
                  <a:lnTo>
                    <a:pt x="254" y="3465"/>
                  </a:lnTo>
                  <a:lnTo>
                    <a:pt x="2198" y="106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2405500" y="43050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405500" y="4284950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1" y="0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2566050" y="4410625"/>
              <a:ext cx="99825" cy="5850"/>
            </a:xfrm>
            <a:custGeom>
              <a:avLst/>
              <a:gdLst/>
              <a:ahLst/>
              <a:cxnLst/>
              <a:rect l="l" t="t" r="r" b="b"/>
              <a:pathLst>
                <a:path w="3993" h="234" extrusionOk="0">
                  <a:moveTo>
                    <a:pt x="64" y="1"/>
                  </a:moveTo>
                  <a:lnTo>
                    <a:pt x="0" y="127"/>
                  </a:lnTo>
                  <a:lnTo>
                    <a:pt x="64" y="233"/>
                  </a:lnTo>
                  <a:lnTo>
                    <a:pt x="3993" y="233"/>
                  </a:lnTo>
                  <a:lnTo>
                    <a:pt x="399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2495800" y="4529975"/>
              <a:ext cx="73425" cy="115675"/>
            </a:xfrm>
            <a:custGeom>
              <a:avLst/>
              <a:gdLst/>
              <a:ahLst/>
              <a:cxnLst/>
              <a:rect l="l" t="t" r="r" b="b"/>
              <a:pathLst>
                <a:path w="2937" h="4627" extrusionOk="0">
                  <a:moveTo>
                    <a:pt x="1" y="1"/>
                  </a:moveTo>
                  <a:lnTo>
                    <a:pt x="2662" y="4627"/>
                  </a:lnTo>
                  <a:lnTo>
                    <a:pt x="2937" y="4627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2502150" y="4645625"/>
              <a:ext cx="67075" cy="107225"/>
            </a:xfrm>
            <a:custGeom>
              <a:avLst/>
              <a:gdLst/>
              <a:ahLst/>
              <a:cxnLst/>
              <a:rect l="l" t="t" r="r" b="b"/>
              <a:pathLst>
                <a:path w="2683" h="4289" extrusionOk="0">
                  <a:moveTo>
                    <a:pt x="2408" y="1"/>
                  </a:moveTo>
                  <a:lnTo>
                    <a:pt x="0" y="4183"/>
                  </a:lnTo>
                  <a:lnTo>
                    <a:pt x="190" y="428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2502150" y="4416450"/>
              <a:ext cx="65500" cy="122000"/>
            </a:xfrm>
            <a:custGeom>
              <a:avLst/>
              <a:gdLst/>
              <a:ahLst/>
              <a:cxnLst/>
              <a:rect l="l" t="t" r="r" b="b"/>
              <a:pathLst>
                <a:path w="2620" h="4880" extrusionOk="0">
                  <a:moveTo>
                    <a:pt x="2620" y="0"/>
                  </a:moveTo>
                  <a:lnTo>
                    <a:pt x="0" y="4542"/>
                  </a:lnTo>
                  <a:lnTo>
                    <a:pt x="211" y="4880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2531200" y="4143400"/>
              <a:ext cx="68150" cy="70800"/>
            </a:xfrm>
            <a:custGeom>
              <a:avLst/>
              <a:gdLst/>
              <a:ahLst/>
              <a:cxnLst/>
              <a:rect l="l" t="t" r="r" b="b"/>
              <a:pathLst>
                <a:path w="2726" h="2832" extrusionOk="0">
                  <a:moveTo>
                    <a:pt x="1225" y="2726"/>
                  </a:moveTo>
                  <a:cubicBezTo>
                    <a:pt x="718" y="2536"/>
                    <a:pt x="486" y="2092"/>
                    <a:pt x="465" y="1796"/>
                  </a:cubicBezTo>
                  <a:cubicBezTo>
                    <a:pt x="444" y="1247"/>
                    <a:pt x="908" y="550"/>
                    <a:pt x="1479" y="466"/>
                  </a:cubicBezTo>
                  <a:cubicBezTo>
                    <a:pt x="2091" y="381"/>
                    <a:pt x="2725" y="888"/>
                    <a:pt x="2725" y="1501"/>
                  </a:cubicBezTo>
                  <a:cubicBezTo>
                    <a:pt x="2725" y="1818"/>
                    <a:pt x="2662" y="1923"/>
                    <a:pt x="2556" y="2113"/>
                  </a:cubicBezTo>
                  <a:cubicBezTo>
                    <a:pt x="2366" y="2472"/>
                    <a:pt x="2134" y="2620"/>
                    <a:pt x="2028" y="2663"/>
                  </a:cubicBezTo>
                  <a:cubicBezTo>
                    <a:pt x="1838" y="2789"/>
                    <a:pt x="1563" y="2832"/>
                    <a:pt x="1225" y="2726"/>
                  </a:cubicBezTo>
                  <a:close/>
                  <a:moveTo>
                    <a:pt x="2260" y="1015"/>
                  </a:moveTo>
                  <a:cubicBezTo>
                    <a:pt x="1415" y="1"/>
                    <a:pt x="0" y="1987"/>
                    <a:pt x="1310" y="2451"/>
                  </a:cubicBezTo>
                  <a:cubicBezTo>
                    <a:pt x="2070" y="2726"/>
                    <a:pt x="2704" y="1543"/>
                    <a:pt x="2260" y="1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2486825" y="4119125"/>
              <a:ext cx="66575" cy="72375"/>
            </a:xfrm>
            <a:custGeom>
              <a:avLst/>
              <a:gdLst/>
              <a:ahLst/>
              <a:cxnLst/>
              <a:rect l="l" t="t" r="r" b="b"/>
              <a:pathLst>
                <a:path w="2663" h="2895" extrusionOk="0">
                  <a:moveTo>
                    <a:pt x="1268" y="2683"/>
                  </a:moveTo>
                  <a:cubicBezTo>
                    <a:pt x="1416" y="2429"/>
                    <a:pt x="1564" y="2155"/>
                    <a:pt x="1733" y="1880"/>
                  </a:cubicBezTo>
                  <a:cubicBezTo>
                    <a:pt x="1458" y="1669"/>
                    <a:pt x="1057" y="1500"/>
                    <a:pt x="740" y="1310"/>
                  </a:cubicBezTo>
                  <a:cubicBezTo>
                    <a:pt x="571" y="1521"/>
                    <a:pt x="423" y="1838"/>
                    <a:pt x="275" y="2091"/>
                  </a:cubicBezTo>
                  <a:cubicBezTo>
                    <a:pt x="191" y="2091"/>
                    <a:pt x="85" y="2007"/>
                    <a:pt x="1" y="1965"/>
                  </a:cubicBezTo>
                  <a:cubicBezTo>
                    <a:pt x="360" y="1310"/>
                    <a:pt x="740" y="655"/>
                    <a:pt x="1120" y="0"/>
                  </a:cubicBezTo>
                  <a:lnTo>
                    <a:pt x="1374" y="148"/>
                  </a:lnTo>
                  <a:cubicBezTo>
                    <a:pt x="1205" y="465"/>
                    <a:pt x="1036" y="761"/>
                    <a:pt x="867" y="1056"/>
                  </a:cubicBezTo>
                  <a:cubicBezTo>
                    <a:pt x="1205" y="1247"/>
                    <a:pt x="1543" y="1437"/>
                    <a:pt x="1881" y="1627"/>
                  </a:cubicBezTo>
                  <a:cubicBezTo>
                    <a:pt x="2050" y="1331"/>
                    <a:pt x="2219" y="1035"/>
                    <a:pt x="2388" y="740"/>
                  </a:cubicBezTo>
                  <a:cubicBezTo>
                    <a:pt x="2472" y="782"/>
                    <a:pt x="2557" y="845"/>
                    <a:pt x="2662" y="887"/>
                  </a:cubicBezTo>
                  <a:cubicBezTo>
                    <a:pt x="2282" y="1521"/>
                    <a:pt x="1923" y="2155"/>
                    <a:pt x="1564" y="2789"/>
                  </a:cubicBezTo>
                  <a:cubicBezTo>
                    <a:pt x="1500" y="2894"/>
                    <a:pt x="1353" y="2725"/>
                    <a:pt x="1268" y="2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2601950" y="413180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9" y="106"/>
                  </a:moveTo>
                  <a:cubicBezTo>
                    <a:pt x="465" y="106"/>
                    <a:pt x="550" y="233"/>
                    <a:pt x="550" y="359"/>
                  </a:cubicBezTo>
                  <a:cubicBezTo>
                    <a:pt x="550" y="528"/>
                    <a:pt x="465" y="634"/>
                    <a:pt x="339" y="634"/>
                  </a:cubicBezTo>
                  <a:cubicBezTo>
                    <a:pt x="233" y="634"/>
                    <a:pt x="170" y="571"/>
                    <a:pt x="127" y="486"/>
                  </a:cubicBezTo>
                  <a:cubicBezTo>
                    <a:pt x="127" y="465"/>
                    <a:pt x="127" y="465"/>
                    <a:pt x="127" y="444"/>
                  </a:cubicBezTo>
                  <a:lnTo>
                    <a:pt x="127" y="317"/>
                  </a:lnTo>
                  <a:cubicBezTo>
                    <a:pt x="127" y="296"/>
                    <a:pt x="127" y="275"/>
                    <a:pt x="149" y="254"/>
                  </a:cubicBezTo>
                  <a:cubicBezTo>
                    <a:pt x="170" y="169"/>
                    <a:pt x="254" y="106"/>
                    <a:pt x="339" y="106"/>
                  </a:cubicBezTo>
                  <a:close/>
                  <a:moveTo>
                    <a:pt x="381" y="0"/>
                  </a:moveTo>
                  <a:cubicBezTo>
                    <a:pt x="254" y="0"/>
                    <a:pt x="170" y="42"/>
                    <a:pt x="127" y="127"/>
                  </a:cubicBezTo>
                  <a:lnTo>
                    <a:pt x="106" y="21"/>
                  </a:lnTo>
                  <a:lnTo>
                    <a:pt x="1" y="21"/>
                  </a:lnTo>
                  <a:cubicBezTo>
                    <a:pt x="1" y="85"/>
                    <a:pt x="1" y="148"/>
                    <a:pt x="1" y="254"/>
                  </a:cubicBezTo>
                  <a:lnTo>
                    <a:pt x="1" y="1014"/>
                  </a:lnTo>
                  <a:lnTo>
                    <a:pt x="127" y="1014"/>
                  </a:lnTo>
                  <a:lnTo>
                    <a:pt x="127" y="634"/>
                  </a:lnTo>
                  <a:cubicBezTo>
                    <a:pt x="170" y="697"/>
                    <a:pt x="254" y="740"/>
                    <a:pt x="360" y="740"/>
                  </a:cubicBezTo>
                  <a:cubicBezTo>
                    <a:pt x="529" y="740"/>
                    <a:pt x="677" y="613"/>
                    <a:pt x="677" y="359"/>
                  </a:cubicBezTo>
                  <a:cubicBezTo>
                    <a:pt x="677" y="14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2623075" y="4124925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1" y="1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34"/>
                  </a:lnTo>
                  <a:lnTo>
                    <a:pt x="233" y="508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7" y="423"/>
                  </a:lnTo>
                  <a:lnTo>
                    <a:pt x="677" y="1"/>
                  </a:lnTo>
                  <a:lnTo>
                    <a:pt x="508" y="1"/>
                  </a:lnTo>
                  <a:lnTo>
                    <a:pt x="212" y="381"/>
                  </a:lnTo>
                  <a:cubicBezTo>
                    <a:pt x="191" y="423"/>
                    <a:pt x="170" y="444"/>
                    <a:pt x="127" y="4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2642100" y="4131800"/>
              <a:ext cx="14275" cy="18500"/>
            </a:xfrm>
            <a:custGeom>
              <a:avLst/>
              <a:gdLst/>
              <a:ahLst/>
              <a:cxnLst/>
              <a:rect l="l" t="t" r="r" b="b"/>
              <a:pathLst>
                <a:path w="571" h="740" extrusionOk="0">
                  <a:moveTo>
                    <a:pt x="444" y="359"/>
                  </a:moveTo>
                  <a:lnTo>
                    <a:pt x="444" y="486"/>
                  </a:lnTo>
                  <a:cubicBezTo>
                    <a:pt x="444" y="507"/>
                    <a:pt x="423" y="507"/>
                    <a:pt x="423" y="528"/>
                  </a:cubicBezTo>
                  <a:cubicBezTo>
                    <a:pt x="401" y="592"/>
                    <a:pt x="338" y="655"/>
                    <a:pt x="254" y="655"/>
                  </a:cubicBezTo>
                  <a:cubicBezTo>
                    <a:pt x="190" y="655"/>
                    <a:pt x="127" y="613"/>
                    <a:pt x="127" y="528"/>
                  </a:cubicBezTo>
                  <a:cubicBezTo>
                    <a:pt x="127" y="380"/>
                    <a:pt x="296" y="359"/>
                    <a:pt x="444" y="359"/>
                  </a:cubicBezTo>
                  <a:close/>
                  <a:moveTo>
                    <a:pt x="296" y="0"/>
                  </a:moveTo>
                  <a:cubicBezTo>
                    <a:pt x="190" y="0"/>
                    <a:pt x="106" y="21"/>
                    <a:pt x="42" y="64"/>
                  </a:cubicBezTo>
                  <a:lnTo>
                    <a:pt x="85" y="148"/>
                  </a:lnTo>
                  <a:cubicBezTo>
                    <a:pt x="127" y="106"/>
                    <a:pt x="190" y="106"/>
                    <a:pt x="275" y="106"/>
                  </a:cubicBezTo>
                  <a:cubicBezTo>
                    <a:pt x="286" y="104"/>
                    <a:pt x="296" y="103"/>
                    <a:pt x="306" y="103"/>
                  </a:cubicBezTo>
                  <a:cubicBezTo>
                    <a:pt x="423" y="103"/>
                    <a:pt x="423" y="215"/>
                    <a:pt x="423" y="254"/>
                  </a:cubicBezTo>
                  <a:lnTo>
                    <a:pt x="423" y="275"/>
                  </a:lnTo>
                  <a:cubicBezTo>
                    <a:pt x="148" y="275"/>
                    <a:pt x="0" y="359"/>
                    <a:pt x="0" y="549"/>
                  </a:cubicBezTo>
                  <a:cubicBezTo>
                    <a:pt x="0" y="634"/>
                    <a:pt x="85" y="740"/>
                    <a:pt x="211" y="740"/>
                  </a:cubicBezTo>
                  <a:cubicBezTo>
                    <a:pt x="317" y="740"/>
                    <a:pt x="401" y="697"/>
                    <a:pt x="444" y="634"/>
                  </a:cubicBezTo>
                  <a:lnTo>
                    <a:pt x="444" y="718"/>
                  </a:lnTo>
                  <a:lnTo>
                    <a:pt x="570" y="718"/>
                  </a:lnTo>
                  <a:cubicBezTo>
                    <a:pt x="570" y="676"/>
                    <a:pt x="549" y="613"/>
                    <a:pt x="549" y="549"/>
                  </a:cubicBezTo>
                  <a:lnTo>
                    <a:pt x="549" y="296"/>
                  </a:lnTo>
                  <a:cubicBezTo>
                    <a:pt x="549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2667975" y="4125450"/>
              <a:ext cx="15325" cy="24325"/>
            </a:xfrm>
            <a:custGeom>
              <a:avLst/>
              <a:gdLst/>
              <a:ahLst/>
              <a:cxnLst/>
              <a:rect l="l" t="t" r="r" b="b"/>
              <a:pathLst>
                <a:path w="613" h="973" extrusionOk="0">
                  <a:moveTo>
                    <a:pt x="296" y="1"/>
                  </a:moveTo>
                  <a:cubicBezTo>
                    <a:pt x="190" y="1"/>
                    <a:pt x="85" y="43"/>
                    <a:pt x="21" y="106"/>
                  </a:cubicBezTo>
                  <a:lnTo>
                    <a:pt x="64" y="191"/>
                  </a:lnTo>
                  <a:cubicBezTo>
                    <a:pt x="106" y="170"/>
                    <a:pt x="190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59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0" y="867"/>
                  </a:lnTo>
                  <a:lnTo>
                    <a:pt x="254" y="803"/>
                  </a:lnTo>
                  <a:cubicBezTo>
                    <a:pt x="465" y="613"/>
                    <a:pt x="592" y="465"/>
                    <a:pt x="592" y="296"/>
                  </a:cubicBezTo>
                  <a:cubicBezTo>
                    <a:pt x="592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2686975" y="41455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1"/>
                    <a:pt x="85" y="191"/>
                  </a:cubicBezTo>
                  <a:cubicBezTo>
                    <a:pt x="148" y="191"/>
                    <a:pt x="191" y="148"/>
                    <a:pt x="191" y="106"/>
                  </a:cubicBezTo>
                  <a:cubicBezTo>
                    <a:pt x="191" y="43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2694375" y="4125450"/>
              <a:ext cx="15325" cy="24325"/>
            </a:xfrm>
            <a:custGeom>
              <a:avLst/>
              <a:gdLst/>
              <a:ahLst/>
              <a:cxnLst/>
              <a:rect l="l" t="t" r="r" b="b"/>
              <a:pathLst>
                <a:path w="613" h="973" extrusionOk="0">
                  <a:moveTo>
                    <a:pt x="296" y="1"/>
                  </a:moveTo>
                  <a:cubicBezTo>
                    <a:pt x="190" y="1"/>
                    <a:pt x="106" y="43"/>
                    <a:pt x="43" y="106"/>
                  </a:cubicBezTo>
                  <a:lnTo>
                    <a:pt x="85" y="191"/>
                  </a:lnTo>
                  <a:cubicBezTo>
                    <a:pt x="127" y="170"/>
                    <a:pt x="190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59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0" y="867"/>
                  </a:lnTo>
                  <a:lnTo>
                    <a:pt x="275" y="803"/>
                  </a:lnTo>
                  <a:cubicBezTo>
                    <a:pt x="465" y="613"/>
                    <a:pt x="592" y="465"/>
                    <a:pt x="592" y="296"/>
                  </a:cubicBezTo>
                  <a:cubicBezTo>
                    <a:pt x="592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2712850" y="4125450"/>
              <a:ext cx="16925" cy="24850"/>
            </a:xfrm>
            <a:custGeom>
              <a:avLst/>
              <a:gdLst/>
              <a:ahLst/>
              <a:cxnLst/>
              <a:rect l="l" t="t" r="r" b="b"/>
              <a:pathLst>
                <a:path w="677" h="994" extrusionOk="0">
                  <a:moveTo>
                    <a:pt x="339" y="444"/>
                  </a:moveTo>
                  <a:cubicBezTo>
                    <a:pt x="465" y="444"/>
                    <a:pt x="529" y="529"/>
                    <a:pt x="529" y="677"/>
                  </a:cubicBezTo>
                  <a:cubicBezTo>
                    <a:pt x="529" y="803"/>
                    <a:pt x="465" y="888"/>
                    <a:pt x="360" y="888"/>
                  </a:cubicBezTo>
                  <a:cubicBezTo>
                    <a:pt x="212" y="888"/>
                    <a:pt x="149" y="782"/>
                    <a:pt x="127" y="613"/>
                  </a:cubicBezTo>
                  <a:cubicBezTo>
                    <a:pt x="127" y="592"/>
                    <a:pt x="149" y="571"/>
                    <a:pt x="149" y="571"/>
                  </a:cubicBezTo>
                  <a:cubicBezTo>
                    <a:pt x="191" y="487"/>
                    <a:pt x="254" y="444"/>
                    <a:pt x="339" y="444"/>
                  </a:cubicBezTo>
                  <a:close/>
                  <a:moveTo>
                    <a:pt x="571" y="1"/>
                  </a:moveTo>
                  <a:cubicBezTo>
                    <a:pt x="550" y="1"/>
                    <a:pt x="508" y="1"/>
                    <a:pt x="487" y="22"/>
                  </a:cubicBezTo>
                  <a:cubicBezTo>
                    <a:pt x="360" y="22"/>
                    <a:pt x="254" y="85"/>
                    <a:pt x="170" y="149"/>
                  </a:cubicBezTo>
                  <a:cubicBezTo>
                    <a:pt x="85" y="254"/>
                    <a:pt x="1" y="402"/>
                    <a:pt x="1" y="592"/>
                  </a:cubicBezTo>
                  <a:cubicBezTo>
                    <a:pt x="1" y="846"/>
                    <a:pt x="149" y="994"/>
                    <a:pt x="339" y="994"/>
                  </a:cubicBezTo>
                  <a:cubicBezTo>
                    <a:pt x="550" y="994"/>
                    <a:pt x="677" y="846"/>
                    <a:pt x="677" y="656"/>
                  </a:cubicBezTo>
                  <a:cubicBezTo>
                    <a:pt x="677" y="465"/>
                    <a:pt x="550" y="360"/>
                    <a:pt x="381" y="360"/>
                  </a:cubicBezTo>
                  <a:cubicBezTo>
                    <a:pt x="275" y="360"/>
                    <a:pt x="191" y="402"/>
                    <a:pt x="149" y="465"/>
                  </a:cubicBezTo>
                  <a:cubicBezTo>
                    <a:pt x="170" y="296"/>
                    <a:pt x="275" y="149"/>
                    <a:pt x="465" y="127"/>
                  </a:cubicBezTo>
                  <a:cubicBezTo>
                    <a:pt x="508" y="106"/>
                    <a:pt x="550" y="106"/>
                    <a:pt x="571" y="106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2644725" y="4467125"/>
              <a:ext cx="17450" cy="25900"/>
            </a:xfrm>
            <a:custGeom>
              <a:avLst/>
              <a:gdLst/>
              <a:ahLst/>
              <a:cxnLst/>
              <a:rect l="l" t="t" r="r" b="b"/>
              <a:pathLst>
                <a:path w="698" h="1036" extrusionOk="0">
                  <a:moveTo>
                    <a:pt x="339" y="107"/>
                  </a:moveTo>
                  <a:cubicBezTo>
                    <a:pt x="487" y="107"/>
                    <a:pt x="550" y="233"/>
                    <a:pt x="550" y="381"/>
                  </a:cubicBezTo>
                  <a:cubicBezTo>
                    <a:pt x="550" y="550"/>
                    <a:pt x="487" y="656"/>
                    <a:pt x="339" y="656"/>
                  </a:cubicBezTo>
                  <a:cubicBezTo>
                    <a:pt x="254" y="656"/>
                    <a:pt x="170" y="592"/>
                    <a:pt x="149" y="508"/>
                  </a:cubicBezTo>
                  <a:cubicBezTo>
                    <a:pt x="149" y="487"/>
                    <a:pt x="149" y="466"/>
                    <a:pt x="149" y="445"/>
                  </a:cubicBezTo>
                  <a:lnTo>
                    <a:pt x="149" y="318"/>
                  </a:lnTo>
                  <a:cubicBezTo>
                    <a:pt x="149" y="318"/>
                    <a:pt x="149" y="297"/>
                    <a:pt x="149" y="276"/>
                  </a:cubicBezTo>
                  <a:cubicBezTo>
                    <a:pt x="170" y="170"/>
                    <a:pt x="254" y="107"/>
                    <a:pt x="339" y="107"/>
                  </a:cubicBezTo>
                  <a:close/>
                  <a:moveTo>
                    <a:pt x="381" y="1"/>
                  </a:moveTo>
                  <a:cubicBezTo>
                    <a:pt x="275" y="1"/>
                    <a:pt x="191" y="64"/>
                    <a:pt x="127" y="149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54"/>
                  </a:cubicBezTo>
                  <a:lnTo>
                    <a:pt x="22" y="254"/>
                  </a:lnTo>
                  <a:lnTo>
                    <a:pt x="22" y="1036"/>
                  </a:lnTo>
                  <a:lnTo>
                    <a:pt x="149" y="1036"/>
                  </a:lnTo>
                  <a:lnTo>
                    <a:pt x="149" y="635"/>
                  </a:lnTo>
                  <a:cubicBezTo>
                    <a:pt x="191" y="719"/>
                    <a:pt x="275" y="761"/>
                    <a:pt x="360" y="761"/>
                  </a:cubicBezTo>
                  <a:cubicBezTo>
                    <a:pt x="529" y="761"/>
                    <a:pt x="698" y="635"/>
                    <a:pt x="698" y="381"/>
                  </a:cubicBezTo>
                  <a:cubicBezTo>
                    <a:pt x="698" y="149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2665850" y="4460800"/>
              <a:ext cx="17975" cy="24850"/>
            </a:xfrm>
            <a:custGeom>
              <a:avLst/>
              <a:gdLst/>
              <a:ahLst/>
              <a:cxnLst/>
              <a:rect l="l" t="t" r="r" b="b"/>
              <a:pathLst>
                <a:path w="719" h="994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33" y="507"/>
                  </a:lnTo>
                  <a:lnTo>
                    <a:pt x="550" y="993"/>
                  </a:lnTo>
                  <a:lnTo>
                    <a:pt x="719" y="993"/>
                  </a:lnTo>
                  <a:lnTo>
                    <a:pt x="317" y="423"/>
                  </a:lnTo>
                  <a:lnTo>
                    <a:pt x="677" y="0"/>
                  </a:lnTo>
                  <a:lnTo>
                    <a:pt x="529" y="0"/>
                  </a:lnTo>
                  <a:lnTo>
                    <a:pt x="212" y="381"/>
                  </a:lnTo>
                  <a:cubicBezTo>
                    <a:pt x="191" y="402"/>
                    <a:pt x="170" y="444"/>
                    <a:pt x="149" y="486"/>
                  </a:cubicBezTo>
                  <a:lnTo>
                    <a:pt x="127" y="48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2684875" y="4467125"/>
              <a:ext cx="14275" cy="19050"/>
            </a:xfrm>
            <a:custGeom>
              <a:avLst/>
              <a:gdLst/>
              <a:ahLst/>
              <a:cxnLst/>
              <a:rect l="l" t="t" r="r" b="b"/>
              <a:pathLst>
                <a:path w="571" h="762" extrusionOk="0">
                  <a:moveTo>
                    <a:pt x="444" y="381"/>
                  </a:moveTo>
                  <a:lnTo>
                    <a:pt x="444" y="508"/>
                  </a:lnTo>
                  <a:cubicBezTo>
                    <a:pt x="444" y="508"/>
                    <a:pt x="444" y="529"/>
                    <a:pt x="444" y="550"/>
                  </a:cubicBezTo>
                  <a:cubicBezTo>
                    <a:pt x="423" y="592"/>
                    <a:pt x="359" y="656"/>
                    <a:pt x="254" y="656"/>
                  </a:cubicBezTo>
                  <a:cubicBezTo>
                    <a:pt x="190" y="656"/>
                    <a:pt x="148" y="614"/>
                    <a:pt x="148" y="529"/>
                  </a:cubicBezTo>
                  <a:cubicBezTo>
                    <a:pt x="148" y="402"/>
                    <a:pt x="296" y="381"/>
                    <a:pt x="444" y="381"/>
                  </a:cubicBezTo>
                  <a:close/>
                  <a:moveTo>
                    <a:pt x="296" y="1"/>
                  </a:moveTo>
                  <a:cubicBezTo>
                    <a:pt x="211" y="1"/>
                    <a:pt x="127" y="43"/>
                    <a:pt x="63" y="64"/>
                  </a:cubicBezTo>
                  <a:lnTo>
                    <a:pt x="85" y="149"/>
                  </a:lnTo>
                  <a:cubicBezTo>
                    <a:pt x="148" y="128"/>
                    <a:pt x="211" y="107"/>
                    <a:pt x="275" y="107"/>
                  </a:cubicBezTo>
                  <a:cubicBezTo>
                    <a:pt x="423" y="107"/>
                    <a:pt x="444" y="212"/>
                    <a:pt x="444" y="276"/>
                  </a:cubicBezTo>
                  <a:cubicBezTo>
                    <a:pt x="169" y="276"/>
                    <a:pt x="0" y="381"/>
                    <a:pt x="0" y="550"/>
                  </a:cubicBezTo>
                  <a:cubicBezTo>
                    <a:pt x="0" y="656"/>
                    <a:pt x="85" y="761"/>
                    <a:pt x="232" y="761"/>
                  </a:cubicBezTo>
                  <a:cubicBezTo>
                    <a:pt x="338" y="761"/>
                    <a:pt x="401" y="698"/>
                    <a:pt x="444" y="656"/>
                  </a:cubicBezTo>
                  <a:lnTo>
                    <a:pt x="465" y="740"/>
                  </a:lnTo>
                  <a:lnTo>
                    <a:pt x="570" y="740"/>
                  </a:lnTo>
                  <a:cubicBezTo>
                    <a:pt x="570" y="698"/>
                    <a:pt x="570" y="635"/>
                    <a:pt x="570" y="571"/>
                  </a:cubicBezTo>
                  <a:lnTo>
                    <a:pt x="570" y="297"/>
                  </a:lnTo>
                  <a:cubicBezTo>
                    <a:pt x="570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2710750" y="4461325"/>
              <a:ext cx="16375" cy="24850"/>
            </a:xfrm>
            <a:custGeom>
              <a:avLst/>
              <a:gdLst/>
              <a:ahLst/>
              <a:cxnLst/>
              <a:rect l="l" t="t" r="r" b="b"/>
              <a:pathLst>
                <a:path w="655" h="994" extrusionOk="0">
                  <a:moveTo>
                    <a:pt x="317" y="85"/>
                  </a:moveTo>
                  <a:cubicBezTo>
                    <a:pt x="465" y="85"/>
                    <a:pt x="528" y="212"/>
                    <a:pt x="528" y="381"/>
                  </a:cubicBezTo>
                  <a:cubicBezTo>
                    <a:pt x="528" y="402"/>
                    <a:pt x="507" y="423"/>
                    <a:pt x="507" y="423"/>
                  </a:cubicBezTo>
                  <a:cubicBezTo>
                    <a:pt x="465" y="486"/>
                    <a:pt x="402" y="529"/>
                    <a:pt x="317" y="529"/>
                  </a:cubicBezTo>
                  <a:cubicBezTo>
                    <a:pt x="211" y="529"/>
                    <a:pt x="127" y="444"/>
                    <a:pt x="127" y="339"/>
                  </a:cubicBezTo>
                  <a:cubicBezTo>
                    <a:pt x="127" y="191"/>
                    <a:pt x="211" y="85"/>
                    <a:pt x="317" y="85"/>
                  </a:cubicBezTo>
                  <a:close/>
                  <a:moveTo>
                    <a:pt x="338" y="1"/>
                  </a:moveTo>
                  <a:cubicBezTo>
                    <a:pt x="127" y="1"/>
                    <a:pt x="0" y="148"/>
                    <a:pt x="0" y="339"/>
                  </a:cubicBezTo>
                  <a:cubicBezTo>
                    <a:pt x="0" y="508"/>
                    <a:pt x="106" y="634"/>
                    <a:pt x="296" y="634"/>
                  </a:cubicBezTo>
                  <a:cubicBezTo>
                    <a:pt x="380" y="634"/>
                    <a:pt x="465" y="592"/>
                    <a:pt x="507" y="529"/>
                  </a:cubicBezTo>
                  <a:lnTo>
                    <a:pt x="528" y="529"/>
                  </a:lnTo>
                  <a:cubicBezTo>
                    <a:pt x="507" y="634"/>
                    <a:pt x="465" y="719"/>
                    <a:pt x="402" y="782"/>
                  </a:cubicBezTo>
                  <a:cubicBezTo>
                    <a:pt x="338" y="846"/>
                    <a:pt x="275" y="867"/>
                    <a:pt x="190" y="867"/>
                  </a:cubicBezTo>
                  <a:cubicBezTo>
                    <a:pt x="148" y="888"/>
                    <a:pt x="106" y="888"/>
                    <a:pt x="85" y="888"/>
                  </a:cubicBezTo>
                  <a:lnTo>
                    <a:pt x="85" y="993"/>
                  </a:lnTo>
                  <a:cubicBezTo>
                    <a:pt x="127" y="993"/>
                    <a:pt x="169" y="993"/>
                    <a:pt x="211" y="972"/>
                  </a:cubicBezTo>
                  <a:cubicBezTo>
                    <a:pt x="317" y="972"/>
                    <a:pt x="402" y="930"/>
                    <a:pt x="486" y="846"/>
                  </a:cubicBezTo>
                  <a:cubicBezTo>
                    <a:pt x="571" y="761"/>
                    <a:pt x="655" y="613"/>
                    <a:pt x="655" y="402"/>
                  </a:cubicBezTo>
                  <a:cubicBezTo>
                    <a:pt x="655" y="148"/>
                    <a:pt x="528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2730275" y="44814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0"/>
                  </a:moveTo>
                  <a:cubicBezTo>
                    <a:pt x="43" y="0"/>
                    <a:pt x="1" y="43"/>
                    <a:pt x="1" y="85"/>
                  </a:cubicBezTo>
                  <a:cubicBezTo>
                    <a:pt x="1" y="148"/>
                    <a:pt x="22" y="190"/>
                    <a:pt x="85" y="190"/>
                  </a:cubicBezTo>
                  <a:cubicBezTo>
                    <a:pt x="127" y="190"/>
                    <a:pt x="170" y="148"/>
                    <a:pt x="170" y="85"/>
                  </a:cubicBezTo>
                  <a:cubicBezTo>
                    <a:pt x="170" y="43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2737150" y="4461325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38" y="444"/>
                  </a:moveTo>
                  <a:cubicBezTo>
                    <a:pt x="444" y="444"/>
                    <a:pt x="528" y="529"/>
                    <a:pt x="528" y="655"/>
                  </a:cubicBezTo>
                  <a:cubicBezTo>
                    <a:pt x="528" y="803"/>
                    <a:pt x="444" y="888"/>
                    <a:pt x="338" y="888"/>
                  </a:cubicBezTo>
                  <a:cubicBezTo>
                    <a:pt x="212" y="888"/>
                    <a:pt x="127" y="761"/>
                    <a:pt x="127" y="613"/>
                  </a:cubicBezTo>
                  <a:cubicBezTo>
                    <a:pt x="127" y="592"/>
                    <a:pt x="127" y="571"/>
                    <a:pt x="148" y="550"/>
                  </a:cubicBezTo>
                  <a:cubicBezTo>
                    <a:pt x="169" y="486"/>
                    <a:pt x="254" y="444"/>
                    <a:pt x="338" y="444"/>
                  </a:cubicBezTo>
                  <a:close/>
                  <a:moveTo>
                    <a:pt x="465" y="1"/>
                  </a:moveTo>
                  <a:cubicBezTo>
                    <a:pt x="338" y="22"/>
                    <a:pt x="233" y="64"/>
                    <a:pt x="169" y="148"/>
                  </a:cubicBezTo>
                  <a:cubicBezTo>
                    <a:pt x="64" y="233"/>
                    <a:pt x="0" y="381"/>
                    <a:pt x="0" y="571"/>
                  </a:cubicBezTo>
                  <a:cubicBezTo>
                    <a:pt x="0" y="824"/>
                    <a:pt x="127" y="993"/>
                    <a:pt x="338" y="993"/>
                  </a:cubicBezTo>
                  <a:cubicBezTo>
                    <a:pt x="528" y="993"/>
                    <a:pt x="655" y="824"/>
                    <a:pt x="655" y="655"/>
                  </a:cubicBezTo>
                  <a:cubicBezTo>
                    <a:pt x="655" y="465"/>
                    <a:pt x="528" y="339"/>
                    <a:pt x="359" y="339"/>
                  </a:cubicBezTo>
                  <a:cubicBezTo>
                    <a:pt x="254" y="339"/>
                    <a:pt x="190" y="381"/>
                    <a:pt x="127" y="444"/>
                  </a:cubicBezTo>
                  <a:cubicBezTo>
                    <a:pt x="148" y="296"/>
                    <a:pt x="254" y="148"/>
                    <a:pt x="465" y="106"/>
                  </a:cubicBezTo>
                  <a:lnTo>
                    <a:pt x="571" y="10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2756150" y="4461325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18" y="106"/>
                  </a:moveTo>
                  <a:cubicBezTo>
                    <a:pt x="466" y="106"/>
                    <a:pt x="529" y="254"/>
                    <a:pt x="529" y="486"/>
                  </a:cubicBezTo>
                  <a:cubicBezTo>
                    <a:pt x="529" y="740"/>
                    <a:pt x="466" y="888"/>
                    <a:pt x="318" y="888"/>
                  </a:cubicBezTo>
                  <a:cubicBezTo>
                    <a:pt x="212" y="888"/>
                    <a:pt x="128" y="740"/>
                    <a:pt x="128" y="486"/>
                  </a:cubicBezTo>
                  <a:cubicBezTo>
                    <a:pt x="128" y="233"/>
                    <a:pt x="212" y="106"/>
                    <a:pt x="318" y="106"/>
                  </a:cubicBezTo>
                  <a:close/>
                  <a:moveTo>
                    <a:pt x="339" y="1"/>
                  </a:moveTo>
                  <a:cubicBezTo>
                    <a:pt x="149" y="1"/>
                    <a:pt x="1" y="170"/>
                    <a:pt x="1" y="486"/>
                  </a:cubicBezTo>
                  <a:cubicBezTo>
                    <a:pt x="1" y="803"/>
                    <a:pt x="128" y="993"/>
                    <a:pt x="318" y="993"/>
                  </a:cubicBezTo>
                  <a:cubicBezTo>
                    <a:pt x="529" y="993"/>
                    <a:pt x="656" y="803"/>
                    <a:pt x="656" y="486"/>
                  </a:cubicBezTo>
                  <a:cubicBezTo>
                    <a:pt x="656" y="170"/>
                    <a:pt x="529" y="1"/>
                    <a:pt x="33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2755625" y="4420675"/>
              <a:ext cx="19575" cy="29575"/>
            </a:xfrm>
            <a:custGeom>
              <a:avLst/>
              <a:gdLst/>
              <a:ahLst/>
              <a:cxnLst/>
              <a:rect l="l" t="t" r="r" b="b"/>
              <a:pathLst>
                <a:path w="783" h="1183" extrusionOk="0">
                  <a:moveTo>
                    <a:pt x="212" y="1056"/>
                  </a:moveTo>
                  <a:cubicBezTo>
                    <a:pt x="381" y="1056"/>
                    <a:pt x="550" y="1056"/>
                    <a:pt x="719" y="1035"/>
                  </a:cubicBezTo>
                  <a:cubicBezTo>
                    <a:pt x="719" y="1077"/>
                    <a:pt x="719" y="1141"/>
                    <a:pt x="719" y="1183"/>
                  </a:cubicBezTo>
                  <a:cubicBezTo>
                    <a:pt x="487" y="1183"/>
                    <a:pt x="254" y="1183"/>
                    <a:pt x="22" y="1183"/>
                  </a:cubicBezTo>
                  <a:cubicBezTo>
                    <a:pt x="1" y="887"/>
                    <a:pt x="402" y="739"/>
                    <a:pt x="529" y="528"/>
                  </a:cubicBezTo>
                  <a:cubicBezTo>
                    <a:pt x="677" y="254"/>
                    <a:pt x="191" y="85"/>
                    <a:pt x="170" y="444"/>
                  </a:cubicBezTo>
                  <a:cubicBezTo>
                    <a:pt x="106" y="465"/>
                    <a:pt x="85" y="423"/>
                    <a:pt x="22" y="444"/>
                  </a:cubicBezTo>
                  <a:cubicBezTo>
                    <a:pt x="22" y="0"/>
                    <a:pt x="782" y="21"/>
                    <a:pt x="698" y="486"/>
                  </a:cubicBezTo>
                  <a:cubicBezTo>
                    <a:pt x="634" y="760"/>
                    <a:pt x="318" y="824"/>
                    <a:pt x="212" y="1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2714975" y="43911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0"/>
                  </a:moveTo>
                  <a:lnTo>
                    <a:pt x="0" y="1711"/>
                  </a:lnTo>
                  <a:lnTo>
                    <a:pt x="233" y="1711"/>
                  </a:lnTo>
                  <a:lnTo>
                    <a:pt x="233" y="908"/>
                  </a:lnTo>
                  <a:lnTo>
                    <a:pt x="1120" y="908"/>
                  </a:lnTo>
                  <a:lnTo>
                    <a:pt x="1120" y="1711"/>
                  </a:lnTo>
                  <a:lnTo>
                    <a:pt x="1352" y="1711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33" y="69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2714450" y="439002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2" y="909"/>
                  </a:lnTo>
                  <a:lnTo>
                    <a:pt x="232" y="1733"/>
                  </a:lnTo>
                  <a:lnTo>
                    <a:pt x="63" y="1733"/>
                  </a:lnTo>
                  <a:lnTo>
                    <a:pt x="63" y="64"/>
                  </a:lnTo>
                  <a:lnTo>
                    <a:pt x="232" y="64"/>
                  </a:lnTo>
                  <a:lnTo>
                    <a:pt x="232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73"/>
                  </a:lnTo>
                  <a:lnTo>
                    <a:pt x="1120" y="973"/>
                  </a:lnTo>
                  <a:lnTo>
                    <a:pt x="1120" y="1796"/>
                  </a:lnTo>
                  <a:lnTo>
                    <a:pt x="1415" y="1796"/>
                  </a:lnTo>
                  <a:lnTo>
                    <a:pt x="1415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2674825" y="43911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0"/>
                  </a:moveTo>
                  <a:lnTo>
                    <a:pt x="1" y="1711"/>
                  </a:lnTo>
                  <a:lnTo>
                    <a:pt x="212" y="1711"/>
                  </a:lnTo>
                  <a:lnTo>
                    <a:pt x="212" y="359"/>
                  </a:lnTo>
                  <a:lnTo>
                    <a:pt x="1120" y="1711"/>
                  </a:lnTo>
                  <a:lnTo>
                    <a:pt x="1353" y="1711"/>
                  </a:lnTo>
                  <a:lnTo>
                    <a:pt x="1353" y="0"/>
                  </a:lnTo>
                  <a:lnTo>
                    <a:pt x="1141" y="0"/>
                  </a:lnTo>
                  <a:lnTo>
                    <a:pt x="1141" y="135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2673775" y="439002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275" y="381"/>
                  </a:lnTo>
                  <a:lnTo>
                    <a:pt x="233" y="402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416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508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2065925" y="4532625"/>
              <a:ext cx="66575" cy="108275"/>
            </a:xfrm>
            <a:custGeom>
              <a:avLst/>
              <a:gdLst/>
              <a:ahLst/>
              <a:cxnLst/>
              <a:rect l="l" t="t" r="r" b="b"/>
              <a:pathLst>
                <a:path w="2663" h="4331" extrusionOk="0">
                  <a:moveTo>
                    <a:pt x="2472" y="0"/>
                  </a:moveTo>
                  <a:lnTo>
                    <a:pt x="1" y="4331"/>
                  </a:lnTo>
                  <a:lnTo>
                    <a:pt x="233" y="4331"/>
                  </a:lnTo>
                  <a:lnTo>
                    <a:pt x="2663" y="106"/>
                  </a:lnTo>
                  <a:lnTo>
                    <a:pt x="259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064350" y="4531575"/>
              <a:ext cx="69200" cy="109850"/>
            </a:xfrm>
            <a:custGeom>
              <a:avLst/>
              <a:gdLst/>
              <a:ahLst/>
              <a:cxnLst/>
              <a:rect l="l" t="t" r="r" b="b"/>
              <a:pathLst>
                <a:path w="2768" h="4394" extrusionOk="0">
                  <a:moveTo>
                    <a:pt x="2662" y="63"/>
                  </a:moveTo>
                  <a:lnTo>
                    <a:pt x="2704" y="148"/>
                  </a:lnTo>
                  <a:lnTo>
                    <a:pt x="275" y="4330"/>
                  </a:lnTo>
                  <a:lnTo>
                    <a:pt x="106" y="4330"/>
                  </a:lnTo>
                  <a:lnTo>
                    <a:pt x="2557" y="63"/>
                  </a:lnTo>
                  <a:close/>
                  <a:moveTo>
                    <a:pt x="2535" y="0"/>
                  </a:moveTo>
                  <a:lnTo>
                    <a:pt x="1" y="4394"/>
                  </a:lnTo>
                  <a:lnTo>
                    <a:pt x="317" y="4394"/>
                  </a:lnTo>
                  <a:lnTo>
                    <a:pt x="2768" y="169"/>
                  </a:lnTo>
                  <a:lnTo>
                    <a:pt x="2768" y="148"/>
                  </a:lnTo>
                  <a:lnTo>
                    <a:pt x="26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065400" y="4424350"/>
              <a:ext cx="67100" cy="108300"/>
            </a:xfrm>
            <a:custGeom>
              <a:avLst/>
              <a:gdLst/>
              <a:ahLst/>
              <a:cxnLst/>
              <a:rect l="l" t="t" r="r" b="b"/>
              <a:pathLst>
                <a:path w="2684" h="4332" extrusionOk="0">
                  <a:moveTo>
                    <a:pt x="1" y="1"/>
                  </a:moveTo>
                  <a:lnTo>
                    <a:pt x="2493" y="4331"/>
                  </a:lnTo>
                  <a:lnTo>
                    <a:pt x="2620" y="4331"/>
                  </a:lnTo>
                  <a:lnTo>
                    <a:pt x="2684" y="4226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2064350" y="4423825"/>
              <a:ext cx="69200" cy="109350"/>
            </a:xfrm>
            <a:custGeom>
              <a:avLst/>
              <a:gdLst/>
              <a:ahLst/>
              <a:cxnLst/>
              <a:rect l="l" t="t" r="r" b="b"/>
              <a:pathLst>
                <a:path w="2768" h="4374" extrusionOk="0">
                  <a:moveTo>
                    <a:pt x="275" y="64"/>
                  </a:moveTo>
                  <a:lnTo>
                    <a:pt x="2704" y="4247"/>
                  </a:lnTo>
                  <a:lnTo>
                    <a:pt x="2662" y="4310"/>
                  </a:lnTo>
                  <a:lnTo>
                    <a:pt x="2557" y="4310"/>
                  </a:lnTo>
                  <a:lnTo>
                    <a:pt x="106" y="64"/>
                  </a:lnTo>
                  <a:close/>
                  <a:moveTo>
                    <a:pt x="1" y="1"/>
                  </a:moveTo>
                  <a:lnTo>
                    <a:pt x="2535" y="4373"/>
                  </a:lnTo>
                  <a:lnTo>
                    <a:pt x="2683" y="4373"/>
                  </a:lnTo>
                  <a:lnTo>
                    <a:pt x="2768" y="424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2065925" y="4343550"/>
              <a:ext cx="51250" cy="80825"/>
            </a:xfrm>
            <a:custGeom>
              <a:avLst/>
              <a:gdLst/>
              <a:ahLst/>
              <a:cxnLst/>
              <a:rect l="l" t="t" r="r" b="b"/>
              <a:pathLst>
                <a:path w="2050" h="3233" extrusionOk="0">
                  <a:moveTo>
                    <a:pt x="1860" y="1"/>
                  </a:moveTo>
                  <a:lnTo>
                    <a:pt x="1" y="3233"/>
                  </a:lnTo>
                  <a:lnTo>
                    <a:pt x="233" y="3233"/>
                  </a:lnTo>
                  <a:lnTo>
                    <a:pt x="2050" y="107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064350" y="4342500"/>
              <a:ext cx="53900" cy="82950"/>
            </a:xfrm>
            <a:custGeom>
              <a:avLst/>
              <a:gdLst/>
              <a:ahLst/>
              <a:cxnLst/>
              <a:rect l="l" t="t" r="r" b="b"/>
              <a:pathLst>
                <a:path w="2156" h="3318" extrusionOk="0">
                  <a:moveTo>
                    <a:pt x="1944" y="85"/>
                  </a:moveTo>
                  <a:lnTo>
                    <a:pt x="2071" y="149"/>
                  </a:lnTo>
                  <a:lnTo>
                    <a:pt x="275" y="3254"/>
                  </a:lnTo>
                  <a:lnTo>
                    <a:pt x="106" y="3254"/>
                  </a:lnTo>
                  <a:lnTo>
                    <a:pt x="1944" y="85"/>
                  </a:lnTo>
                  <a:close/>
                  <a:moveTo>
                    <a:pt x="1902" y="1"/>
                  </a:moveTo>
                  <a:lnTo>
                    <a:pt x="1" y="3317"/>
                  </a:lnTo>
                  <a:lnTo>
                    <a:pt x="317" y="3317"/>
                  </a:lnTo>
                  <a:lnTo>
                    <a:pt x="2155" y="12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1920700" y="4396375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36" y="254"/>
                  </a:moveTo>
                  <a:cubicBezTo>
                    <a:pt x="1184" y="254"/>
                    <a:pt x="1311" y="296"/>
                    <a:pt x="1437" y="359"/>
                  </a:cubicBezTo>
                  <a:cubicBezTo>
                    <a:pt x="1543" y="423"/>
                    <a:pt x="1627" y="528"/>
                    <a:pt x="1691" y="655"/>
                  </a:cubicBezTo>
                  <a:cubicBezTo>
                    <a:pt x="1754" y="803"/>
                    <a:pt x="1775" y="951"/>
                    <a:pt x="1775" y="1120"/>
                  </a:cubicBezTo>
                  <a:cubicBezTo>
                    <a:pt x="1775" y="1395"/>
                    <a:pt x="1712" y="1627"/>
                    <a:pt x="1564" y="1775"/>
                  </a:cubicBezTo>
                  <a:cubicBezTo>
                    <a:pt x="1437" y="1923"/>
                    <a:pt x="1247" y="2007"/>
                    <a:pt x="1036" y="2007"/>
                  </a:cubicBezTo>
                  <a:cubicBezTo>
                    <a:pt x="825" y="2007"/>
                    <a:pt x="656" y="1923"/>
                    <a:pt x="508" y="1775"/>
                  </a:cubicBezTo>
                  <a:cubicBezTo>
                    <a:pt x="360" y="1627"/>
                    <a:pt x="297" y="1416"/>
                    <a:pt x="297" y="1162"/>
                  </a:cubicBezTo>
                  <a:cubicBezTo>
                    <a:pt x="297" y="824"/>
                    <a:pt x="381" y="592"/>
                    <a:pt x="508" y="465"/>
                  </a:cubicBezTo>
                  <a:cubicBezTo>
                    <a:pt x="656" y="317"/>
                    <a:pt x="846" y="254"/>
                    <a:pt x="1036" y="254"/>
                  </a:cubicBezTo>
                  <a:close/>
                  <a:moveTo>
                    <a:pt x="1036" y="0"/>
                  </a:moveTo>
                  <a:cubicBezTo>
                    <a:pt x="740" y="0"/>
                    <a:pt x="487" y="106"/>
                    <a:pt x="297" y="317"/>
                  </a:cubicBezTo>
                  <a:cubicBezTo>
                    <a:pt x="106" y="507"/>
                    <a:pt x="1" y="803"/>
                    <a:pt x="1" y="1162"/>
                  </a:cubicBezTo>
                  <a:cubicBezTo>
                    <a:pt x="1" y="1352"/>
                    <a:pt x="43" y="1521"/>
                    <a:pt x="128" y="1690"/>
                  </a:cubicBezTo>
                  <a:cubicBezTo>
                    <a:pt x="212" y="1859"/>
                    <a:pt x="339" y="2007"/>
                    <a:pt x="487" y="2092"/>
                  </a:cubicBezTo>
                  <a:cubicBezTo>
                    <a:pt x="656" y="2197"/>
                    <a:pt x="825" y="2239"/>
                    <a:pt x="1036" y="2239"/>
                  </a:cubicBezTo>
                  <a:cubicBezTo>
                    <a:pt x="1226" y="2239"/>
                    <a:pt x="1395" y="2197"/>
                    <a:pt x="1564" y="2113"/>
                  </a:cubicBezTo>
                  <a:cubicBezTo>
                    <a:pt x="1733" y="2028"/>
                    <a:pt x="1860" y="1880"/>
                    <a:pt x="1944" y="1711"/>
                  </a:cubicBezTo>
                  <a:cubicBezTo>
                    <a:pt x="2029" y="1542"/>
                    <a:pt x="2071" y="1352"/>
                    <a:pt x="2071" y="1120"/>
                  </a:cubicBezTo>
                  <a:cubicBezTo>
                    <a:pt x="2071" y="909"/>
                    <a:pt x="2029" y="719"/>
                    <a:pt x="1944" y="550"/>
                  </a:cubicBezTo>
                  <a:cubicBezTo>
                    <a:pt x="1860" y="381"/>
                    <a:pt x="1733" y="254"/>
                    <a:pt x="1585" y="148"/>
                  </a:cubicBezTo>
                  <a:cubicBezTo>
                    <a:pt x="1416" y="64"/>
                    <a:pt x="1247" y="0"/>
                    <a:pt x="1036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1981450" y="4431225"/>
              <a:ext cx="92950" cy="5300"/>
            </a:xfrm>
            <a:custGeom>
              <a:avLst/>
              <a:gdLst/>
              <a:ahLst/>
              <a:cxnLst/>
              <a:rect l="l" t="t" r="r" b="b"/>
              <a:pathLst>
                <a:path w="3718" h="212" extrusionOk="0">
                  <a:moveTo>
                    <a:pt x="0" y="1"/>
                  </a:moveTo>
                  <a:lnTo>
                    <a:pt x="0" y="212"/>
                  </a:lnTo>
                  <a:lnTo>
                    <a:pt x="3718" y="212"/>
                  </a:lnTo>
                  <a:lnTo>
                    <a:pt x="371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1980900" y="4430175"/>
              <a:ext cx="94050" cy="7400"/>
            </a:xfrm>
            <a:custGeom>
              <a:avLst/>
              <a:gdLst/>
              <a:ahLst/>
              <a:cxnLst/>
              <a:rect l="l" t="t" r="r" b="b"/>
              <a:pathLst>
                <a:path w="3762" h="296" extrusionOk="0">
                  <a:moveTo>
                    <a:pt x="3698" y="64"/>
                  </a:moveTo>
                  <a:lnTo>
                    <a:pt x="3698" y="211"/>
                  </a:lnTo>
                  <a:lnTo>
                    <a:pt x="64" y="211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296"/>
                  </a:lnTo>
                  <a:lnTo>
                    <a:pt x="3761" y="29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1981450" y="4412225"/>
              <a:ext cx="92950" cy="5300"/>
            </a:xfrm>
            <a:custGeom>
              <a:avLst/>
              <a:gdLst/>
              <a:ahLst/>
              <a:cxnLst/>
              <a:rect l="l" t="t" r="r" b="b"/>
              <a:pathLst>
                <a:path w="3718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718" y="211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1980900" y="4411675"/>
              <a:ext cx="94050" cy="6900"/>
            </a:xfrm>
            <a:custGeom>
              <a:avLst/>
              <a:gdLst/>
              <a:ahLst/>
              <a:cxnLst/>
              <a:rect l="l" t="t" r="r" b="b"/>
              <a:pathLst>
                <a:path w="3762" h="276" extrusionOk="0">
                  <a:moveTo>
                    <a:pt x="3698" y="64"/>
                  </a:moveTo>
                  <a:lnTo>
                    <a:pt x="3698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76"/>
                  </a:lnTo>
                  <a:lnTo>
                    <a:pt x="3761" y="276"/>
                  </a:lnTo>
                  <a:lnTo>
                    <a:pt x="376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2130900" y="4529975"/>
              <a:ext cx="93500" cy="5300"/>
            </a:xfrm>
            <a:custGeom>
              <a:avLst/>
              <a:gdLst/>
              <a:ahLst/>
              <a:cxnLst/>
              <a:rect l="l" t="t" r="r" b="b"/>
              <a:pathLst>
                <a:path w="3740" h="212" extrusionOk="0">
                  <a:moveTo>
                    <a:pt x="64" y="1"/>
                  </a:moveTo>
                  <a:lnTo>
                    <a:pt x="0" y="106"/>
                  </a:lnTo>
                  <a:lnTo>
                    <a:pt x="64" y="212"/>
                  </a:lnTo>
                  <a:lnTo>
                    <a:pt x="3739" y="212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2130375" y="4528925"/>
              <a:ext cx="95075" cy="6900"/>
            </a:xfrm>
            <a:custGeom>
              <a:avLst/>
              <a:gdLst/>
              <a:ahLst/>
              <a:cxnLst/>
              <a:rect l="l" t="t" r="r" b="b"/>
              <a:pathLst>
                <a:path w="3803" h="276" extrusionOk="0">
                  <a:moveTo>
                    <a:pt x="3718" y="64"/>
                  </a:moveTo>
                  <a:lnTo>
                    <a:pt x="3718" y="212"/>
                  </a:lnTo>
                  <a:lnTo>
                    <a:pt x="106" y="212"/>
                  </a:lnTo>
                  <a:lnTo>
                    <a:pt x="63" y="148"/>
                  </a:lnTo>
                  <a:lnTo>
                    <a:pt x="106" y="64"/>
                  </a:lnTo>
                  <a:close/>
                  <a:moveTo>
                    <a:pt x="63" y="0"/>
                  </a:moveTo>
                  <a:lnTo>
                    <a:pt x="0" y="148"/>
                  </a:lnTo>
                  <a:lnTo>
                    <a:pt x="63" y="275"/>
                  </a:lnTo>
                  <a:lnTo>
                    <a:pt x="3802" y="275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2063825" y="4535250"/>
              <a:ext cx="68675" cy="115700"/>
            </a:xfrm>
            <a:custGeom>
              <a:avLst/>
              <a:gdLst/>
              <a:ahLst/>
              <a:cxnLst/>
              <a:rect l="l" t="t" r="r" b="b"/>
              <a:pathLst>
                <a:path w="2747" h="4628" extrusionOk="0">
                  <a:moveTo>
                    <a:pt x="2747" y="1"/>
                  </a:moveTo>
                  <a:lnTo>
                    <a:pt x="0" y="4226"/>
                  </a:lnTo>
                  <a:lnTo>
                    <a:pt x="550" y="4627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2092875" y="4273850"/>
              <a:ext cx="61275" cy="63400"/>
            </a:xfrm>
            <a:custGeom>
              <a:avLst/>
              <a:gdLst/>
              <a:ahLst/>
              <a:cxnLst/>
              <a:rect l="l" t="t" r="r" b="b"/>
              <a:pathLst>
                <a:path w="2451" h="2536" extrusionOk="0">
                  <a:moveTo>
                    <a:pt x="1099" y="2430"/>
                  </a:moveTo>
                  <a:cubicBezTo>
                    <a:pt x="655" y="2261"/>
                    <a:pt x="444" y="1881"/>
                    <a:pt x="423" y="1606"/>
                  </a:cubicBezTo>
                  <a:cubicBezTo>
                    <a:pt x="402" y="1120"/>
                    <a:pt x="824" y="486"/>
                    <a:pt x="1331" y="423"/>
                  </a:cubicBezTo>
                  <a:cubicBezTo>
                    <a:pt x="1880" y="339"/>
                    <a:pt x="2451" y="803"/>
                    <a:pt x="2451" y="1352"/>
                  </a:cubicBezTo>
                  <a:cubicBezTo>
                    <a:pt x="2429" y="1627"/>
                    <a:pt x="2387" y="1733"/>
                    <a:pt x="2303" y="1881"/>
                  </a:cubicBezTo>
                  <a:cubicBezTo>
                    <a:pt x="2113" y="2219"/>
                    <a:pt x="1901" y="2345"/>
                    <a:pt x="1817" y="2388"/>
                  </a:cubicBezTo>
                  <a:cubicBezTo>
                    <a:pt x="1648" y="2493"/>
                    <a:pt x="1394" y="2535"/>
                    <a:pt x="1099" y="2430"/>
                  </a:cubicBezTo>
                  <a:close/>
                  <a:moveTo>
                    <a:pt x="2028" y="909"/>
                  </a:moveTo>
                  <a:cubicBezTo>
                    <a:pt x="1268" y="1"/>
                    <a:pt x="0" y="1796"/>
                    <a:pt x="1183" y="2197"/>
                  </a:cubicBezTo>
                  <a:cubicBezTo>
                    <a:pt x="1859" y="2430"/>
                    <a:pt x="2429" y="1395"/>
                    <a:pt x="2028" y="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052725" y="425220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142" y="2409"/>
                  </a:moveTo>
                  <a:cubicBezTo>
                    <a:pt x="1289" y="2176"/>
                    <a:pt x="1416" y="1923"/>
                    <a:pt x="1564" y="1690"/>
                  </a:cubicBezTo>
                  <a:cubicBezTo>
                    <a:pt x="1310" y="1500"/>
                    <a:pt x="973" y="1352"/>
                    <a:pt x="677" y="1162"/>
                  </a:cubicBezTo>
                  <a:cubicBezTo>
                    <a:pt x="529" y="1352"/>
                    <a:pt x="402" y="1648"/>
                    <a:pt x="254" y="1881"/>
                  </a:cubicBezTo>
                  <a:cubicBezTo>
                    <a:pt x="191" y="1881"/>
                    <a:pt x="85" y="1796"/>
                    <a:pt x="1" y="1754"/>
                  </a:cubicBezTo>
                  <a:cubicBezTo>
                    <a:pt x="339" y="1162"/>
                    <a:pt x="677" y="592"/>
                    <a:pt x="1015" y="0"/>
                  </a:cubicBezTo>
                  <a:cubicBezTo>
                    <a:pt x="1099" y="43"/>
                    <a:pt x="1184" y="85"/>
                    <a:pt x="1247" y="148"/>
                  </a:cubicBezTo>
                  <a:cubicBezTo>
                    <a:pt x="1099" y="402"/>
                    <a:pt x="951" y="676"/>
                    <a:pt x="782" y="951"/>
                  </a:cubicBezTo>
                  <a:cubicBezTo>
                    <a:pt x="1099" y="1120"/>
                    <a:pt x="1395" y="1289"/>
                    <a:pt x="1691" y="1458"/>
                  </a:cubicBezTo>
                  <a:cubicBezTo>
                    <a:pt x="1839" y="1205"/>
                    <a:pt x="2008" y="930"/>
                    <a:pt x="2155" y="655"/>
                  </a:cubicBezTo>
                  <a:cubicBezTo>
                    <a:pt x="2240" y="698"/>
                    <a:pt x="2324" y="740"/>
                    <a:pt x="2388" y="782"/>
                  </a:cubicBezTo>
                  <a:cubicBezTo>
                    <a:pt x="2071" y="1352"/>
                    <a:pt x="1733" y="1923"/>
                    <a:pt x="1416" y="2493"/>
                  </a:cubicBezTo>
                  <a:cubicBezTo>
                    <a:pt x="1353" y="2578"/>
                    <a:pt x="1226" y="2430"/>
                    <a:pt x="1142" y="2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2132475" y="423477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70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97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2155175" y="422790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2175775" y="42347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23" y="634"/>
                    <a:pt x="360" y="697"/>
                    <a:pt x="275" y="697"/>
                  </a:cubicBezTo>
                  <a:cubicBezTo>
                    <a:pt x="191" y="697"/>
                    <a:pt x="127" y="655"/>
                    <a:pt x="127" y="571"/>
                  </a:cubicBezTo>
                  <a:cubicBezTo>
                    <a:pt x="127" y="423"/>
                    <a:pt x="318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43"/>
                    <a:pt x="43" y="64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2203775" y="4228425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1"/>
                  </a:moveTo>
                  <a:cubicBezTo>
                    <a:pt x="190" y="1"/>
                    <a:pt x="85" y="43"/>
                    <a:pt x="21" y="107"/>
                  </a:cubicBezTo>
                  <a:lnTo>
                    <a:pt x="64" y="191"/>
                  </a:lnTo>
                  <a:cubicBezTo>
                    <a:pt x="106" y="170"/>
                    <a:pt x="190" y="107"/>
                    <a:pt x="275" y="107"/>
                  </a:cubicBezTo>
                  <a:cubicBezTo>
                    <a:pt x="444" y="107"/>
                    <a:pt x="486" y="212"/>
                    <a:pt x="486" y="318"/>
                  </a:cubicBezTo>
                  <a:cubicBezTo>
                    <a:pt x="486" y="466"/>
                    <a:pt x="359" y="592"/>
                    <a:pt x="106" y="846"/>
                  </a:cubicBezTo>
                  <a:lnTo>
                    <a:pt x="0" y="951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2224375" y="42500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21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2231750" y="422842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8" y="1"/>
                  </a:moveTo>
                  <a:cubicBezTo>
                    <a:pt x="212" y="1"/>
                    <a:pt x="106" y="43"/>
                    <a:pt x="43" y="85"/>
                  </a:cubicBezTo>
                  <a:lnTo>
                    <a:pt x="85" y="170"/>
                  </a:lnTo>
                  <a:cubicBezTo>
                    <a:pt x="128" y="149"/>
                    <a:pt x="212" y="107"/>
                    <a:pt x="297" y="107"/>
                  </a:cubicBezTo>
                  <a:cubicBezTo>
                    <a:pt x="423" y="107"/>
                    <a:pt x="466" y="191"/>
                    <a:pt x="466" y="254"/>
                  </a:cubicBezTo>
                  <a:cubicBezTo>
                    <a:pt x="466" y="381"/>
                    <a:pt x="339" y="444"/>
                    <a:pt x="233" y="444"/>
                  </a:cubicBezTo>
                  <a:lnTo>
                    <a:pt x="170" y="444"/>
                  </a:lnTo>
                  <a:lnTo>
                    <a:pt x="170" y="550"/>
                  </a:lnTo>
                  <a:lnTo>
                    <a:pt x="233" y="550"/>
                  </a:lnTo>
                  <a:cubicBezTo>
                    <a:pt x="381" y="550"/>
                    <a:pt x="508" y="613"/>
                    <a:pt x="508" y="740"/>
                  </a:cubicBezTo>
                  <a:cubicBezTo>
                    <a:pt x="508" y="846"/>
                    <a:pt x="444" y="951"/>
                    <a:pt x="275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64" y="1015"/>
                    <a:pt x="170" y="1057"/>
                    <a:pt x="275" y="1057"/>
                  </a:cubicBezTo>
                  <a:cubicBezTo>
                    <a:pt x="529" y="1057"/>
                    <a:pt x="656" y="909"/>
                    <a:pt x="656" y="761"/>
                  </a:cubicBezTo>
                  <a:cubicBezTo>
                    <a:pt x="656" y="613"/>
                    <a:pt x="550" y="508"/>
                    <a:pt x="423" y="487"/>
                  </a:cubicBezTo>
                  <a:cubicBezTo>
                    <a:pt x="550" y="444"/>
                    <a:pt x="613" y="360"/>
                    <a:pt x="613" y="233"/>
                  </a:cubicBezTo>
                  <a:cubicBezTo>
                    <a:pt x="613" y="107"/>
                    <a:pt x="529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2252350" y="4228425"/>
              <a:ext cx="15875" cy="26450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317" y="1"/>
                  </a:moveTo>
                  <a:cubicBezTo>
                    <a:pt x="191" y="1"/>
                    <a:pt x="85" y="43"/>
                    <a:pt x="43" y="85"/>
                  </a:cubicBezTo>
                  <a:lnTo>
                    <a:pt x="85" y="170"/>
                  </a:lnTo>
                  <a:cubicBezTo>
                    <a:pt x="127" y="149"/>
                    <a:pt x="191" y="107"/>
                    <a:pt x="275" y="107"/>
                  </a:cubicBezTo>
                  <a:cubicBezTo>
                    <a:pt x="402" y="107"/>
                    <a:pt x="465" y="191"/>
                    <a:pt x="465" y="254"/>
                  </a:cubicBezTo>
                  <a:cubicBezTo>
                    <a:pt x="465" y="381"/>
                    <a:pt x="339" y="444"/>
                    <a:pt x="233" y="444"/>
                  </a:cubicBezTo>
                  <a:lnTo>
                    <a:pt x="149" y="444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6" y="613"/>
                    <a:pt x="508" y="740"/>
                  </a:cubicBezTo>
                  <a:cubicBezTo>
                    <a:pt x="508" y="846"/>
                    <a:pt x="444" y="951"/>
                    <a:pt x="275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43" y="1015"/>
                    <a:pt x="149" y="1057"/>
                    <a:pt x="275" y="1057"/>
                  </a:cubicBezTo>
                  <a:cubicBezTo>
                    <a:pt x="508" y="1057"/>
                    <a:pt x="634" y="909"/>
                    <a:pt x="634" y="761"/>
                  </a:cubicBezTo>
                  <a:cubicBezTo>
                    <a:pt x="634" y="613"/>
                    <a:pt x="529" y="508"/>
                    <a:pt x="402" y="487"/>
                  </a:cubicBezTo>
                  <a:cubicBezTo>
                    <a:pt x="529" y="444"/>
                    <a:pt x="592" y="360"/>
                    <a:pt x="592" y="233"/>
                  </a:cubicBezTo>
                  <a:cubicBezTo>
                    <a:pt x="592" y="107"/>
                    <a:pt x="50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2211150" y="458437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60" y="106"/>
                  </a:moveTo>
                  <a:cubicBezTo>
                    <a:pt x="508" y="106"/>
                    <a:pt x="592" y="233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13"/>
                    <a:pt x="149" y="529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75"/>
                  </a:cubicBezTo>
                  <a:cubicBezTo>
                    <a:pt x="170" y="169"/>
                    <a:pt x="276" y="106"/>
                    <a:pt x="360" y="106"/>
                  </a:cubicBezTo>
                  <a:close/>
                  <a:moveTo>
                    <a:pt x="402" y="0"/>
                  </a:moveTo>
                  <a:cubicBezTo>
                    <a:pt x="276" y="0"/>
                    <a:pt x="191" y="43"/>
                    <a:pt x="128" y="148"/>
                  </a:cubicBezTo>
                  <a:lnTo>
                    <a:pt x="128" y="22"/>
                  </a:lnTo>
                  <a:lnTo>
                    <a:pt x="1" y="22"/>
                  </a:lnTo>
                  <a:cubicBezTo>
                    <a:pt x="1" y="85"/>
                    <a:pt x="1" y="169"/>
                    <a:pt x="1" y="254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6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2233875" y="4576975"/>
              <a:ext cx="19025" cy="26975"/>
            </a:xfrm>
            <a:custGeom>
              <a:avLst/>
              <a:gdLst/>
              <a:ahLst/>
              <a:cxnLst/>
              <a:rect l="l" t="t" r="r" b="b"/>
              <a:pathLst>
                <a:path w="761" h="1079" extrusionOk="0">
                  <a:moveTo>
                    <a:pt x="0" y="1"/>
                  </a:moveTo>
                  <a:lnTo>
                    <a:pt x="0" y="1078"/>
                  </a:lnTo>
                  <a:lnTo>
                    <a:pt x="148" y="1078"/>
                  </a:lnTo>
                  <a:lnTo>
                    <a:pt x="148" y="677"/>
                  </a:lnTo>
                  <a:lnTo>
                    <a:pt x="233" y="550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8" y="465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212" y="444"/>
                    <a:pt x="169" y="487"/>
                    <a:pt x="148" y="529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2254475" y="45843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381"/>
                  </a:moveTo>
                  <a:lnTo>
                    <a:pt x="465" y="529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4"/>
                    <a:pt x="359" y="698"/>
                    <a:pt x="275" y="698"/>
                  </a:cubicBezTo>
                  <a:cubicBezTo>
                    <a:pt x="190" y="698"/>
                    <a:pt x="127" y="655"/>
                    <a:pt x="127" y="571"/>
                  </a:cubicBezTo>
                  <a:cubicBezTo>
                    <a:pt x="127" y="423"/>
                    <a:pt x="317" y="381"/>
                    <a:pt x="465" y="381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22"/>
                    <a:pt x="42" y="64"/>
                  </a:cubicBezTo>
                  <a:lnTo>
                    <a:pt x="85" y="148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2"/>
                    <a:pt x="0" y="571"/>
                  </a:cubicBezTo>
                  <a:cubicBezTo>
                    <a:pt x="0" y="698"/>
                    <a:pt x="85" y="803"/>
                    <a:pt x="232" y="803"/>
                  </a:cubicBezTo>
                  <a:cubicBezTo>
                    <a:pt x="338" y="803"/>
                    <a:pt x="423" y="740"/>
                    <a:pt x="465" y="676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19"/>
                    <a:pt x="592" y="655"/>
                    <a:pt x="592" y="592"/>
                  </a:cubicBezTo>
                  <a:lnTo>
                    <a:pt x="592" y="317"/>
                  </a:lnTo>
                  <a:cubicBezTo>
                    <a:pt x="592" y="148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2281925" y="4577500"/>
              <a:ext cx="17450" cy="26975"/>
            </a:xfrm>
            <a:custGeom>
              <a:avLst/>
              <a:gdLst/>
              <a:ahLst/>
              <a:cxnLst/>
              <a:rect l="l" t="t" r="r" b="b"/>
              <a:pathLst>
                <a:path w="698" h="1079" extrusionOk="0">
                  <a:moveTo>
                    <a:pt x="339" y="106"/>
                  </a:moveTo>
                  <a:cubicBezTo>
                    <a:pt x="486" y="106"/>
                    <a:pt x="550" y="254"/>
                    <a:pt x="550" y="423"/>
                  </a:cubicBezTo>
                  <a:cubicBezTo>
                    <a:pt x="550" y="444"/>
                    <a:pt x="550" y="466"/>
                    <a:pt x="550" y="487"/>
                  </a:cubicBezTo>
                  <a:cubicBezTo>
                    <a:pt x="508" y="529"/>
                    <a:pt x="444" y="592"/>
                    <a:pt x="339" y="592"/>
                  </a:cubicBezTo>
                  <a:cubicBezTo>
                    <a:pt x="233" y="592"/>
                    <a:pt x="148" y="487"/>
                    <a:pt x="148" y="360"/>
                  </a:cubicBezTo>
                  <a:cubicBezTo>
                    <a:pt x="148" y="212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381"/>
                  </a:cubicBezTo>
                  <a:cubicBezTo>
                    <a:pt x="1" y="550"/>
                    <a:pt x="127" y="698"/>
                    <a:pt x="317" y="698"/>
                  </a:cubicBezTo>
                  <a:cubicBezTo>
                    <a:pt x="423" y="698"/>
                    <a:pt x="486" y="656"/>
                    <a:pt x="550" y="571"/>
                  </a:cubicBezTo>
                  <a:lnTo>
                    <a:pt x="550" y="571"/>
                  </a:lnTo>
                  <a:cubicBezTo>
                    <a:pt x="550" y="698"/>
                    <a:pt x="486" y="782"/>
                    <a:pt x="423" y="846"/>
                  </a:cubicBezTo>
                  <a:cubicBezTo>
                    <a:pt x="360" y="909"/>
                    <a:pt x="296" y="951"/>
                    <a:pt x="212" y="951"/>
                  </a:cubicBezTo>
                  <a:lnTo>
                    <a:pt x="85" y="951"/>
                  </a:lnTo>
                  <a:lnTo>
                    <a:pt x="85" y="1078"/>
                  </a:lnTo>
                  <a:cubicBezTo>
                    <a:pt x="127" y="1078"/>
                    <a:pt x="170" y="1078"/>
                    <a:pt x="233" y="1057"/>
                  </a:cubicBezTo>
                  <a:cubicBezTo>
                    <a:pt x="339" y="1057"/>
                    <a:pt x="444" y="994"/>
                    <a:pt x="529" y="930"/>
                  </a:cubicBezTo>
                  <a:cubicBezTo>
                    <a:pt x="613" y="825"/>
                    <a:pt x="698" y="677"/>
                    <a:pt x="698" y="444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2303050" y="4599150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85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70"/>
                    <a:pt x="22" y="212"/>
                    <a:pt x="85" y="212"/>
                  </a:cubicBezTo>
                  <a:cubicBezTo>
                    <a:pt x="148" y="212"/>
                    <a:pt x="191" y="170"/>
                    <a:pt x="191" y="107"/>
                  </a:cubicBezTo>
                  <a:cubicBezTo>
                    <a:pt x="191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2311500" y="4578025"/>
              <a:ext cx="15875" cy="25925"/>
            </a:xfrm>
            <a:custGeom>
              <a:avLst/>
              <a:gdLst/>
              <a:ahLst/>
              <a:cxnLst/>
              <a:rect l="l" t="t" r="r" b="b"/>
              <a:pathLst>
                <a:path w="635" h="1037" extrusionOk="0">
                  <a:moveTo>
                    <a:pt x="1" y="1"/>
                  </a:moveTo>
                  <a:lnTo>
                    <a:pt x="1" y="128"/>
                  </a:lnTo>
                  <a:lnTo>
                    <a:pt x="486" y="128"/>
                  </a:lnTo>
                  <a:lnTo>
                    <a:pt x="43" y="1036"/>
                  </a:lnTo>
                  <a:lnTo>
                    <a:pt x="191" y="1036"/>
                  </a:lnTo>
                  <a:lnTo>
                    <a:pt x="634" y="107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2333675" y="4578025"/>
              <a:ext cx="8475" cy="25925"/>
            </a:xfrm>
            <a:custGeom>
              <a:avLst/>
              <a:gdLst/>
              <a:ahLst/>
              <a:cxnLst/>
              <a:rect l="l" t="t" r="r" b="b"/>
              <a:pathLst>
                <a:path w="339" h="1037" extrusionOk="0">
                  <a:moveTo>
                    <a:pt x="212" y="1"/>
                  </a:moveTo>
                  <a:lnTo>
                    <a:pt x="1" y="128"/>
                  </a:lnTo>
                  <a:lnTo>
                    <a:pt x="22" y="233"/>
                  </a:lnTo>
                  <a:lnTo>
                    <a:pt x="191" y="128"/>
                  </a:lnTo>
                  <a:lnTo>
                    <a:pt x="191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2310975" y="4538425"/>
              <a:ext cx="19025" cy="30125"/>
            </a:xfrm>
            <a:custGeom>
              <a:avLst/>
              <a:gdLst/>
              <a:ahLst/>
              <a:cxnLst/>
              <a:rect l="l" t="t" r="r" b="b"/>
              <a:pathLst>
                <a:path w="761" h="1205" extrusionOk="0">
                  <a:moveTo>
                    <a:pt x="191" y="1057"/>
                  </a:moveTo>
                  <a:cubicBezTo>
                    <a:pt x="359" y="1057"/>
                    <a:pt x="528" y="1057"/>
                    <a:pt x="697" y="1057"/>
                  </a:cubicBezTo>
                  <a:cubicBezTo>
                    <a:pt x="697" y="1099"/>
                    <a:pt x="697" y="1141"/>
                    <a:pt x="697" y="1184"/>
                  </a:cubicBezTo>
                  <a:cubicBezTo>
                    <a:pt x="465" y="1184"/>
                    <a:pt x="233" y="1205"/>
                    <a:pt x="0" y="1205"/>
                  </a:cubicBezTo>
                  <a:cubicBezTo>
                    <a:pt x="0" y="909"/>
                    <a:pt x="381" y="761"/>
                    <a:pt x="507" y="529"/>
                  </a:cubicBezTo>
                  <a:cubicBezTo>
                    <a:pt x="655" y="254"/>
                    <a:pt x="169" y="106"/>
                    <a:pt x="148" y="465"/>
                  </a:cubicBezTo>
                  <a:cubicBezTo>
                    <a:pt x="85" y="465"/>
                    <a:pt x="64" y="444"/>
                    <a:pt x="0" y="444"/>
                  </a:cubicBezTo>
                  <a:cubicBezTo>
                    <a:pt x="0" y="1"/>
                    <a:pt x="761" y="22"/>
                    <a:pt x="676" y="508"/>
                  </a:cubicBezTo>
                  <a:cubicBezTo>
                    <a:pt x="634" y="761"/>
                    <a:pt x="317" y="846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270300" y="4508850"/>
              <a:ext cx="33300" cy="43325"/>
            </a:xfrm>
            <a:custGeom>
              <a:avLst/>
              <a:gdLst/>
              <a:ahLst/>
              <a:cxnLst/>
              <a:rect l="l" t="t" r="r" b="b"/>
              <a:pathLst>
                <a:path w="1332" h="1733" extrusionOk="0">
                  <a:moveTo>
                    <a:pt x="1" y="1"/>
                  </a:moveTo>
                  <a:lnTo>
                    <a:pt x="1" y="1733"/>
                  </a:lnTo>
                  <a:lnTo>
                    <a:pt x="212" y="1733"/>
                  </a:lnTo>
                  <a:lnTo>
                    <a:pt x="212" y="909"/>
                  </a:lnTo>
                  <a:lnTo>
                    <a:pt x="1120" y="909"/>
                  </a:lnTo>
                  <a:lnTo>
                    <a:pt x="1120" y="1733"/>
                  </a:lnTo>
                  <a:lnTo>
                    <a:pt x="1332" y="1733"/>
                  </a:lnTo>
                  <a:lnTo>
                    <a:pt x="1332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12" y="71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2269250" y="4508325"/>
              <a:ext cx="35400" cy="44400"/>
            </a:xfrm>
            <a:custGeom>
              <a:avLst/>
              <a:gdLst/>
              <a:ahLst/>
              <a:cxnLst/>
              <a:rect l="l" t="t" r="r" b="b"/>
              <a:pathLst>
                <a:path w="1416" h="1776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84" y="1712"/>
                  </a:lnTo>
                  <a:lnTo>
                    <a:pt x="1184" y="909"/>
                  </a:lnTo>
                  <a:lnTo>
                    <a:pt x="233" y="909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61"/>
                  </a:lnTo>
                  <a:lnTo>
                    <a:pt x="1184" y="761"/>
                  </a:lnTo>
                  <a:lnTo>
                    <a:pt x="1184" y="64"/>
                  </a:lnTo>
                  <a:close/>
                  <a:moveTo>
                    <a:pt x="1" y="1"/>
                  </a:moveTo>
                  <a:lnTo>
                    <a:pt x="1" y="1775"/>
                  </a:lnTo>
                  <a:lnTo>
                    <a:pt x="296" y="1775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75"/>
                  </a:lnTo>
                  <a:lnTo>
                    <a:pt x="1416" y="1775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96" y="69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2229650" y="4508850"/>
              <a:ext cx="33825" cy="43325"/>
            </a:xfrm>
            <a:custGeom>
              <a:avLst/>
              <a:gdLst/>
              <a:ahLst/>
              <a:cxnLst/>
              <a:rect l="l" t="t" r="r" b="b"/>
              <a:pathLst>
                <a:path w="1353" h="1733" extrusionOk="0">
                  <a:moveTo>
                    <a:pt x="0" y="1"/>
                  </a:moveTo>
                  <a:lnTo>
                    <a:pt x="0" y="1733"/>
                  </a:lnTo>
                  <a:lnTo>
                    <a:pt x="212" y="1733"/>
                  </a:lnTo>
                  <a:lnTo>
                    <a:pt x="212" y="381"/>
                  </a:lnTo>
                  <a:lnTo>
                    <a:pt x="1120" y="1733"/>
                  </a:lnTo>
                  <a:lnTo>
                    <a:pt x="1352" y="1733"/>
                  </a:lnTo>
                  <a:lnTo>
                    <a:pt x="1352" y="1"/>
                  </a:lnTo>
                  <a:lnTo>
                    <a:pt x="1141" y="1"/>
                  </a:lnTo>
                  <a:lnTo>
                    <a:pt x="1141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2228600" y="4508325"/>
              <a:ext cx="35925" cy="44400"/>
            </a:xfrm>
            <a:custGeom>
              <a:avLst/>
              <a:gdLst/>
              <a:ahLst/>
              <a:cxnLst/>
              <a:rect l="l" t="t" r="r" b="b"/>
              <a:pathLst>
                <a:path w="1437" h="1776" extrusionOk="0">
                  <a:moveTo>
                    <a:pt x="1352" y="64"/>
                  </a:moveTo>
                  <a:lnTo>
                    <a:pt x="1352" y="1712"/>
                  </a:lnTo>
                  <a:lnTo>
                    <a:pt x="1183" y="1712"/>
                  </a:lnTo>
                  <a:lnTo>
                    <a:pt x="296" y="381"/>
                  </a:lnTo>
                  <a:lnTo>
                    <a:pt x="232" y="402"/>
                  </a:lnTo>
                  <a:lnTo>
                    <a:pt x="232" y="1712"/>
                  </a:lnTo>
                  <a:lnTo>
                    <a:pt x="63" y="1712"/>
                  </a:lnTo>
                  <a:lnTo>
                    <a:pt x="63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4" y="1374"/>
                  </a:lnTo>
                  <a:lnTo>
                    <a:pt x="1204" y="64"/>
                  </a:lnTo>
                  <a:close/>
                  <a:moveTo>
                    <a:pt x="0" y="1"/>
                  </a:moveTo>
                  <a:lnTo>
                    <a:pt x="0" y="1775"/>
                  </a:lnTo>
                  <a:lnTo>
                    <a:pt x="296" y="1775"/>
                  </a:lnTo>
                  <a:lnTo>
                    <a:pt x="296" y="508"/>
                  </a:lnTo>
                  <a:lnTo>
                    <a:pt x="1141" y="1775"/>
                  </a:lnTo>
                  <a:lnTo>
                    <a:pt x="1436" y="1775"/>
                  </a:lnTo>
                  <a:lnTo>
                    <a:pt x="1436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2146200" y="26040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4"/>
                    <a:pt x="149" y="529"/>
                  </a:cubicBezTo>
                  <a:cubicBezTo>
                    <a:pt x="149" y="529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49" y="317"/>
                    <a:pt x="149" y="296"/>
                  </a:cubicBezTo>
                  <a:cubicBezTo>
                    <a:pt x="170" y="191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2168925" y="2597125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6"/>
                  </a:lnTo>
                  <a:lnTo>
                    <a:pt x="232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2" y="402"/>
                  </a:lnTo>
                  <a:cubicBezTo>
                    <a:pt x="190" y="444"/>
                    <a:pt x="169" y="466"/>
                    <a:pt x="148" y="508"/>
                  </a:cubicBezTo>
                  <a:lnTo>
                    <a:pt x="127" y="508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2189500" y="26040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6" y="402"/>
                  </a:moveTo>
                  <a:lnTo>
                    <a:pt x="466" y="529"/>
                  </a:lnTo>
                  <a:cubicBezTo>
                    <a:pt x="466" y="550"/>
                    <a:pt x="466" y="571"/>
                    <a:pt x="445" y="571"/>
                  </a:cubicBezTo>
                  <a:cubicBezTo>
                    <a:pt x="423" y="634"/>
                    <a:pt x="360" y="698"/>
                    <a:pt x="254" y="698"/>
                  </a:cubicBezTo>
                  <a:cubicBezTo>
                    <a:pt x="191" y="698"/>
                    <a:pt x="128" y="655"/>
                    <a:pt x="128" y="571"/>
                  </a:cubicBezTo>
                  <a:cubicBezTo>
                    <a:pt x="128" y="423"/>
                    <a:pt x="297" y="402"/>
                    <a:pt x="466" y="402"/>
                  </a:cubicBezTo>
                  <a:close/>
                  <a:moveTo>
                    <a:pt x="297" y="0"/>
                  </a:moveTo>
                  <a:cubicBezTo>
                    <a:pt x="212" y="0"/>
                    <a:pt x="107" y="43"/>
                    <a:pt x="43" y="85"/>
                  </a:cubicBezTo>
                  <a:lnTo>
                    <a:pt x="85" y="169"/>
                  </a:lnTo>
                  <a:cubicBezTo>
                    <a:pt x="128" y="127"/>
                    <a:pt x="212" y="106"/>
                    <a:pt x="276" y="106"/>
                  </a:cubicBezTo>
                  <a:cubicBezTo>
                    <a:pt x="445" y="106"/>
                    <a:pt x="466" y="233"/>
                    <a:pt x="466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64" y="803"/>
                    <a:pt x="233" y="803"/>
                  </a:cubicBezTo>
                  <a:cubicBezTo>
                    <a:pt x="339" y="803"/>
                    <a:pt x="423" y="761"/>
                    <a:pt x="466" y="698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9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2217500" y="25976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296" y="1"/>
                  </a:moveTo>
                  <a:cubicBezTo>
                    <a:pt x="191" y="1"/>
                    <a:pt x="85" y="43"/>
                    <a:pt x="22" y="107"/>
                  </a:cubicBezTo>
                  <a:lnTo>
                    <a:pt x="64" y="212"/>
                  </a:lnTo>
                  <a:cubicBezTo>
                    <a:pt x="106" y="170"/>
                    <a:pt x="191" y="107"/>
                    <a:pt x="275" y="107"/>
                  </a:cubicBezTo>
                  <a:cubicBezTo>
                    <a:pt x="423" y="107"/>
                    <a:pt x="486" y="212"/>
                    <a:pt x="486" y="318"/>
                  </a:cubicBezTo>
                  <a:cubicBezTo>
                    <a:pt x="486" y="466"/>
                    <a:pt x="360" y="614"/>
                    <a:pt x="106" y="846"/>
                  </a:cubicBezTo>
                  <a:lnTo>
                    <a:pt x="0" y="952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5"/>
                    <a:pt x="613" y="487"/>
                    <a:pt x="613" y="297"/>
                  </a:cubicBezTo>
                  <a:cubicBezTo>
                    <a:pt x="613" y="149"/>
                    <a:pt x="529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2238100" y="2619325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0"/>
                  </a:moveTo>
                  <a:cubicBezTo>
                    <a:pt x="21" y="0"/>
                    <a:pt x="0" y="42"/>
                    <a:pt x="0" y="106"/>
                  </a:cubicBezTo>
                  <a:cubicBezTo>
                    <a:pt x="0" y="148"/>
                    <a:pt x="21" y="190"/>
                    <a:pt x="85" y="190"/>
                  </a:cubicBezTo>
                  <a:cubicBezTo>
                    <a:pt x="148" y="190"/>
                    <a:pt x="169" y="148"/>
                    <a:pt x="169" y="106"/>
                  </a:cubicBezTo>
                  <a:cubicBezTo>
                    <a:pt x="169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2248125" y="25982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0"/>
                  </a:moveTo>
                  <a:lnTo>
                    <a:pt x="1" y="106"/>
                  </a:lnTo>
                  <a:lnTo>
                    <a:pt x="22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9" y="101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7"/>
            <p:cNvSpPr/>
            <p:nvPr/>
          </p:nvSpPr>
          <p:spPr>
            <a:xfrm>
              <a:off x="2266075" y="2597650"/>
              <a:ext cx="15875" cy="26450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297" y="1"/>
                  </a:moveTo>
                  <a:cubicBezTo>
                    <a:pt x="191" y="1"/>
                    <a:pt x="85" y="43"/>
                    <a:pt x="43" y="85"/>
                  </a:cubicBezTo>
                  <a:lnTo>
                    <a:pt x="64" y="170"/>
                  </a:lnTo>
                  <a:cubicBezTo>
                    <a:pt x="106" y="149"/>
                    <a:pt x="191" y="107"/>
                    <a:pt x="275" y="107"/>
                  </a:cubicBezTo>
                  <a:cubicBezTo>
                    <a:pt x="402" y="107"/>
                    <a:pt x="466" y="191"/>
                    <a:pt x="466" y="276"/>
                  </a:cubicBezTo>
                  <a:cubicBezTo>
                    <a:pt x="466" y="381"/>
                    <a:pt x="339" y="445"/>
                    <a:pt x="233" y="445"/>
                  </a:cubicBezTo>
                  <a:lnTo>
                    <a:pt x="149" y="445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7" y="614"/>
                    <a:pt x="487" y="761"/>
                  </a:cubicBezTo>
                  <a:cubicBezTo>
                    <a:pt x="487" y="846"/>
                    <a:pt x="444" y="952"/>
                    <a:pt x="254" y="952"/>
                  </a:cubicBezTo>
                  <a:cubicBezTo>
                    <a:pt x="170" y="952"/>
                    <a:pt x="64" y="909"/>
                    <a:pt x="43" y="888"/>
                  </a:cubicBezTo>
                  <a:lnTo>
                    <a:pt x="1" y="994"/>
                  </a:lnTo>
                  <a:cubicBezTo>
                    <a:pt x="43" y="1036"/>
                    <a:pt x="149" y="1057"/>
                    <a:pt x="254" y="1057"/>
                  </a:cubicBezTo>
                  <a:cubicBezTo>
                    <a:pt x="508" y="1057"/>
                    <a:pt x="635" y="909"/>
                    <a:pt x="635" y="761"/>
                  </a:cubicBezTo>
                  <a:cubicBezTo>
                    <a:pt x="635" y="614"/>
                    <a:pt x="529" y="508"/>
                    <a:pt x="402" y="487"/>
                  </a:cubicBezTo>
                  <a:cubicBezTo>
                    <a:pt x="529" y="445"/>
                    <a:pt x="592" y="360"/>
                    <a:pt x="592" y="254"/>
                  </a:cubicBezTo>
                  <a:cubicBezTo>
                    <a:pt x="592" y="128"/>
                    <a:pt x="508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2241275" y="28696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80" y="106"/>
                  </a:moveTo>
                  <a:cubicBezTo>
                    <a:pt x="528" y="106"/>
                    <a:pt x="592" y="233"/>
                    <a:pt x="592" y="381"/>
                  </a:cubicBezTo>
                  <a:cubicBezTo>
                    <a:pt x="592" y="571"/>
                    <a:pt x="507" y="677"/>
                    <a:pt x="359" y="677"/>
                  </a:cubicBezTo>
                  <a:cubicBezTo>
                    <a:pt x="275" y="677"/>
                    <a:pt x="190" y="613"/>
                    <a:pt x="169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69" y="297"/>
                    <a:pt x="169" y="275"/>
                  </a:cubicBezTo>
                  <a:cubicBezTo>
                    <a:pt x="190" y="170"/>
                    <a:pt x="275" y="106"/>
                    <a:pt x="380" y="106"/>
                  </a:cubicBezTo>
                  <a:close/>
                  <a:moveTo>
                    <a:pt x="0" y="1"/>
                  </a:moveTo>
                  <a:cubicBezTo>
                    <a:pt x="21" y="85"/>
                    <a:pt x="21" y="170"/>
                    <a:pt x="21" y="254"/>
                  </a:cubicBezTo>
                  <a:lnTo>
                    <a:pt x="21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211" y="740"/>
                    <a:pt x="296" y="782"/>
                    <a:pt x="401" y="782"/>
                  </a:cubicBezTo>
                  <a:cubicBezTo>
                    <a:pt x="570" y="782"/>
                    <a:pt x="739" y="656"/>
                    <a:pt x="739" y="381"/>
                  </a:cubicBezTo>
                  <a:cubicBezTo>
                    <a:pt x="739" y="149"/>
                    <a:pt x="613" y="1"/>
                    <a:pt x="423" y="1"/>
                  </a:cubicBezTo>
                  <a:cubicBezTo>
                    <a:pt x="296" y="1"/>
                    <a:pt x="190" y="43"/>
                    <a:pt x="148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2264500" y="2862250"/>
              <a:ext cx="18500" cy="26950"/>
            </a:xfrm>
            <a:custGeom>
              <a:avLst/>
              <a:gdLst/>
              <a:ahLst/>
              <a:cxnLst/>
              <a:rect l="l" t="t" r="r" b="b"/>
              <a:pathLst>
                <a:path w="740" h="1078" extrusionOk="0">
                  <a:moveTo>
                    <a:pt x="0" y="0"/>
                  </a:moveTo>
                  <a:lnTo>
                    <a:pt x="0" y="1077"/>
                  </a:lnTo>
                  <a:lnTo>
                    <a:pt x="127" y="1077"/>
                  </a:lnTo>
                  <a:lnTo>
                    <a:pt x="127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40" y="1077"/>
                  </a:lnTo>
                  <a:lnTo>
                    <a:pt x="338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1"/>
                  </a:lnTo>
                  <a:cubicBezTo>
                    <a:pt x="191" y="444"/>
                    <a:pt x="169" y="486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2284575" y="2869625"/>
              <a:ext cx="15325" cy="19575"/>
            </a:xfrm>
            <a:custGeom>
              <a:avLst/>
              <a:gdLst/>
              <a:ahLst/>
              <a:cxnLst/>
              <a:rect l="l" t="t" r="r" b="b"/>
              <a:pathLst>
                <a:path w="613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5"/>
                    <a:pt x="380" y="698"/>
                    <a:pt x="275" y="698"/>
                  </a:cubicBezTo>
                  <a:cubicBezTo>
                    <a:pt x="211" y="698"/>
                    <a:pt x="148" y="656"/>
                    <a:pt x="148" y="550"/>
                  </a:cubicBezTo>
                  <a:cubicBezTo>
                    <a:pt x="148" y="402"/>
                    <a:pt x="317" y="381"/>
                    <a:pt x="465" y="381"/>
                  </a:cubicBezTo>
                  <a:close/>
                  <a:moveTo>
                    <a:pt x="317" y="1"/>
                  </a:moveTo>
                  <a:cubicBezTo>
                    <a:pt x="211" y="1"/>
                    <a:pt x="127" y="22"/>
                    <a:pt x="64" y="64"/>
                  </a:cubicBezTo>
                  <a:lnTo>
                    <a:pt x="85" y="149"/>
                  </a:lnTo>
                  <a:cubicBezTo>
                    <a:pt x="148" y="106"/>
                    <a:pt x="233" y="85"/>
                    <a:pt x="296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0" y="397"/>
                    <a:pt x="0" y="571"/>
                  </a:cubicBezTo>
                  <a:cubicBezTo>
                    <a:pt x="0" y="677"/>
                    <a:pt x="85" y="782"/>
                    <a:pt x="233" y="782"/>
                  </a:cubicBezTo>
                  <a:cubicBezTo>
                    <a:pt x="359" y="782"/>
                    <a:pt x="444" y="740"/>
                    <a:pt x="486" y="67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19"/>
                    <a:pt x="613" y="656"/>
                    <a:pt x="613" y="592"/>
                  </a:cubicBezTo>
                  <a:lnTo>
                    <a:pt x="613" y="297"/>
                  </a:lnTo>
                  <a:cubicBezTo>
                    <a:pt x="613" y="149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2312550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7" y="106"/>
                    <a:pt x="550" y="254"/>
                    <a:pt x="550" y="423"/>
                  </a:cubicBezTo>
                  <a:cubicBezTo>
                    <a:pt x="550" y="444"/>
                    <a:pt x="550" y="465"/>
                    <a:pt x="529" y="465"/>
                  </a:cubicBezTo>
                  <a:cubicBezTo>
                    <a:pt x="508" y="528"/>
                    <a:pt x="423" y="571"/>
                    <a:pt x="339" y="571"/>
                  </a:cubicBezTo>
                  <a:cubicBezTo>
                    <a:pt x="212" y="571"/>
                    <a:pt x="128" y="486"/>
                    <a:pt x="128" y="359"/>
                  </a:cubicBezTo>
                  <a:cubicBezTo>
                    <a:pt x="128" y="211"/>
                    <a:pt x="212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69"/>
                    <a:pt x="1" y="359"/>
                  </a:cubicBezTo>
                  <a:cubicBezTo>
                    <a:pt x="1" y="549"/>
                    <a:pt x="128" y="676"/>
                    <a:pt x="296" y="676"/>
                  </a:cubicBezTo>
                  <a:cubicBezTo>
                    <a:pt x="402" y="676"/>
                    <a:pt x="487" y="634"/>
                    <a:pt x="550" y="571"/>
                  </a:cubicBezTo>
                  <a:lnTo>
                    <a:pt x="550" y="571"/>
                  </a:lnTo>
                  <a:cubicBezTo>
                    <a:pt x="529" y="697"/>
                    <a:pt x="487" y="782"/>
                    <a:pt x="423" y="845"/>
                  </a:cubicBezTo>
                  <a:cubicBezTo>
                    <a:pt x="360" y="909"/>
                    <a:pt x="275" y="930"/>
                    <a:pt x="191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2" y="1056"/>
                  </a:lnTo>
                  <a:cubicBezTo>
                    <a:pt x="318" y="1035"/>
                    <a:pt x="444" y="993"/>
                    <a:pt x="508" y="909"/>
                  </a:cubicBezTo>
                  <a:cubicBezTo>
                    <a:pt x="613" y="824"/>
                    <a:pt x="698" y="655"/>
                    <a:pt x="698" y="444"/>
                  </a:cubicBezTo>
                  <a:cubicBezTo>
                    <a:pt x="698" y="169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2333150" y="28844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0"/>
                    <a:pt x="106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3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2341075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50" y="275"/>
                    <a:pt x="550" y="528"/>
                  </a:cubicBezTo>
                  <a:cubicBezTo>
                    <a:pt x="550" y="803"/>
                    <a:pt x="486" y="951"/>
                    <a:pt x="338" y="951"/>
                  </a:cubicBezTo>
                  <a:cubicBezTo>
                    <a:pt x="212" y="951"/>
                    <a:pt x="127" y="803"/>
                    <a:pt x="127" y="549"/>
                  </a:cubicBezTo>
                  <a:cubicBezTo>
                    <a:pt x="127" y="254"/>
                    <a:pt x="212" y="106"/>
                    <a:pt x="338" y="106"/>
                  </a:cubicBezTo>
                  <a:close/>
                  <a:moveTo>
                    <a:pt x="360" y="0"/>
                  </a:moveTo>
                  <a:cubicBezTo>
                    <a:pt x="148" y="0"/>
                    <a:pt x="0" y="190"/>
                    <a:pt x="0" y="528"/>
                  </a:cubicBezTo>
                  <a:cubicBezTo>
                    <a:pt x="0" y="887"/>
                    <a:pt x="127" y="1056"/>
                    <a:pt x="338" y="1056"/>
                  </a:cubicBezTo>
                  <a:cubicBezTo>
                    <a:pt x="550" y="1056"/>
                    <a:pt x="698" y="866"/>
                    <a:pt x="698" y="528"/>
                  </a:cubicBezTo>
                  <a:cubicBezTo>
                    <a:pt x="698" y="190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2361150" y="2863300"/>
              <a:ext cx="16375" cy="25900"/>
            </a:xfrm>
            <a:custGeom>
              <a:avLst/>
              <a:gdLst/>
              <a:ahLst/>
              <a:cxnLst/>
              <a:rect l="l" t="t" r="r" b="b"/>
              <a:pathLst>
                <a:path w="655" h="1036" extrusionOk="0">
                  <a:moveTo>
                    <a:pt x="127" y="0"/>
                  </a:moveTo>
                  <a:lnTo>
                    <a:pt x="64" y="486"/>
                  </a:lnTo>
                  <a:lnTo>
                    <a:pt x="211" y="486"/>
                  </a:lnTo>
                  <a:cubicBezTo>
                    <a:pt x="423" y="486"/>
                    <a:pt x="507" y="571"/>
                    <a:pt x="507" y="719"/>
                  </a:cubicBezTo>
                  <a:cubicBezTo>
                    <a:pt x="507" y="845"/>
                    <a:pt x="402" y="930"/>
                    <a:pt x="275" y="930"/>
                  </a:cubicBezTo>
                  <a:cubicBezTo>
                    <a:pt x="169" y="930"/>
                    <a:pt x="85" y="909"/>
                    <a:pt x="42" y="866"/>
                  </a:cubicBezTo>
                  <a:lnTo>
                    <a:pt x="0" y="972"/>
                  </a:lnTo>
                  <a:cubicBezTo>
                    <a:pt x="64" y="1014"/>
                    <a:pt x="148" y="1035"/>
                    <a:pt x="275" y="1035"/>
                  </a:cubicBezTo>
                  <a:cubicBezTo>
                    <a:pt x="486" y="1035"/>
                    <a:pt x="655" y="888"/>
                    <a:pt x="655" y="697"/>
                  </a:cubicBezTo>
                  <a:cubicBezTo>
                    <a:pt x="655" y="571"/>
                    <a:pt x="592" y="465"/>
                    <a:pt x="507" y="423"/>
                  </a:cubicBezTo>
                  <a:cubicBezTo>
                    <a:pt x="444" y="402"/>
                    <a:pt x="359" y="381"/>
                    <a:pt x="275" y="381"/>
                  </a:cubicBezTo>
                  <a:lnTo>
                    <a:pt x="190" y="381"/>
                  </a:lnTo>
                  <a:lnTo>
                    <a:pt x="233" y="106"/>
                  </a:lnTo>
                  <a:lnTo>
                    <a:pt x="634" y="10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2075450" y="2947800"/>
              <a:ext cx="72375" cy="116725"/>
            </a:xfrm>
            <a:custGeom>
              <a:avLst/>
              <a:gdLst/>
              <a:ahLst/>
              <a:cxnLst/>
              <a:rect l="l" t="t" r="r" b="b"/>
              <a:pathLst>
                <a:path w="2895" h="4669" extrusionOk="0">
                  <a:moveTo>
                    <a:pt x="2683" y="0"/>
                  </a:moveTo>
                  <a:lnTo>
                    <a:pt x="0" y="4669"/>
                  </a:lnTo>
                  <a:lnTo>
                    <a:pt x="275" y="4669"/>
                  </a:lnTo>
                  <a:lnTo>
                    <a:pt x="2894" y="127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2074375" y="2947275"/>
              <a:ext cx="74500" cy="117775"/>
            </a:xfrm>
            <a:custGeom>
              <a:avLst/>
              <a:gdLst/>
              <a:ahLst/>
              <a:cxnLst/>
              <a:rect l="l" t="t" r="r" b="b"/>
              <a:pathLst>
                <a:path w="2980" h="4711" extrusionOk="0">
                  <a:moveTo>
                    <a:pt x="2853" y="63"/>
                  </a:moveTo>
                  <a:lnTo>
                    <a:pt x="2895" y="148"/>
                  </a:lnTo>
                  <a:lnTo>
                    <a:pt x="297" y="4647"/>
                  </a:lnTo>
                  <a:lnTo>
                    <a:pt x="107" y="4647"/>
                  </a:lnTo>
                  <a:lnTo>
                    <a:pt x="2747" y="63"/>
                  </a:lnTo>
                  <a:close/>
                  <a:moveTo>
                    <a:pt x="2705" y="0"/>
                  </a:moveTo>
                  <a:lnTo>
                    <a:pt x="1" y="4711"/>
                  </a:lnTo>
                  <a:lnTo>
                    <a:pt x="339" y="4711"/>
                  </a:lnTo>
                  <a:lnTo>
                    <a:pt x="2958" y="169"/>
                  </a:lnTo>
                  <a:lnTo>
                    <a:pt x="2979" y="14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2075450" y="2831600"/>
              <a:ext cx="72375" cy="116225"/>
            </a:xfrm>
            <a:custGeom>
              <a:avLst/>
              <a:gdLst/>
              <a:ahLst/>
              <a:cxnLst/>
              <a:rect l="l" t="t" r="r" b="b"/>
              <a:pathLst>
                <a:path w="2895" h="4649" extrusionOk="0">
                  <a:moveTo>
                    <a:pt x="0" y="1"/>
                  </a:moveTo>
                  <a:lnTo>
                    <a:pt x="2683" y="4648"/>
                  </a:lnTo>
                  <a:lnTo>
                    <a:pt x="2831" y="4648"/>
                  </a:lnTo>
                  <a:lnTo>
                    <a:pt x="2894" y="454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2074375" y="2831075"/>
              <a:ext cx="74500" cy="117800"/>
            </a:xfrm>
            <a:custGeom>
              <a:avLst/>
              <a:gdLst/>
              <a:ahLst/>
              <a:cxnLst/>
              <a:rect l="l" t="t" r="r" b="b"/>
              <a:pathLst>
                <a:path w="2980" h="4712" extrusionOk="0">
                  <a:moveTo>
                    <a:pt x="297" y="64"/>
                  </a:moveTo>
                  <a:lnTo>
                    <a:pt x="2895" y="4564"/>
                  </a:lnTo>
                  <a:lnTo>
                    <a:pt x="2853" y="4648"/>
                  </a:lnTo>
                  <a:lnTo>
                    <a:pt x="2747" y="4648"/>
                  </a:lnTo>
                  <a:lnTo>
                    <a:pt x="107" y="64"/>
                  </a:lnTo>
                  <a:close/>
                  <a:moveTo>
                    <a:pt x="1" y="1"/>
                  </a:moveTo>
                  <a:lnTo>
                    <a:pt x="2705" y="4711"/>
                  </a:lnTo>
                  <a:lnTo>
                    <a:pt x="2895" y="4711"/>
                  </a:lnTo>
                  <a:lnTo>
                    <a:pt x="2979" y="456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2075450" y="2744475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28" y="0"/>
                  </a:moveTo>
                  <a:lnTo>
                    <a:pt x="0" y="3486"/>
                  </a:lnTo>
                  <a:lnTo>
                    <a:pt x="275" y="3486"/>
                  </a:lnTo>
                  <a:lnTo>
                    <a:pt x="2218" y="127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2074375" y="2743425"/>
              <a:ext cx="57600" cy="89275"/>
            </a:xfrm>
            <a:custGeom>
              <a:avLst/>
              <a:gdLst/>
              <a:ahLst/>
              <a:cxnLst/>
              <a:rect l="l" t="t" r="r" b="b"/>
              <a:pathLst>
                <a:path w="2304" h="3571" extrusionOk="0">
                  <a:moveTo>
                    <a:pt x="2071" y="106"/>
                  </a:moveTo>
                  <a:lnTo>
                    <a:pt x="2219" y="169"/>
                  </a:lnTo>
                  <a:lnTo>
                    <a:pt x="297" y="3507"/>
                  </a:lnTo>
                  <a:lnTo>
                    <a:pt x="107" y="3507"/>
                  </a:lnTo>
                  <a:lnTo>
                    <a:pt x="2071" y="106"/>
                  </a:lnTo>
                  <a:close/>
                  <a:moveTo>
                    <a:pt x="2050" y="0"/>
                  </a:moveTo>
                  <a:lnTo>
                    <a:pt x="1" y="3570"/>
                  </a:lnTo>
                  <a:lnTo>
                    <a:pt x="339" y="3570"/>
                  </a:lnTo>
                  <a:lnTo>
                    <a:pt x="2303" y="148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1919650" y="2802025"/>
              <a:ext cx="56000" cy="59700"/>
            </a:xfrm>
            <a:custGeom>
              <a:avLst/>
              <a:gdLst/>
              <a:ahLst/>
              <a:cxnLst/>
              <a:rect l="l" t="t" r="r" b="b"/>
              <a:pathLst>
                <a:path w="2240" h="2388" extrusionOk="0">
                  <a:moveTo>
                    <a:pt x="1120" y="254"/>
                  </a:moveTo>
                  <a:cubicBezTo>
                    <a:pt x="1289" y="254"/>
                    <a:pt x="1416" y="297"/>
                    <a:pt x="1543" y="381"/>
                  </a:cubicBezTo>
                  <a:cubicBezTo>
                    <a:pt x="1669" y="445"/>
                    <a:pt x="1754" y="550"/>
                    <a:pt x="1817" y="698"/>
                  </a:cubicBezTo>
                  <a:cubicBezTo>
                    <a:pt x="1881" y="846"/>
                    <a:pt x="1923" y="1015"/>
                    <a:pt x="1923" y="1205"/>
                  </a:cubicBezTo>
                  <a:cubicBezTo>
                    <a:pt x="1923" y="1501"/>
                    <a:pt x="1838" y="1733"/>
                    <a:pt x="1691" y="1881"/>
                  </a:cubicBezTo>
                  <a:cubicBezTo>
                    <a:pt x="1543" y="2050"/>
                    <a:pt x="1353" y="2135"/>
                    <a:pt x="1120" y="2135"/>
                  </a:cubicBezTo>
                  <a:cubicBezTo>
                    <a:pt x="888" y="2135"/>
                    <a:pt x="698" y="2050"/>
                    <a:pt x="550" y="1902"/>
                  </a:cubicBezTo>
                  <a:cubicBezTo>
                    <a:pt x="402" y="1733"/>
                    <a:pt x="317" y="1501"/>
                    <a:pt x="317" y="1226"/>
                  </a:cubicBezTo>
                  <a:cubicBezTo>
                    <a:pt x="317" y="888"/>
                    <a:pt x="402" y="635"/>
                    <a:pt x="571" y="487"/>
                  </a:cubicBezTo>
                  <a:cubicBezTo>
                    <a:pt x="719" y="339"/>
                    <a:pt x="909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803" y="1"/>
                    <a:pt x="529" y="107"/>
                    <a:pt x="317" y="318"/>
                  </a:cubicBezTo>
                  <a:cubicBezTo>
                    <a:pt x="106" y="529"/>
                    <a:pt x="1" y="846"/>
                    <a:pt x="1" y="1226"/>
                  </a:cubicBezTo>
                  <a:cubicBezTo>
                    <a:pt x="1" y="1437"/>
                    <a:pt x="64" y="1628"/>
                    <a:pt x="148" y="1797"/>
                  </a:cubicBezTo>
                  <a:cubicBezTo>
                    <a:pt x="233" y="1987"/>
                    <a:pt x="360" y="2135"/>
                    <a:pt x="529" y="2240"/>
                  </a:cubicBezTo>
                  <a:cubicBezTo>
                    <a:pt x="719" y="2346"/>
                    <a:pt x="909" y="2388"/>
                    <a:pt x="1120" y="2388"/>
                  </a:cubicBezTo>
                  <a:cubicBezTo>
                    <a:pt x="1331" y="2388"/>
                    <a:pt x="1522" y="2346"/>
                    <a:pt x="1691" y="2261"/>
                  </a:cubicBezTo>
                  <a:cubicBezTo>
                    <a:pt x="1860" y="2156"/>
                    <a:pt x="2007" y="2008"/>
                    <a:pt x="2092" y="1839"/>
                  </a:cubicBezTo>
                  <a:cubicBezTo>
                    <a:pt x="2197" y="1649"/>
                    <a:pt x="2240" y="1437"/>
                    <a:pt x="2240" y="1205"/>
                  </a:cubicBezTo>
                  <a:cubicBezTo>
                    <a:pt x="2240" y="973"/>
                    <a:pt x="2197" y="761"/>
                    <a:pt x="2092" y="571"/>
                  </a:cubicBezTo>
                  <a:cubicBezTo>
                    <a:pt x="2007" y="402"/>
                    <a:pt x="1881" y="254"/>
                    <a:pt x="1712" y="149"/>
                  </a:cubicBezTo>
                  <a:cubicBezTo>
                    <a:pt x="1543" y="43"/>
                    <a:pt x="1331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1985125" y="2839000"/>
              <a:ext cx="99850" cy="5850"/>
            </a:xfrm>
            <a:custGeom>
              <a:avLst/>
              <a:gdLst/>
              <a:ahLst/>
              <a:cxnLst/>
              <a:rect l="l" t="t" r="r" b="b"/>
              <a:pathLst>
                <a:path w="3994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93" y="233"/>
                  </a:lnTo>
                  <a:lnTo>
                    <a:pt x="399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1984600" y="28384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1985125" y="2818925"/>
              <a:ext cx="99850" cy="5850"/>
            </a:xfrm>
            <a:custGeom>
              <a:avLst/>
              <a:gdLst/>
              <a:ahLst/>
              <a:cxnLst/>
              <a:rect l="l" t="t" r="r" b="b"/>
              <a:pathLst>
                <a:path w="3994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93" y="233"/>
                  </a:lnTo>
                  <a:lnTo>
                    <a:pt x="399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1984600" y="28178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2146200" y="2945150"/>
              <a:ext cx="100375" cy="5825"/>
            </a:xfrm>
            <a:custGeom>
              <a:avLst/>
              <a:gdLst/>
              <a:ahLst/>
              <a:cxnLst/>
              <a:rect l="l" t="t" r="r" b="b"/>
              <a:pathLst>
                <a:path w="4015" h="233" extrusionOk="0">
                  <a:moveTo>
                    <a:pt x="64" y="1"/>
                  </a:moveTo>
                  <a:lnTo>
                    <a:pt x="1" y="106"/>
                  </a:lnTo>
                  <a:lnTo>
                    <a:pt x="64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2145150" y="2944100"/>
              <a:ext cx="101950" cy="7425"/>
            </a:xfrm>
            <a:custGeom>
              <a:avLst/>
              <a:gdLst/>
              <a:ahLst/>
              <a:cxnLst/>
              <a:rect l="l" t="t" r="r" b="b"/>
              <a:pathLst>
                <a:path w="4078" h="297" extrusionOk="0">
                  <a:moveTo>
                    <a:pt x="4014" y="85"/>
                  </a:moveTo>
                  <a:lnTo>
                    <a:pt x="4014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96"/>
                  </a:lnTo>
                  <a:lnTo>
                    <a:pt x="4077" y="296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2075450" y="3064500"/>
              <a:ext cx="72375" cy="118850"/>
            </a:xfrm>
            <a:custGeom>
              <a:avLst/>
              <a:gdLst/>
              <a:ahLst/>
              <a:cxnLst/>
              <a:rect l="l" t="t" r="r" b="b"/>
              <a:pathLst>
                <a:path w="2895" h="4754" extrusionOk="0">
                  <a:moveTo>
                    <a:pt x="0" y="1"/>
                  </a:moveTo>
                  <a:lnTo>
                    <a:pt x="2746" y="4754"/>
                  </a:lnTo>
                  <a:lnTo>
                    <a:pt x="2894" y="45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2074375" y="3063450"/>
              <a:ext cx="74500" cy="121475"/>
            </a:xfrm>
            <a:custGeom>
              <a:avLst/>
              <a:gdLst/>
              <a:ahLst/>
              <a:cxnLst/>
              <a:rect l="l" t="t" r="r" b="b"/>
              <a:pathLst>
                <a:path w="2980" h="4859" extrusionOk="0">
                  <a:moveTo>
                    <a:pt x="297" y="64"/>
                  </a:moveTo>
                  <a:lnTo>
                    <a:pt x="2895" y="4563"/>
                  </a:lnTo>
                  <a:lnTo>
                    <a:pt x="2810" y="4732"/>
                  </a:lnTo>
                  <a:lnTo>
                    <a:pt x="107" y="64"/>
                  </a:lnTo>
                  <a:close/>
                  <a:moveTo>
                    <a:pt x="1" y="0"/>
                  </a:moveTo>
                  <a:lnTo>
                    <a:pt x="2789" y="4859"/>
                  </a:lnTo>
                  <a:lnTo>
                    <a:pt x="2979" y="456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2082300" y="2950950"/>
              <a:ext cx="65525" cy="124150"/>
            </a:xfrm>
            <a:custGeom>
              <a:avLst/>
              <a:gdLst/>
              <a:ahLst/>
              <a:cxnLst/>
              <a:rect l="l" t="t" r="r" b="b"/>
              <a:pathLst>
                <a:path w="2621" h="4966" extrusionOk="0">
                  <a:moveTo>
                    <a:pt x="2620" y="1"/>
                  </a:moveTo>
                  <a:lnTo>
                    <a:pt x="1" y="4543"/>
                  </a:lnTo>
                  <a:lnTo>
                    <a:pt x="254" y="4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2105025" y="2670000"/>
              <a:ext cx="65500" cy="68150"/>
            </a:xfrm>
            <a:custGeom>
              <a:avLst/>
              <a:gdLst/>
              <a:ahLst/>
              <a:cxnLst/>
              <a:rect l="l" t="t" r="r" b="b"/>
              <a:pathLst>
                <a:path w="2620" h="2726" extrusionOk="0">
                  <a:moveTo>
                    <a:pt x="1183" y="2620"/>
                  </a:moveTo>
                  <a:cubicBezTo>
                    <a:pt x="697" y="2430"/>
                    <a:pt x="465" y="2029"/>
                    <a:pt x="444" y="1733"/>
                  </a:cubicBezTo>
                  <a:cubicBezTo>
                    <a:pt x="423" y="1205"/>
                    <a:pt x="866" y="529"/>
                    <a:pt x="1415" y="445"/>
                  </a:cubicBezTo>
                  <a:cubicBezTo>
                    <a:pt x="2028" y="360"/>
                    <a:pt x="2619" y="867"/>
                    <a:pt x="2619" y="1459"/>
                  </a:cubicBezTo>
                  <a:cubicBezTo>
                    <a:pt x="2619" y="1754"/>
                    <a:pt x="2556" y="1860"/>
                    <a:pt x="2472" y="2029"/>
                  </a:cubicBezTo>
                  <a:cubicBezTo>
                    <a:pt x="2260" y="2388"/>
                    <a:pt x="2049" y="2515"/>
                    <a:pt x="1965" y="2578"/>
                  </a:cubicBezTo>
                  <a:cubicBezTo>
                    <a:pt x="1774" y="2684"/>
                    <a:pt x="1500" y="2726"/>
                    <a:pt x="1183" y="2620"/>
                  </a:cubicBezTo>
                  <a:close/>
                  <a:moveTo>
                    <a:pt x="2176" y="994"/>
                  </a:moveTo>
                  <a:cubicBezTo>
                    <a:pt x="1352" y="1"/>
                    <a:pt x="0" y="1923"/>
                    <a:pt x="1268" y="2367"/>
                  </a:cubicBezTo>
                  <a:cubicBezTo>
                    <a:pt x="1986" y="2620"/>
                    <a:pt x="2598" y="1501"/>
                    <a:pt x="2176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2061700" y="2646775"/>
              <a:ext cx="64475" cy="69200"/>
            </a:xfrm>
            <a:custGeom>
              <a:avLst/>
              <a:gdLst/>
              <a:ahLst/>
              <a:cxnLst/>
              <a:rect l="l" t="t" r="r" b="b"/>
              <a:pathLst>
                <a:path w="2579" h="2768" extrusionOk="0">
                  <a:moveTo>
                    <a:pt x="1226" y="2578"/>
                  </a:moveTo>
                  <a:cubicBezTo>
                    <a:pt x="1374" y="2324"/>
                    <a:pt x="1543" y="2071"/>
                    <a:pt x="1691" y="1817"/>
                  </a:cubicBezTo>
                  <a:cubicBezTo>
                    <a:pt x="1416" y="1606"/>
                    <a:pt x="1036" y="1437"/>
                    <a:pt x="740" y="1247"/>
                  </a:cubicBezTo>
                  <a:cubicBezTo>
                    <a:pt x="571" y="1458"/>
                    <a:pt x="423" y="1775"/>
                    <a:pt x="276" y="2007"/>
                  </a:cubicBezTo>
                  <a:cubicBezTo>
                    <a:pt x="191" y="2007"/>
                    <a:pt x="107" y="1923"/>
                    <a:pt x="1" y="1881"/>
                  </a:cubicBezTo>
                  <a:cubicBezTo>
                    <a:pt x="381" y="1247"/>
                    <a:pt x="740" y="634"/>
                    <a:pt x="1099" y="1"/>
                  </a:cubicBezTo>
                  <a:cubicBezTo>
                    <a:pt x="1184" y="43"/>
                    <a:pt x="1268" y="85"/>
                    <a:pt x="1353" y="148"/>
                  </a:cubicBezTo>
                  <a:cubicBezTo>
                    <a:pt x="1184" y="423"/>
                    <a:pt x="1015" y="719"/>
                    <a:pt x="846" y="1014"/>
                  </a:cubicBezTo>
                  <a:cubicBezTo>
                    <a:pt x="1184" y="1205"/>
                    <a:pt x="1501" y="1374"/>
                    <a:pt x="1818" y="1564"/>
                  </a:cubicBezTo>
                  <a:cubicBezTo>
                    <a:pt x="1987" y="1268"/>
                    <a:pt x="2156" y="993"/>
                    <a:pt x="2325" y="698"/>
                  </a:cubicBezTo>
                  <a:cubicBezTo>
                    <a:pt x="2409" y="740"/>
                    <a:pt x="2494" y="803"/>
                    <a:pt x="2578" y="845"/>
                  </a:cubicBezTo>
                  <a:cubicBezTo>
                    <a:pt x="2219" y="1458"/>
                    <a:pt x="1881" y="2071"/>
                    <a:pt x="1522" y="2683"/>
                  </a:cubicBezTo>
                  <a:cubicBezTo>
                    <a:pt x="1458" y="2768"/>
                    <a:pt x="1332" y="2620"/>
                    <a:pt x="1226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2117150" y="3187550"/>
              <a:ext cx="76075" cy="71850"/>
            </a:xfrm>
            <a:custGeom>
              <a:avLst/>
              <a:gdLst/>
              <a:ahLst/>
              <a:cxnLst/>
              <a:rect l="l" t="t" r="r" b="b"/>
              <a:pathLst>
                <a:path w="3043" h="2874" extrusionOk="0">
                  <a:moveTo>
                    <a:pt x="1585" y="2810"/>
                  </a:moveTo>
                  <a:cubicBezTo>
                    <a:pt x="1120" y="2873"/>
                    <a:pt x="719" y="2704"/>
                    <a:pt x="487" y="2472"/>
                  </a:cubicBezTo>
                  <a:cubicBezTo>
                    <a:pt x="1" y="1965"/>
                    <a:pt x="1" y="719"/>
                    <a:pt x="698" y="296"/>
                  </a:cubicBezTo>
                  <a:cubicBezTo>
                    <a:pt x="1142" y="0"/>
                    <a:pt x="1860" y="0"/>
                    <a:pt x="2282" y="423"/>
                  </a:cubicBezTo>
                  <a:cubicBezTo>
                    <a:pt x="3043" y="1162"/>
                    <a:pt x="2663" y="2747"/>
                    <a:pt x="1627" y="2810"/>
                  </a:cubicBezTo>
                  <a:cubicBezTo>
                    <a:pt x="1606" y="2810"/>
                    <a:pt x="1585" y="2810"/>
                    <a:pt x="1585" y="2810"/>
                  </a:cubicBezTo>
                  <a:close/>
                  <a:moveTo>
                    <a:pt x="2134" y="2176"/>
                  </a:moveTo>
                  <a:cubicBezTo>
                    <a:pt x="2515" y="1669"/>
                    <a:pt x="2282" y="676"/>
                    <a:pt x="1775" y="465"/>
                  </a:cubicBezTo>
                  <a:cubicBezTo>
                    <a:pt x="1374" y="296"/>
                    <a:pt x="867" y="465"/>
                    <a:pt x="656" y="803"/>
                  </a:cubicBezTo>
                  <a:cubicBezTo>
                    <a:pt x="423" y="1162"/>
                    <a:pt x="466" y="1775"/>
                    <a:pt x="635" y="2092"/>
                  </a:cubicBezTo>
                  <a:cubicBezTo>
                    <a:pt x="783" y="2366"/>
                    <a:pt x="1120" y="2557"/>
                    <a:pt x="1543" y="2493"/>
                  </a:cubicBezTo>
                  <a:cubicBezTo>
                    <a:pt x="1839" y="2451"/>
                    <a:pt x="2008" y="2345"/>
                    <a:pt x="2134" y="2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2187925" y="3191250"/>
              <a:ext cx="52300" cy="68150"/>
            </a:xfrm>
            <a:custGeom>
              <a:avLst/>
              <a:gdLst/>
              <a:ahLst/>
              <a:cxnLst/>
              <a:rect l="l" t="t" r="r" b="b"/>
              <a:pathLst>
                <a:path w="2092" h="2726" extrusionOk="0">
                  <a:moveTo>
                    <a:pt x="1733" y="2662"/>
                  </a:moveTo>
                  <a:cubicBezTo>
                    <a:pt x="1733" y="2282"/>
                    <a:pt x="1733" y="1923"/>
                    <a:pt x="1733" y="1564"/>
                  </a:cubicBezTo>
                  <a:cubicBezTo>
                    <a:pt x="1268" y="1564"/>
                    <a:pt x="824" y="1564"/>
                    <a:pt x="360" y="1564"/>
                  </a:cubicBezTo>
                  <a:cubicBezTo>
                    <a:pt x="360" y="1859"/>
                    <a:pt x="381" y="2303"/>
                    <a:pt x="381" y="2662"/>
                  </a:cubicBezTo>
                  <a:cubicBezTo>
                    <a:pt x="275" y="2683"/>
                    <a:pt x="85" y="2683"/>
                    <a:pt x="1" y="2662"/>
                  </a:cubicBezTo>
                  <a:lnTo>
                    <a:pt x="1" y="21"/>
                  </a:lnTo>
                  <a:cubicBezTo>
                    <a:pt x="85" y="0"/>
                    <a:pt x="275" y="0"/>
                    <a:pt x="360" y="21"/>
                  </a:cubicBezTo>
                  <a:cubicBezTo>
                    <a:pt x="360" y="423"/>
                    <a:pt x="402" y="888"/>
                    <a:pt x="360" y="1247"/>
                  </a:cubicBezTo>
                  <a:lnTo>
                    <a:pt x="1733" y="1247"/>
                  </a:lnTo>
                  <a:cubicBezTo>
                    <a:pt x="1733" y="845"/>
                    <a:pt x="1733" y="423"/>
                    <a:pt x="1733" y="0"/>
                  </a:cubicBezTo>
                  <a:cubicBezTo>
                    <a:pt x="1859" y="0"/>
                    <a:pt x="1965" y="0"/>
                    <a:pt x="2092" y="0"/>
                  </a:cubicBezTo>
                  <a:cubicBezTo>
                    <a:pt x="2092" y="866"/>
                    <a:pt x="2092" y="1754"/>
                    <a:pt x="2092" y="2620"/>
                  </a:cubicBezTo>
                  <a:cubicBezTo>
                    <a:pt x="2071" y="2725"/>
                    <a:pt x="1817" y="2662"/>
                    <a:pt x="1733" y="2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2363250" y="2954650"/>
              <a:ext cx="24850" cy="38575"/>
            </a:xfrm>
            <a:custGeom>
              <a:avLst/>
              <a:gdLst/>
              <a:ahLst/>
              <a:cxnLst/>
              <a:rect l="l" t="t" r="r" b="b"/>
              <a:pathLst>
                <a:path w="994" h="1543" extrusionOk="0">
                  <a:moveTo>
                    <a:pt x="254" y="1353"/>
                  </a:moveTo>
                  <a:cubicBezTo>
                    <a:pt x="465" y="1353"/>
                    <a:pt x="698" y="1353"/>
                    <a:pt x="909" y="1353"/>
                  </a:cubicBezTo>
                  <a:cubicBezTo>
                    <a:pt x="909" y="1395"/>
                    <a:pt x="909" y="1458"/>
                    <a:pt x="909" y="1522"/>
                  </a:cubicBezTo>
                  <a:cubicBezTo>
                    <a:pt x="613" y="1522"/>
                    <a:pt x="318" y="1522"/>
                    <a:pt x="1" y="1543"/>
                  </a:cubicBezTo>
                  <a:cubicBezTo>
                    <a:pt x="1" y="1142"/>
                    <a:pt x="508" y="973"/>
                    <a:pt x="655" y="677"/>
                  </a:cubicBezTo>
                  <a:cubicBezTo>
                    <a:pt x="867" y="318"/>
                    <a:pt x="233" y="128"/>
                    <a:pt x="191" y="592"/>
                  </a:cubicBezTo>
                  <a:cubicBezTo>
                    <a:pt x="127" y="592"/>
                    <a:pt x="85" y="550"/>
                    <a:pt x="22" y="571"/>
                  </a:cubicBezTo>
                  <a:cubicBezTo>
                    <a:pt x="1" y="1"/>
                    <a:pt x="993" y="22"/>
                    <a:pt x="888" y="635"/>
                  </a:cubicBezTo>
                  <a:cubicBezTo>
                    <a:pt x="824" y="973"/>
                    <a:pt x="402" y="1078"/>
                    <a:pt x="254" y="1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2310975" y="291662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0" y="1"/>
                  </a:moveTo>
                  <a:lnTo>
                    <a:pt x="0" y="2219"/>
                  </a:lnTo>
                  <a:lnTo>
                    <a:pt x="296" y="2219"/>
                  </a:lnTo>
                  <a:lnTo>
                    <a:pt x="296" y="1163"/>
                  </a:lnTo>
                  <a:lnTo>
                    <a:pt x="1437" y="1163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6" y="90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2309925" y="2915575"/>
              <a:ext cx="45425" cy="57075"/>
            </a:xfrm>
            <a:custGeom>
              <a:avLst/>
              <a:gdLst/>
              <a:ahLst/>
              <a:cxnLst/>
              <a:rect l="l" t="t" r="r" b="b"/>
              <a:pathLst>
                <a:path w="1817" h="2283" extrusionOk="0">
                  <a:moveTo>
                    <a:pt x="1732" y="64"/>
                  </a:moveTo>
                  <a:lnTo>
                    <a:pt x="1732" y="2219"/>
                  </a:lnTo>
                  <a:lnTo>
                    <a:pt x="1521" y="2219"/>
                  </a:lnTo>
                  <a:lnTo>
                    <a:pt x="1521" y="1184"/>
                  </a:lnTo>
                  <a:lnTo>
                    <a:pt x="296" y="1184"/>
                  </a:lnTo>
                  <a:lnTo>
                    <a:pt x="296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21" y="972"/>
                  </a:lnTo>
                  <a:lnTo>
                    <a:pt x="1521" y="64"/>
                  </a:lnTo>
                  <a:close/>
                  <a:moveTo>
                    <a:pt x="0" y="1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817" y="2282"/>
                  </a:lnTo>
                  <a:lnTo>
                    <a:pt x="1817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2258700" y="291662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0" y="1"/>
                  </a:moveTo>
                  <a:lnTo>
                    <a:pt x="0" y="2219"/>
                  </a:lnTo>
                  <a:lnTo>
                    <a:pt x="275" y="2219"/>
                  </a:lnTo>
                  <a:lnTo>
                    <a:pt x="275" y="466"/>
                  </a:lnTo>
                  <a:lnTo>
                    <a:pt x="1437" y="2219"/>
                  </a:lnTo>
                  <a:lnTo>
                    <a:pt x="1753" y="2219"/>
                  </a:lnTo>
                  <a:lnTo>
                    <a:pt x="1753" y="1"/>
                  </a:lnTo>
                  <a:lnTo>
                    <a:pt x="1458" y="1"/>
                  </a:lnTo>
                  <a:lnTo>
                    <a:pt x="1458" y="1733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2257625" y="2915575"/>
              <a:ext cx="45450" cy="57075"/>
            </a:xfrm>
            <a:custGeom>
              <a:avLst/>
              <a:gdLst/>
              <a:ahLst/>
              <a:cxnLst/>
              <a:rect l="l" t="t" r="r" b="b"/>
              <a:pathLst>
                <a:path w="1818" h="2283" extrusionOk="0">
                  <a:moveTo>
                    <a:pt x="1754" y="64"/>
                  </a:moveTo>
                  <a:lnTo>
                    <a:pt x="1754" y="2219"/>
                  </a:lnTo>
                  <a:lnTo>
                    <a:pt x="1501" y="2219"/>
                  </a:lnTo>
                  <a:lnTo>
                    <a:pt x="360" y="486"/>
                  </a:lnTo>
                  <a:lnTo>
                    <a:pt x="297" y="508"/>
                  </a:lnTo>
                  <a:lnTo>
                    <a:pt x="297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80" y="1796"/>
                  </a:lnTo>
                  <a:lnTo>
                    <a:pt x="1543" y="1775"/>
                  </a:lnTo>
                  <a:lnTo>
                    <a:pt x="1543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613"/>
                  </a:lnTo>
                  <a:lnTo>
                    <a:pt x="1458" y="2282"/>
                  </a:lnTo>
                  <a:lnTo>
                    <a:pt x="1818" y="2282"/>
                  </a:lnTo>
                  <a:lnTo>
                    <a:pt x="1818" y="1"/>
                  </a:lnTo>
                  <a:lnTo>
                    <a:pt x="1480" y="1"/>
                  </a:lnTo>
                  <a:lnTo>
                    <a:pt x="1480" y="166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2664800" y="2947800"/>
              <a:ext cx="71850" cy="116725"/>
            </a:xfrm>
            <a:custGeom>
              <a:avLst/>
              <a:gdLst/>
              <a:ahLst/>
              <a:cxnLst/>
              <a:rect l="l" t="t" r="r" b="b"/>
              <a:pathLst>
                <a:path w="2874" h="4669" extrusionOk="0">
                  <a:moveTo>
                    <a:pt x="2662" y="0"/>
                  </a:moveTo>
                  <a:lnTo>
                    <a:pt x="0" y="4669"/>
                  </a:lnTo>
                  <a:lnTo>
                    <a:pt x="254" y="4669"/>
                  </a:lnTo>
                  <a:lnTo>
                    <a:pt x="2873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2663225" y="2947275"/>
              <a:ext cx="74475" cy="117775"/>
            </a:xfrm>
            <a:custGeom>
              <a:avLst/>
              <a:gdLst/>
              <a:ahLst/>
              <a:cxnLst/>
              <a:rect l="l" t="t" r="r" b="b"/>
              <a:pathLst>
                <a:path w="2979" h="4711" extrusionOk="0">
                  <a:moveTo>
                    <a:pt x="2852" y="63"/>
                  </a:moveTo>
                  <a:lnTo>
                    <a:pt x="2894" y="148"/>
                  </a:lnTo>
                  <a:lnTo>
                    <a:pt x="296" y="4647"/>
                  </a:lnTo>
                  <a:lnTo>
                    <a:pt x="106" y="4647"/>
                  </a:lnTo>
                  <a:lnTo>
                    <a:pt x="2746" y="63"/>
                  </a:lnTo>
                  <a:close/>
                  <a:moveTo>
                    <a:pt x="2704" y="0"/>
                  </a:moveTo>
                  <a:lnTo>
                    <a:pt x="0" y="4711"/>
                  </a:lnTo>
                  <a:lnTo>
                    <a:pt x="338" y="4711"/>
                  </a:lnTo>
                  <a:lnTo>
                    <a:pt x="2957" y="169"/>
                  </a:lnTo>
                  <a:lnTo>
                    <a:pt x="2978" y="14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2664800" y="2831600"/>
              <a:ext cx="71850" cy="116225"/>
            </a:xfrm>
            <a:custGeom>
              <a:avLst/>
              <a:gdLst/>
              <a:ahLst/>
              <a:cxnLst/>
              <a:rect l="l" t="t" r="r" b="b"/>
              <a:pathLst>
                <a:path w="2874" h="4649" extrusionOk="0">
                  <a:moveTo>
                    <a:pt x="0" y="1"/>
                  </a:moveTo>
                  <a:lnTo>
                    <a:pt x="2662" y="4648"/>
                  </a:lnTo>
                  <a:lnTo>
                    <a:pt x="2810" y="4648"/>
                  </a:lnTo>
                  <a:lnTo>
                    <a:pt x="2873" y="45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2663225" y="2831075"/>
              <a:ext cx="74475" cy="117800"/>
            </a:xfrm>
            <a:custGeom>
              <a:avLst/>
              <a:gdLst/>
              <a:ahLst/>
              <a:cxnLst/>
              <a:rect l="l" t="t" r="r" b="b"/>
              <a:pathLst>
                <a:path w="2979" h="4712" extrusionOk="0">
                  <a:moveTo>
                    <a:pt x="296" y="64"/>
                  </a:moveTo>
                  <a:lnTo>
                    <a:pt x="2894" y="4564"/>
                  </a:lnTo>
                  <a:lnTo>
                    <a:pt x="2852" y="4648"/>
                  </a:lnTo>
                  <a:lnTo>
                    <a:pt x="2746" y="4648"/>
                  </a:lnTo>
                  <a:lnTo>
                    <a:pt x="106" y="64"/>
                  </a:lnTo>
                  <a:close/>
                  <a:moveTo>
                    <a:pt x="0" y="1"/>
                  </a:moveTo>
                  <a:lnTo>
                    <a:pt x="2704" y="4711"/>
                  </a:lnTo>
                  <a:lnTo>
                    <a:pt x="2894" y="4711"/>
                  </a:lnTo>
                  <a:lnTo>
                    <a:pt x="2978" y="45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2664800" y="2744475"/>
              <a:ext cx="54950" cy="87150"/>
            </a:xfrm>
            <a:custGeom>
              <a:avLst/>
              <a:gdLst/>
              <a:ahLst/>
              <a:cxnLst/>
              <a:rect l="l" t="t" r="r" b="b"/>
              <a:pathLst>
                <a:path w="2198" h="3486" extrusionOk="0">
                  <a:moveTo>
                    <a:pt x="2007" y="0"/>
                  </a:moveTo>
                  <a:lnTo>
                    <a:pt x="0" y="3486"/>
                  </a:lnTo>
                  <a:lnTo>
                    <a:pt x="254" y="3486"/>
                  </a:lnTo>
                  <a:lnTo>
                    <a:pt x="2197" y="127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2663225" y="2743425"/>
              <a:ext cx="57575" cy="89275"/>
            </a:xfrm>
            <a:custGeom>
              <a:avLst/>
              <a:gdLst/>
              <a:ahLst/>
              <a:cxnLst/>
              <a:rect l="l" t="t" r="r" b="b"/>
              <a:pathLst>
                <a:path w="2303" h="3571" extrusionOk="0">
                  <a:moveTo>
                    <a:pt x="2070" y="106"/>
                  </a:moveTo>
                  <a:lnTo>
                    <a:pt x="2218" y="190"/>
                  </a:lnTo>
                  <a:lnTo>
                    <a:pt x="296" y="3507"/>
                  </a:lnTo>
                  <a:lnTo>
                    <a:pt x="106" y="3507"/>
                  </a:lnTo>
                  <a:lnTo>
                    <a:pt x="2070" y="106"/>
                  </a:lnTo>
                  <a:close/>
                  <a:moveTo>
                    <a:pt x="2049" y="0"/>
                  </a:moveTo>
                  <a:lnTo>
                    <a:pt x="0" y="3570"/>
                  </a:lnTo>
                  <a:lnTo>
                    <a:pt x="338" y="3570"/>
                  </a:lnTo>
                  <a:lnTo>
                    <a:pt x="2303" y="14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2508475" y="2802025"/>
              <a:ext cx="56000" cy="59700"/>
            </a:xfrm>
            <a:custGeom>
              <a:avLst/>
              <a:gdLst/>
              <a:ahLst/>
              <a:cxnLst/>
              <a:rect l="l" t="t" r="r" b="b"/>
              <a:pathLst>
                <a:path w="2240" h="2388" extrusionOk="0">
                  <a:moveTo>
                    <a:pt x="1120" y="254"/>
                  </a:moveTo>
                  <a:cubicBezTo>
                    <a:pt x="1289" y="254"/>
                    <a:pt x="1416" y="297"/>
                    <a:pt x="1543" y="381"/>
                  </a:cubicBezTo>
                  <a:cubicBezTo>
                    <a:pt x="1670" y="445"/>
                    <a:pt x="1754" y="550"/>
                    <a:pt x="1817" y="698"/>
                  </a:cubicBezTo>
                  <a:cubicBezTo>
                    <a:pt x="1881" y="846"/>
                    <a:pt x="1923" y="1015"/>
                    <a:pt x="1923" y="1205"/>
                  </a:cubicBezTo>
                  <a:cubicBezTo>
                    <a:pt x="1923" y="1501"/>
                    <a:pt x="1838" y="1733"/>
                    <a:pt x="1691" y="1881"/>
                  </a:cubicBezTo>
                  <a:cubicBezTo>
                    <a:pt x="1543" y="2050"/>
                    <a:pt x="1353" y="2135"/>
                    <a:pt x="1120" y="2135"/>
                  </a:cubicBezTo>
                  <a:cubicBezTo>
                    <a:pt x="888" y="2135"/>
                    <a:pt x="698" y="2050"/>
                    <a:pt x="550" y="1902"/>
                  </a:cubicBezTo>
                  <a:cubicBezTo>
                    <a:pt x="402" y="1733"/>
                    <a:pt x="339" y="1501"/>
                    <a:pt x="339" y="1226"/>
                  </a:cubicBezTo>
                  <a:cubicBezTo>
                    <a:pt x="339" y="888"/>
                    <a:pt x="402" y="635"/>
                    <a:pt x="571" y="487"/>
                  </a:cubicBezTo>
                  <a:cubicBezTo>
                    <a:pt x="719" y="339"/>
                    <a:pt x="909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803" y="1"/>
                    <a:pt x="529" y="107"/>
                    <a:pt x="318" y="318"/>
                  </a:cubicBezTo>
                  <a:cubicBezTo>
                    <a:pt x="106" y="529"/>
                    <a:pt x="1" y="846"/>
                    <a:pt x="1" y="1226"/>
                  </a:cubicBezTo>
                  <a:cubicBezTo>
                    <a:pt x="1" y="1437"/>
                    <a:pt x="64" y="1628"/>
                    <a:pt x="149" y="1797"/>
                  </a:cubicBezTo>
                  <a:cubicBezTo>
                    <a:pt x="233" y="1987"/>
                    <a:pt x="360" y="2135"/>
                    <a:pt x="529" y="2240"/>
                  </a:cubicBezTo>
                  <a:cubicBezTo>
                    <a:pt x="719" y="2346"/>
                    <a:pt x="909" y="2388"/>
                    <a:pt x="1120" y="2388"/>
                  </a:cubicBezTo>
                  <a:cubicBezTo>
                    <a:pt x="1332" y="2388"/>
                    <a:pt x="1522" y="2346"/>
                    <a:pt x="1691" y="2261"/>
                  </a:cubicBezTo>
                  <a:cubicBezTo>
                    <a:pt x="1860" y="2156"/>
                    <a:pt x="2007" y="2029"/>
                    <a:pt x="2092" y="1839"/>
                  </a:cubicBezTo>
                  <a:cubicBezTo>
                    <a:pt x="2198" y="1649"/>
                    <a:pt x="2240" y="1437"/>
                    <a:pt x="2240" y="1205"/>
                  </a:cubicBezTo>
                  <a:cubicBezTo>
                    <a:pt x="2240" y="973"/>
                    <a:pt x="2198" y="761"/>
                    <a:pt x="2092" y="571"/>
                  </a:cubicBezTo>
                  <a:cubicBezTo>
                    <a:pt x="2007" y="402"/>
                    <a:pt x="1881" y="254"/>
                    <a:pt x="1712" y="149"/>
                  </a:cubicBezTo>
                  <a:cubicBezTo>
                    <a:pt x="1543" y="43"/>
                    <a:pt x="1332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2574500" y="28390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1" y="233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2573425" y="28384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6" y="29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2574500" y="28189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1" y="233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2573425" y="28178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6" y="29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2735025" y="2945150"/>
              <a:ext cx="100375" cy="5825"/>
            </a:xfrm>
            <a:custGeom>
              <a:avLst/>
              <a:gdLst/>
              <a:ahLst/>
              <a:cxnLst/>
              <a:rect l="l" t="t" r="r" b="b"/>
              <a:pathLst>
                <a:path w="4015" h="233" extrusionOk="0">
                  <a:moveTo>
                    <a:pt x="64" y="1"/>
                  </a:moveTo>
                  <a:lnTo>
                    <a:pt x="1" y="106"/>
                  </a:lnTo>
                  <a:lnTo>
                    <a:pt x="64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2733975" y="2944100"/>
              <a:ext cx="101950" cy="7425"/>
            </a:xfrm>
            <a:custGeom>
              <a:avLst/>
              <a:gdLst/>
              <a:ahLst/>
              <a:cxnLst/>
              <a:rect l="l" t="t" r="r" b="b"/>
              <a:pathLst>
                <a:path w="4078" h="297" extrusionOk="0">
                  <a:moveTo>
                    <a:pt x="4014" y="85"/>
                  </a:moveTo>
                  <a:lnTo>
                    <a:pt x="4014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85" y="0"/>
                  </a:moveTo>
                  <a:lnTo>
                    <a:pt x="1" y="148"/>
                  </a:lnTo>
                  <a:lnTo>
                    <a:pt x="85" y="296"/>
                  </a:lnTo>
                  <a:lnTo>
                    <a:pt x="4078" y="296"/>
                  </a:lnTo>
                  <a:lnTo>
                    <a:pt x="407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2664800" y="3064500"/>
              <a:ext cx="71850" cy="118850"/>
            </a:xfrm>
            <a:custGeom>
              <a:avLst/>
              <a:gdLst/>
              <a:ahLst/>
              <a:cxnLst/>
              <a:rect l="l" t="t" r="r" b="b"/>
              <a:pathLst>
                <a:path w="2874" h="4754" extrusionOk="0">
                  <a:moveTo>
                    <a:pt x="0" y="1"/>
                  </a:moveTo>
                  <a:lnTo>
                    <a:pt x="2746" y="4754"/>
                  </a:lnTo>
                  <a:lnTo>
                    <a:pt x="2873" y="452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2663225" y="3063450"/>
              <a:ext cx="74475" cy="121475"/>
            </a:xfrm>
            <a:custGeom>
              <a:avLst/>
              <a:gdLst/>
              <a:ahLst/>
              <a:cxnLst/>
              <a:rect l="l" t="t" r="r" b="b"/>
              <a:pathLst>
                <a:path w="2979" h="4859" extrusionOk="0">
                  <a:moveTo>
                    <a:pt x="296" y="64"/>
                  </a:moveTo>
                  <a:lnTo>
                    <a:pt x="2894" y="4563"/>
                  </a:lnTo>
                  <a:lnTo>
                    <a:pt x="2809" y="4732"/>
                  </a:lnTo>
                  <a:lnTo>
                    <a:pt x="106" y="64"/>
                  </a:lnTo>
                  <a:close/>
                  <a:moveTo>
                    <a:pt x="0" y="0"/>
                  </a:moveTo>
                  <a:lnTo>
                    <a:pt x="2809" y="4859"/>
                  </a:lnTo>
                  <a:lnTo>
                    <a:pt x="2978" y="456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2671125" y="2950950"/>
              <a:ext cx="65525" cy="124150"/>
            </a:xfrm>
            <a:custGeom>
              <a:avLst/>
              <a:gdLst/>
              <a:ahLst/>
              <a:cxnLst/>
              <a:rect l="l" t="t" r="r" b="b"/>
              <a:pathLst>
                <a:path w="2621" h="4966" extrusionOk="0">
                  <a:moveTo>
                    <a:pt x="2620" y="1"/>
                  </a:moveTo>
                  <a:lnTo>
                    <a:pt x="1" y="4543"/>
                  </a:lnTo>
                  <a:lnTo>
                    <a:pt x="254" y="4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2693850" y="2670000"/>
              <a:ext cx="66025" cy="68150"/>
            </a:xfrm>
            <a:custGeom>
              <a:avLst/>
              <a:gdLst/>
              <a:ahLst/>
              <a:cxnLst/>
              <a:rect l="l" t="t" r="r" b="b"/>
              <a:pathLst>
                <a:path w="2641" h="2726" extrusionOk="0">
                  <a:moveTo>
                    <a:pt x="1183" y="2620"/>
                  </a:moveTo>
                  <a:cubicBezTo>
                    <a:pt x="697" y="2430"/>
                    <a:pt x="465" y="2029"/>
                    <a:pt x="444" y="1733"/>
                  </a:cubicBezTo>
                  <a:cubicBezTo>
                    <a:pt x="423" y="1205"/>
                    <a:pt x="866" y="529"/>
                    <a:pt x="1415" y="445"/>
                  </a:cubicBezTo>
                  <a:cubicBezTo>
                    <a:pt x="2028" y="360"/>
                    <a:pt x="2641" y="867"/>
                    <a:pt x="2620" y="1459"/>
                  </a:cubicBezTo>
                  <a:cubicBezTo>
                    <a:pt x="2620" y="1754"/>
                    <a:pt x="2556" y="1860"/>
                    <a:pt x="2472" y="2029"/>
                  </a:cubicBezTo>
                  <a:cubicBezTo>
                    <a:pt x="2282" y="2388"/>
                    <a:pt x="2049" y="2515"/>
                    <a:pt x="1965" y="2578"/>
                  </a:cubicBezTo>
                  <a:cubicBezTo>
                    <a:pt x="1775" y="2684"/>
                    <a:pt x="1500" y="2726"/>
                    <a:pt x="1183" y="2620"/>
                  </a:cubicBezTo>
                  <a:close/>
                  <a:moveTo>
                    <a:pt x="2176" y="994"/>
                  </a:moveTo>
                  <a:cubicBezTo>
                    <a:pt x="1352" y="1"/>
                    <a:pt x="0" y="1923"/>
                    <a:pt x="1268" y="2367"/>
                  </a:cubicBezTo>
                  <a:cubicBezTo>
                    <a:pt x="1986" y="2620"/>
                    <a:pt x="2620" y="1501"/>
                    <a:pt x="2176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2651075" y="2646775"/>
              <a:ext cx="63925" cy="69200"/>
            </a:xfrm>
            <a:custGeom>
              <a:avLst/>
              <a:gdLst/>
              <a:ahLst/>
              <a:cxnLst/>
              <a:rect l="l" t="t" r="r" b="b"/>
              <a:pathLst>
                <a:path w="2557" h="2768" extrusionOk="0">
                  <a:moveTo>
                    <a:pt x="1225" y="2578"/>
                  </a:moveTo>
                  <a:cubicBezTo>
                    <a:pt x="1373" y="2324"/>
                    <a:pt x="1521" y="2071"/>
                    <a:pt x="1669" y="1817"/>
                  </a:cubicBezTo>
                  <a:cubicBezTo>
                    <a:pt x="1394" y="1606"/>
                    <a:pt x="1014" y="1437"/>
                    <a:pt x="718" y="1247"/>
                  </a:cubicBezTo>
                  <a:cubicBezTo>
                    <a:pt x="549" y="1458"/>
                    <a:pt x="423" y="1775"/>
                    <a:pt x="254" y="2007"/>
                  </a:cubicBezTo>
                  <a:cubicBezTo>
                    <a:pt x="190" y="2007"/>
                    <a:pt x="85" y="1923"/>
                    <a:pt x="0" y="1881"/>
                  </a:cubicBezTo>
                  <a:cubicBezTo>
                    <a:pt x="359" y="1247"/>
                    <a:pt x="718" y="634"/>
                    <a:pt x="1077" y="1"/>
                  </a:cubicBezTo>
                  <a:cubicBezTo>
                    <a:pt x="1162" y="43"/>
                    <a:pt x="1246" y="85"/>
                    <a:pt x="1331" y="148"/>
                  </a:cubicBezTo>
                  <a:cubicBezTo>
                    <a:pt x="1162" y="423"/>
                    <a:pt x="993" y="719"/>
                    <a:pt x="824" y="1014"/>
                  </a:cubicBezTo>
                  <a:cubicBezTo>
                    <a:pt x="1162" y="1205"/>
                    <a:pt x="1479" y="1374"/>
                    <a:pt x="1796" y="1564"/>
                  </a:cubicBezTo>
                  <a:cubicBezTo>
                    <a:pt x="1965" y="1289"/>
                    <a:pt x="2134" y="993"/>
                    <a:pt x="2303" y="698"/>
                  </a:cubicBezTo>
                  <a:cubicBezTo>
                    <a:pt x="2387" y="740"/>
                    <a:pt x="2472" y="803"/>
                    <a:pt x="2556" y="845"/>
                  </a:cubicBezTo>
                  <a:cubicBezTo>
                    <a:pt x="2197" y="1458"/>
                    <a:pt x="1859" y="2071"/>
                    <a:pt x="1500" y="2683"/>
                  </a:cubicBezTo>
                  <a:cubicBezTo>
                    <a:pt x="1437" y="2768"/>
                    <a:pt x="1310" y="2620"/>
                    <a:pt x="1225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2498450" y="3026475"/>
              <a:ext cx="76075" cy="71850"/>
            </a:xfrm>
            <a:custGeom>
              <a:avLst/>
              <a:gdLst/>
              <a:ahLst/>
              <a:cxnLst/>
              <a:rect l="l" t="t" r="r" b="b"/>
              <a:pathLst>
                <a:path w="3043" h="2874" extrusionOk="0">
                  <a:moveTo>
                    <a:pt x="1585" y="2810"/>
                  </a:moveTo>
                  <a:cubicBezTo>
                    <a:pt x="1141" y="2874"/>
                    <a:pt x="719" y="2705"/>
                    <a:pt x="507" y="2472"/>
                  </a:cubicBezTo>
                  <a:cubicBezTo>
                    <a:pt x="0" y="1965"/>
                    <a:pt x="21" y="719"/>
                    <a:pt x="697" y="296"/>
                  </a:cubicBezTo>
                  <a:cubicBezTo>
                    <a:pt x="1141" y="1"/>
                    <a:pt x="1859" y="1"/>
                    <a:pt x="2303" y="423"/>
                  </a:cubicBezTo>
                  <a:cubicBezTo>
                    <a:pt x="3042" y="1163"/>
                    <a:pt x="2683" y="2747"/>
                    <a:pt x="1627" y="2810"/>
                  </a:cubicBezTo>
                  <a:cubicBezTo>
                    <a:pt x="1627" y="2810"/>
                    <a:pt x="1606" y="2810"/>
                    <a:pt x="1585" y="2810"/>
                  </a:cubicBezTo>
                  <a:close/>
                  <a:moveTo>
                    <a:pt x="2134" y="2176"/>
                  </a:moveTo>
                  <a:cubicBezTo>
                    <a:pt x="2514" y="1669"/>
                    <a:pt x="2282" y="677"/>
                    <a:pt x="1796" y="465"/>
                  </a:cubicBezTo>
                  <a:cubicBezTo>
                    <a:pt x="1395" y="296"/>
                    <a:pt x="866" y="465"/>
                    <a:pt x="655" y="803"/>
                  </a:cubicBezTo>
                  <a:cubicBezTo>
                    <a:pt x="444" y="1163"/>
                    <a:pt x="465" y="1775"/>
                    <a:pt x="634" y="2092"/>
                  </a:cubicBezTo>
                  <a:cubicBezTo>
                    <a:pt x="803" y="2367"/>
                    <a:pt x="1141" y="2557"/>
                    <a:pt x="1542" y="2493"/>
                  </a:cubicBezTo>
                  <a:cubicBezTo>
                    <a:pt x="1859" y="2451"/>
                    <a:pt x="2028" y="2345"/>
                    <a:pt x="2134" y="2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2446700" y="3030175"/>
              <a:ext cx="52300" cy="68150"/>
            </a:xfrm>
            <a:custGeom>
              <a:avLst/>
              <a:gdLst/>
              <a:ahLst/>
              <a:cxnLst/>
              <a:rect l="l" t="t" r="r" b="b"/>
              <a:pathLst>
                <a:path w="2092" h="2726" extrusionOk="0">
                  <a:moveTo>
                    <a:pt x="1732" y="2662"/>
                  </a:moveTo>
                  <a:cubicBezTo>
                    <a:pt x="1732" y="2282"/>
                    <a:pt x="1732" y="1923"/>
                    <a:pt x="1732" y="1564"/>
                  </a:cubicBezTo>
                  <a:cubicBezTo>
                    <a:pt x="1268" y="1564"/>
                    <a:pt x="824" y="1564"/>
                    <a:pt x="359" y="1564"/>
                  </a:cubicBezTo>
                  <a:cubicBezTo>
                    <a:pt x="359" y="1859"/>
                    <a:pt x="359" y="2303"/>
                    <a:pt x="359" y="2662"/>
                  </a:cubicBezTo>
                  <a:cubicBezTo>
                    <a:pt x="275" y="2683"/>
                    <a:pt x="85" y="2683"/>
                    <a:pt x="0" y="2662"/>
                  </a:cubicBezTo>
                  <a:cubicBezTo>
                    <a:pt x="0" y="1775"/>
                    <a:pt x="0" y="909"/>
                    <a:pt x="0" y="22"/>
                  </a:cubicBezTo>
                  <a:cubicBezTo>
                    <a:pt x="85" y="1"/>
                    <a:pt x="275" y="1"/>
                    <a:pt x="359" y="22"/>
                  </a:cubicBezTo>
                  <a:cubicBezTo>
                    <a:pt x="359" y="423"/>
                    <a:pt x="402" y="888"/>
                    <a:pt x="338" y="1247"/>
                  </a:cubicBezTo>
                  <a:lnTo>
                    <a:pt x="1732" y="1247"/>
                  </a:lnTo>
                  <a:cubicBezTo>
                    <a:pt x="1732" y="846"/>
                    <a:pt x="1732" y="423"/>
                    <a:pt x="1732" y="1"/>
                  </a:cubicBezTo>
                  <a:cubicBezTo>
                    <a:pt x="1838" y="1"/>
                    <a:pt x="1965" y="1"/>
                    <a:pt x="2091" y="1"/>
                  </a:cubicBezTo>
                  <a:cubicBezTo>
                    <a:pt x="2091" y="867"/>
                    <a:pt x="2091" y="1733"/>
                    <a:pt x="2091" y="2620"/>
                  </a:cubicBezTo>
                  <a:cubicBezTo>
                    <a:pt x="2070" y="2726"/>
                    <a:pt x="1796" y="2662"/>
                    <a:pt x="1732" y="2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2578725" y="3056575"/>
              <a:ext cx="104050" cy="14825"/>
            </a:xfrm>
            <a:custGeom>
              <a:avLst/>
              <a:gdLst/>
              <a:ahLst/>
              <a:cxnLst/>
              <a:rect l="l" t="t" r="r" b="b"/>
              <a:pathLst>
                <a:path w="4162" h="593" extrusionOk="0">
                  <a:moveTo>
                    <a:pt x="0" y="1"/>
                  </a:moveTo>
                  <a:lnTo>
                    <a:pt x="0" y="592"/>
                  </a:lnTo>
                  <a:lnTo>
                    <a:pt x="4162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2953675" y="2950950"/>
              <a:ext cx="24825" cy="38050"/>
            </a:xfrm>
            <a:custGeom>
              <a:avLst/>
              <a:gdLst/>
              <a:ahLst/>
              <a:cxnLst/>
              <a:rect l="l" t="t" r="r" b="b"/>
              <a:pathLst>
                <a:path w="993" h="1522" extrusionOk="0">
                  <a:moveTo>
                    <a:pt x="254" y="1353"/>
                  </a:moveTo>
                  <a:cubicBezTo>
                    <a:pt x="465" y="1353"/>
                    <a:pt x="697" y="1353"/>
                    <a:pt x="908" y="1353"/>
                  </a:cubicBezTo>
                  <a:cubicBezTo>
                    <a:pt x="908" y="1395"/>
                    <a:pt x="908" y="1459"/>
                    <a:pt x="908" y="1522"/>
                  </a:cubicBezTo>
                  <a:cubicBezTo>
                    <a:pt x="613" y="1522"/>
                    <a:pt x="317" y="1522"/>
                    <a:pt x="0" y="1522"/>
                  </a:cubicBezTo>
                  <a:cubicBezTo>
                    <a:pt x="0" y="1142"/>
                    <a:pt x="507" y="952"/>
                    <a:pt x="655" y="677"/>
                  </a:cubicBezTo>
                  <a:cubicBezTo>
                    <a:pt x="866" y="318"/>
                    <a:pt x="254" y="128"/>
                    <a:pt x="190" y="571"/>
                  </a:cubicBezTo>
                  <a:cubicBezTo>
                    <a:pt x="127" y="592"/>
                    <a:pt x="106" y="550"/>
                    <a:pt x="21" y="571"/>
                  </a:cubicBezTo>
                  <a:cubicBezTo>
                    <a:pt x="0" y="1"/>
                    <a:pt x="993" y="22"/>
                    <a:pt x="887" y="635"/>
                  </a:cubicBezTo>
                  <a:cubicBezTo>
                    <a:pt x="824" y="973"/>
                    <a:pt x="401" y="1057"/>
                    <a:pt x="254" y="1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2901375" y="2912400"/>
              <a:ext cx="43350" cy="55475"/>
            </a:xfrm>
            <a:custGeom>
              <a:avLst/>
              <a:gdLst/>
              <a:ahLst/>
              <a:cxnLst/>
              <a:rect l="l" t="t" r="r" b="b"/>
              <a:pathLst>
                <a:path w="173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7" y="2219"/>
                  </a:lnTo>
                  <a:lnTo>
                    <a:pt x="297" y="1184"/>
                  </a:lnTo>
                  <a:lnTo>
                    <a:pt x="1437" y="1184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7" y="90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2900325" y="2911875"/>
              <a:ext cx="45450" cy="57075"/>
            </a:xfrm>
            <a:custGeom>
              <a:avLst/>
              <a:gdLst/>
              <a:ahLst/>
              <a:cxnLst/>
              <a:rect l="l" t="t" r="r" b="b"/>
              <a:pathLst>
                <a:path w="1818" h="2283" extrusionOk="0">
                  <a:moveTo>
                    <a:pt x="1754" y="64"/>
                  </a:moveTo>
                  <a:lnTo>
                    <a:pt x="1754" y="2219"/>
                  </a:lnTo>
                  <a:lnTo>
                    <a:pt x="1522" y="2219"/>
                  </a:lnTo>
                  <a:lnTo>
                    <a:pt x="1522" y="1163"/>
                  </a:lnTo>
                  <a:lnTo>
                    <a:pt x="296" y="1163"/>
                  </a:lnTo>
                  <a:lnTo>
                    <a:pt x="296" y="2219"/>
                  </a:lnTo>
                  <a:lnTo>
                    <a:pt x="85" y="2219"/>
                  </a:lnTo>
                  <a:lnTo>
                    <a:pt x="85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22" y="972"/>
                  </a:lnTo>
                  <a:lnTo>
                    <a:pt x="1522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1226"/>
                  </a:lnTo>
                  <a:lnTo>
                    <a:pt x="1458" y="1226"/>
                  </a:lnTo>
                  <a:lnTo>
                    <a:pt x="1458" y="2282"/>
                  </a:lnTo>
                  <a:lnTo>
                    <a:pt x="1817" y="2282"/>
                  </a:lnTo>
                  <a:lnTo>
                    <a:pt x="1817" y="1"/>
                  </a:lnTo>
                  <a:lnTo>
                    <a:pt x="1458" y="1"/>
                  </a:lnTo>
                  <a:lnTo>
                    <a:pt x="1458" y="909"/>
                  </a:lnTo>
                  <a:lnTo>
                    <a:pt x="360" y="90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2849100" y="2912400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75" y="2219"/>
                  </a:lnTo>
                  <a:lnTo>
                    <a:pt x="275" y="487"/>
                  </a:lnTo>
                  <a:lnTo>
                    <a:pt x="1437" y="2219"/>
                  </a:lnTo>
                  <a:lnTo>
                    <a:pt x="1754" y="2219"/>
                  </a:lnTo>
                  <a:lnTo>
                    <a:pt x="1754" y="1"/>
                  </a:lnTo>
                  <a:lnTo>
                    <a:pt x="1458" y="1"/>
                  </a:lnTo>
                  <a:lnTo>
                    <a:pt x="1458" y="17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2848575" y="2911875"/>
              <a:ext cx="44925" cy="57075"/>
            </a:xfrm>
            <a:custGeom>
              <a:avLst/>
              <a:gdLst/>
              <a:ahLst/>
              <a:cxnLst/>
              <a:rect l="l" t="t" r="r" b="b"/>
              <a:pathLst>
                <a:path w="1797" h="2283" extrusionOk="0">
                  <a:moveTo>
                    <a:pt x="1733" y="64"/>
                  </a:moveTo>
                  <a:lnTo>
                    <a:pt x="1733" y="2219"/>
                  </a:lnTo>
                  <a:lnTo>
                    <a:pt x="1479" y="2219"/>
                  </a:lnTo>
                  <a:lnTo>
                    <a:pt x="338" y="487"/>
                  </a:lnTo>
                  <a:lnTo>
                    <a:pt x="275" y="508"/>
                  </a:lnTo>
                  <a:lnTo>
                    <a:pt x="275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1458" y="1796"/>
                  </a:lnTo>
                  <a:lnTo>
                    <a:pt x="1521" y="1775"/>
                  </a:lnTo>
                  <a:lnTo>
                    <a:pt x="1521" y="64"/>
                  </a:lnTo>
                  <a:close/>
                  <a:moveTo>
                    <a:pt x="0" y="1"/>
                  </a:moveTo>
                  <a:lnTo>
                    <a:pt x="0" y="2282"/>
                  </a:lnTo>
                  <a:lnTo>
                    <a:pt x="338" y="2282"/>
                  </a:lnTo>
                  <a:lnTo>
                    <a:pt x="338" y="613"/>
                  </a:lnTo>
                  <a:lnTo>
                    <a:pt x="1458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58" y="1"/>
                  </a:lnTo>
                  <a:lnTo>
                    <a:pt x="1458" y="167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2735025" y="2604000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4"/>
                    <a:pt x="149" y="529"/>
                  </a:cubicBezTo>
                  <a:cubicBezTo>
                    <a:pt x="149" y="529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49" y="317"/>
                    <a:pt x="149" y="296"/>
                  </a:cubicBezTo>
                  <a:cubicBezTo>
                    <a:pt x="170" y="191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8" y="148"/>
                  </a:cubicBezTo>
                  <a:lnTo>
                    <a:pt x="128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2757750" y="2597125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3" y="402"/>
                  </a:lnTo>
                  <a:cubicBezTo>
                    <a:pt x="190" y="444"/>
                    <a:pt x="169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2778350" y="260400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44" y="571"/>
                  </a:cubicBezTo>
                  <a:cubicBezTo>
                    <a:pt x="422" y="634"/>
                    <a:pt x="359" y="698"/>
                    <a:pt x="275" y="698"/>
                  </a:cubicBezTo>
                  <a:cubicBezTo>
                    <a:pt x="190" y="698"/>
                    <a:pt x="127" y="655"/>
                    <a:pt x="127" y="571"/>
                  </a:cubicBezTo>
                  <a:cubicBezTo>
                    <a:pt x="127" y="423"/>
                    <a:pt x="317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43"/>
                    <a:pt x="42" y="85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8"/>
                    <a:pt x="85" y="803"/>
                    <a:pt x="232" y="803"/>
                  </a:cubicBezTo>
                  <a:cubicBezTo>
                    <a:pt x="338" y="803"/>
                    <a:pt x="422" y="761"/>
                    <a:pt x="465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1" y="740"/>
                    <a:pt x="591" y="676"/>
                    <a:pt x="591" y="613"/>
                  </a:cubicBezTo>
                  <a:lnTo>
                    <a:pt x="591" y="317"/>
                  </a:lnTo>
                  <a:cubicBezTo>
                    <a:pt x="591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2806325" y="25976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317" y="1"/>
                  </a:moveTo>
                  <a:cubicBezTo>
                    <a:pt x="191" y="1"/>
                    <a:pt x="85" y="43"/>
                    <a:pt x="22" y="107"/>
                  </a:cubicBezTo>
                  <a:lnTo>
                    <a:pt x="64" y="212"/>
                  </a:lnTo>
                  <a:cubicBezTo>
                    <a:pt x="106" y="170"/>
                    <a:pt x="191" y="107"/>
                    <a:pt x="275" y="107"/>
                  </a:cubicBezTo>
                  <a:cubicBezTo>
                    <a:pt x="444" y="107"/>
                    <a:pt x="486" y="212"/>
                    <a:pt x="486" y="318"/>
                  </a:cubicBezTo>
                  <a:cubicBezTo>
                    <a:pt x="486" y="466"/>
                    <a:pt x="360" y="614"/>
                    <a:pt x="106" y="846"/>
                  </a:cubicBezTo>
                  <a:lnTo>
                    <a:pt x="1" y="952"/>
                  </a:lnTo>
                  <a:lnTo>
                    <a:pt x="1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2826925" y="26193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0" y="42"/>
                    <a:pt x="0" y="106"/>
                  </a:cubicBezTo>
                  <a:cubicBezTo>
                    <a:pt x="0" y="148"/>
                    <a:pt x="22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2834850" y="25976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317" y="1"/>
                  </a:moveTo>
                  <a:cubicBezTo>
                    <a:pt x="190" y="1"/>
                    <a:pt x="85" y="43"/>
                    <a:pt x="21" y="107"/>
                  </a:cubicBezTo>
                  <a:lnTo>
                    <a:pt x="64" y="212"/>
                  </a:lnTo>
                  <a:cubicBezTo>
                    <a:pt x="106" y="170"/>
                    <a:pt x="190" y="107"/>
                    <a:pt x="275" y="107"/>
                  </a:cubicBezTo>
                  <a:cubicBezTo>
                    <a:pt x="444" y="107"/>
                    <a:pt x="486" y="212"/>
                    <a:pt x="486" y="318"/>
                  </a:cubicBezTo>
                  <a:cubicBezTo>
                    <a:pt x="486" y="466"/>
                    <a:pt x="359" y="614"/>
                    <a:pt x="106" y="846"/>
                  </a:cubicBezTo>
                  <a:lnTo>
                    <a:pt x="0" y="952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2854375" y="2597650"/>
              <a:ext cx="18000" cy="26450"/>
            </a:xfrm>
            <a:custGeom>
              <a:avLst/>
              <a:gdLst/>
              <a:ahLst/>
              <a:cxnLst/>
              <a:rect l="l" t="t" r="r" b="b"/>
              <a:pathLst>
                <a:path w="720" h="1058" extrusionOk="0">
                  <a:moveTo>
                    <a:pt x="360" y="107"/>
                  </a:moveTo>
                  <a:cubicBezTo>
                    <a:pt x="508" y="107"/>
                    <a:pt x="571" y="276"/>
                    <a:pt x="571" y="529"/>
                  </a:cubicBezTo>
                  <a:cubicBezTo>
                    <a:pt x="571" y="783"/>
                    <a:pt x="508" y="952"/>
                    <a:pt x="360" y="952"/>
                  </a:cubicBezTo>
                  <a:cubicBezTo>
                    <a:pt x="233" y="952"/>
                    <a:pt x="149" y="804"/>
                    <a:pt x="149" y="529"/>
                  </a:cubicBezTo>
                  <a:cubicBezTo>
                    <a:pt x="149" y="254"/>
                    <a:pt x="233" y="107"/>
                    <a:pt x="360" y="107"/>
                  </a:cubicBezTo>
                  <a:close/>
                  <a:moveTo>
                    <a:pt x="360" y="1"/>
                  </a:moveTo>
                  <a:cubicBezTo>
                    <a:pt x="170" y="1"/>
                    <a:pt x="1" y="191"/>
                    <a:pt x="1" y="529"/>
                  </a:cubicBezTo>
                  <a:cubicBezTo>
                    <a:pt x="22" y="867"/>
                    <a:pt x="149" y="1057"/>
                    <a:pt x="360" y="1057"/>
                  </a:cubicBezTo>
                  <a:cubicBezTo>
                    <a:pt x="571" y="1057"/>
                    <a:pt x="719" y="867"/>
                    <a:pt x="719" y="529"/>
                  </a:cubicBezTo>
                  <a:cubicBezTo>
                    <a:pt x="719" y="191"/>
                    <a:pt x="592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2838025" y="28696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59" y="106"/>
                  </a:moveTo>
                  <a:cubicBezTo>
                    <a:pt x="507" y="106"/>
                    <a:pt x="591" y="233"/>
                    <a:pt x="591" y="381"/>
                  </a:cubicBezTo>
                  <a:cubicBezTo>
                    <a:pt x="591" y="571"/>
                    <a:pt x="507" y="677"/>
                    <a:pt x="359" y="677"/>
                  </a:cubicBezTo>
                  <a:cubicBezTo>
                    <a:pt x="254" y="677"/>
                    <a:pt x="169" y="613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5"/>
                  </a:cubicBezTo>
                  <a:cubicBezTo>
                    <a:pt x="169" y="170"/>
                    <a:pt x="275" y="106"/>
                    <a:pt x="359" y="106"/>
                  </a:cubicBezTo>
                  <a:close/>
                  <a:moveTo>
                    <a:pt x="0" y="1"/>
                  </a:moveTo>
                  <a:cubicBezTo>
                    <a:pt x="0" y="85"/>
                    <a:pt x="0" y="170"/>
                    <a:pt x="0" y="254"/>
                  </a:cubicBezTo>
                  <a:lnTo>
                    <a:pt x="0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190" y="740"/>
                    <a:pt x="275" y="782"/>
                    <a:pt x="380" y="782"/>
                  </a:cubicBezTo>
                  <a:cubicBezTo>
                    <a:pt x="549" y="782"/>
                    <a:pt x="739" y="656"/>
                    <a:pt x="739" y="381"/>
                  </a:cubicBezTo>
                  <a:cubicBezTo>
                    <a:pt x="739" y="149"/>
                    <a:pt x="591" y="1"/>
                    <a:pt x="401" y="1"/>
                  </a:cubicBezTo>
                  <a:cubicBezTo>
                    <a:pt x="275" y="1"/>
                    <a:pt x="190" y="43"/>
                    <a:pt x="127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2860725" y="2862250"/>
              <a:ext cx="19025" cy="26950"/>
            </a:xfrm>
            <a:custGeom>
              <a:avLst/>
              <a:gdLst/>
              <a:ahLst/>
              <a:cxnLst/>
              <a:rect l="l" t="t" r="r" b="b"/>
              <a:pathLst>
                <a:path w="761" h="1078" extrusionOk="0">
                  <a:moveTo>
                    <a:pt x="0" y="0"/>
                  </a:moveTo>
                  <a:lnTo>
                    <a:pt x="0" y="1077"/>
                  </a:lnTo>
                  <a:lnTo>
                    <a:pt x="148" y="1077"/>
                  </a:lnTo>
                  <a:lnTo>
                    <a:pt x="148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61" y="1077"/>
                  </a:lnTo>
                  <a:lnTo>
                    <a:pt x="338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1"/>
                  </a:lnTo>
                  <a:cubicBezTo>
                    <a:pt x="190" y="444"/>
                    <a:pt x="169" y="486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2881325" y="2869625"/>
              <a:ext cx="15325" cy="19575"/>
            </a:xfrm>
            <a:custGeom>
              <a:avLst/>
              <a:gdLst/>
              <a:ahLst/>
              <a:cxnLst/>
              <a:rect l="l" t="t" r="r" b="b"/>
              <a:pathLst>
                <a:path w="613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5"/>
                    <a:pt x="359" y="698"/>
                    <a:pt x="275" y="698"/>
                  </a:cubicBezTo>
                  <a:cubicBezTo>
                    <a:pt x="190" y="698"/>
                    <a:pt x="127" y="656"/>
                    <a:pt x="127" y="550"/>
                  </a:cubicBezTo>
                  <a:cubicBezTo>
                    <a:pt x="127" y="402"/>
                    <a:pt x="317" y="381"/>
                    <a:pt x="465" y="381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22"/>
                    <a:pt x="42" y="64"/>
                  </a:cubicBezTo>
                  <a:lnTo>
                    <a:pt x="85" y="149"/>
                  </a:lnTo>
                  <a:cubicBezTo>
                    <a:pt x="127" y="106"/>
                    <a:pt x="211" y="85"/>
                    <a:pt x="275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0" y="397"/>
                    <a:pt x="0" y="571"/>
                  </a:cubicBezTo>
                  <a:cubicBezTo>
                    <a:pt x="0" y="677"/>
                    <a:pt x="85" y="782"/>
                    <a:pt x="233" y="782"/>
                  </a:cubicBezTo>
                  <a:cubicBezTo>
                    <a:pt x="338" y="782"/>
                    <a:pt x="423" y="740"/>
                    <a:pt x="465" y="67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19"/>
                    <a:pt x="592" y="656"/>
                    <a:pt x="592" y="592"/>
                  </a:cubicBezTo>
                  <a:lnTo>
                    <a:pt x="592" y="297"/>
                  </a:lnTo>
                  <a:cubicBezTo>
                    <a:pt x="592" y="149"/>
                    <a:pt x="52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2908775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465" y="106"/>
                    <a:pt x="529" y="190"/>
                    <a:pt x="529" y="275"/>
                  </a:cubicBezTo>
                  <a:cubicBezTo>
                    <a:pt x="529" y="359"/>
                    <a:pt x="465" y="423"/>
                    <a:pt x="360" y="465"/>
                  </a:cubicBezTo>
                  <a:cubicBezTo>
                    <a:pt x="254" y="423"/>
                    <a:pt x="170" y="359"/>
                    <a:pt x="170" y="275"/>
                  </a:cubicBezTo>
                  <a:cubicBezTo>
                    <a:pt x="170" y="169"/>
                    <a:pt x="233" y="106"/>
                    <a:pt x="360" y="106"/>
                  </a:cubicBezTo>
                  <a:close/>
                  <a:moveTo>
                    <a:pt x="339" y="549"/>
                  </a:moveTo>
                  <a:cubicBezTo>
                    <a:pt x="465" y="592"/>
                    <a:pt x="550" y="655"/>
                    <a:pt x="550" y="782"/>
                  </a:cubicBezTo>
                  <a:cubicBezTo>
                    <a:pt x="550" y="887"/>
                    <a:pt x="465" y="972"/>
                    <a:pt x="339" y="972"/>
                  </a:cubicBezTo>
                  <a:cubicBezTo>
                    <a:pt x="212" y="972"/>
                    <a:pt x="148" y="866"/>
                    <a:pt x="148" y="761"/>
                  </a:cubicBezTo>
                  <a:cubicBezTo>
                    <a:pt x="148" y="676"/>
                    <a:pt x="212" y="592"/>
                    <a:pt x="339" y="549"/>
                  </a:cubicBezTo>
                  <a:close/>
                  <a:moveTo>
                    <a:pt x="360" y="0"/>
                  </a:moveTo>
                  <a:cubicBezTo>
                    <a:pt x="170" y="0"/>
                    <a:pt x="43" y="106"/>
                    <a:pt x="43" y="275"/>
                  </a:cubicBezTo>
                  <a:cubicBezTo>
                    <a:pt x="43" y="359"/>
                    <a:pt x="85" y="444"/>
                    <a:pt x="212" y="507"/>
                  </a:cubicBezTo>
                  <a:cubicBezTo>
                    <a:pt x="85" y="571"/>
                    <a:pt x="1" y="655"/>
                    <a:pt x="1" y="782"/>
                  </a:cubicBezTo>
                  <a:cubicBezTo>
                    <a:pt x="1" y="930"/>
                    <a:pt x="127" y="1056"/>
                    <a:pt x="339" y="1056"/>
                  </a:cubicBezTo>
                  <a:cubicBezTo>
                    <a:pt x="550" y="1056"/>
                    <a:pt x="698" y="951"/>
                    <a:pt x="698" y="761"/>
                  </a:cubicBezTo>
                  <a:cubicBezTo>
                    <a:pt x="698" y="634"/>
                    <a:pt x="613" y="549"/>
                    <a:pt x="486" y="507"/>
                  </a:cubicBezTo>
                  <a:lnTo>
                    <a:pt x="486" y="486"/>
                  </a:lnTo>
                  <a:cubicBezTo>
                    <a:pt x="613" y="444"/>
                    <a:pt x="655" y="338"/>
                    <a:pt x="655" y="254"/>
                  </a:cubicBezTo>
                  <a:cubicBezTo>
                    <a:pt x="655" y="127"/>
                    <a:pt x="550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2929900" y="28844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22" y="0"/>
                    <a:pt x="1" y="43"/>
                    <a:pt x="1" y="106"/>
                  </a:cubicBezTo>
                  <a:cubicBezTo>
                    <a:pt x="1" y="148"/>
                    <a:pt x="22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3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2937300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50" y="254"/>
                    <a:pt x="550" y="423"/>
                  </a:cubicBezTo>
                  <a:cubicBezTo>
                    <a:pt x="550" y="444"/>
                    <a:pt x="550" y="465"/>
                    <a:pt x="550" y="465"/>
                  </a:cubicBezTo>
                  <a:cubicBezTo>
                    <a:pt x="507" y="528"/>
                    <a:pt x="444" y="571"/>
                    <a:pt x="338" y="571"/>
                  </a:cubicBezTo>
                  <a:cubicBezTo>
                    <a:pt x="212" y="571"/>
                    <a:pt x="148" y="486"/>
                    <a:pt x="148" y="359"/>
                  </a:cubicBezTo>
                  <a:cubicBezTo>
                    <a:pt x="148" y="211"/>
                    <a:pt x="233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49"/>
                    <a:pt x="127" y="676"/>
                    <a:pt x="317" y="676"/>
                  </a:cubicBezTo>
                  <a:cubicBezTo>
                    <a:pt x="423" y="676"/>
                    <a:pt x="486" y="634"/>
                    <a:pt x="550" y="571"/>
                  </a:cubicBezTo>
                  <a:lnTo>
                    <a:pt x="550" y="571"/>
                  </a:lnTo>
                  <a:cubicBezTo>
                    <a:pt x="528" y="697"/>
                    <a:pt x="486" y="782"/>
                    <a:pt x="423" y="845"/>
                  </a:cubicBezTo>
                  <a:cubicBezTo>
                    <a:pt x="359" y="909"/>
                    <a:pt x="296" y="930"/>
                    <a:pt x="212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2" y="1056"/>
                  </a:lnTo>
                  <a:cubicBezTo>
                    <a:pt x="338" y="1035"/>
                    <a:pt x="444" y="993"/>
                    <a:pt x="528" y="909"/>
                  </a:cubicBezTo>
                  <a:cubicBezTo>
                    <a:pt x="613" y="824"/>
                    <a:pt x="697" y="655"/>
                    <a:pt x="697" y="444"/>
                  </a:cubicBezTo>
                  <a:cubicBezTo>
                    <a:pt x="697" y="169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2957375" y="286277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486"/>
                  </a:moveTo>
                  <a:cubicBezTo>
                    <a:pt x="486" y="486"/>
                    <a:pt x="570" y="571"/>
                    <a:pt x="570" y="718"/>
                  </a:cubicBezTo>
                  <a:cubicBezTo>
                    <a:pt x="570" y="866"/>
                    <a:pt x="486" y="951"/>
                    <a:pt x="380" y="951"/>
                  </a:cubicBezTo>
                  <a:cubicBezTo>
                    <a:pt x="232" y="951"/>
                    <a:pt x="148" y="824"/>
                    <a:pt x="148" y="655"/>
                  </a:cubicBezTo>
                  <a:cubicBezTo>
                    <a:pt x="148" y="634"/>
                    <a:pt x="148" y="613"/>
                    <a:pt x="148" y="613"/>
                  </a:cubicBezTo>
                  <a:cubicBezTo>
                    <a:pt x="190" y="528"/>
                    <a:pt x="275" y="486"/>
                    <a:pt x="359" y="486"/>
                  </a:cubicBezTo>
                  <a:close/>
                  <a:moveTo>
                    <a:pt x="613" y="0"/>
                  </a:moveTo>
                  <a:cubicBezTo>
                    <a:pt x="591" y="0"/>
                    <a:pt x="549" y="0"/>
                    <a:pt x="507" y="21"/>
                  </a:cubicBezTo>
                  <a:cubicBezTo>
                    <a:pt x="380" y="21"/>
                    <a:pt x="275" y="85"/>
                    <a:pt x="169" y="169"/>
                  </a:cubicBezTo>
                  <a:cubicBezTo>
                    <a:pt x="85" y="275"/>
                    <a:pt x="0" y="423"/>
                    <a:pt x="0" y="634"/>
                  </a:cubicBezTo>
                  <a:cubicBezTo>
                    <a:pt x="0" y="887"/>
                    <a:pt x="148" y="1056"/>
                    <a:pt x="359" y="1056"/>
                  </a:cubicBezTo>
                  <a:cubicBezTo>
                    <a:pt x="591" y="1056"/>
                    <a:pt x="718" y="887"/>
                    <a:pt x="718" y="697"/>
                  </a:cubicBezTo>
                  <a:cubicBezTo>
                    <a:pt x="718" y="507"/>
                    <a:pt x="591" y="359"/>
                    <a:pt x="401" y="359"/>
                  </a:cubicBezTo>
                  <a:cubicBezTo>
                    <a:pt x="296" y="359"/>
                    <a:pt x="190" y="423"/>
                    <a:pt x="148" y="486"/>
                  </a:cubicBezTo>
                  <a:cubicBezTo>
                    <a:pt x="169" y="317"/>
                    <a:pt x="296" y="169"/>
                    <a:pt x="507" y="127"/>
                  </a:cubicBezTo>
                  <a:cubicBezTo>
                    <a:pt x="535" y="127"/>
                    <a:pt x="563" y="118"/>
                    <a:pt x="585" y="118"/>
                  </a:cubicBezTo>
                  <a:cubicBezTo>
                    <a:pt x="596" y="118"/>
                    <a:pt x="606" y="120"/>
                    <a:pt x="613" y="127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3180750" y="2947800"/>
              <a:ext cx="72375" cy="116725"/>
            </a:xfrm>
            <a:custGeom>
              <a:avLst/>
              <a:gdLst/>
              <a:ahLst/>
              <a:cxnLst/>
              <a:rect l="l" t="t" r="r" b="b"/>
              <a:pathLst>
                <a:path w="2895" h="4669" extrusionOk="0">
                  <a:moveTo>
                    <a:pt x="2683" y="0"/>
                  </a:moveTo>
                  <a:lnTo>
                    <a:pt x="0" y="4669"/>
                  </a:lnTo>
                  <a:lnTo>
                    <a:pt x="275" y="4669"/>
                  </a:lnTo>
                  <a:lnTo>
                    <a:pt x="2894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3179175" y="2947275"/>
              <a:ext cx="74475" cy="117775"/>
            </a:xfrm>
            <a:custGeom>
              <a:avLst/>
              <a:gdLst/>
              <a:ahLst/>
              <a:cxnLst/>
              <a:rect l="l" t="t" r="r" b="b"/>
              <a:pathLst>
                <a:path w="2979" h="4711" extrusionOk="0">
                  <a:moveTo>
                    <a:pt x="2852" y="63"/>
                  </a:moveTo>
                  <a:lnTo>
                    <a:pt x="2915" y="148"/>
                  </a:lnTo>
                  <a:lnTo>
                    <a:pt x="317" y="4647"/>
                  </a:lnTo>
                  <a:lnTo>
                    <a:pt x="127" y="4647"/>
                  </a:lnTo>
                  <a:lnTo>
                    <a:pt x="2767" y="63"/>
                  </a:lnTo>
                  <a:close/>
                  <a:moveTo>
                    <a:pt x="2725" y="0"/>
                  </a:moveTo>
                  <a:lnTo>
                    <a:pt x="0" y="4711"/>
                  </a:lnTo>
                  <a:lnTo>
                    <a:pt x="338" y="4711"/>
                  </a:lnTo>
                  <a:lnTo>
                    <a:pt x="2979" y="169"/>
                  </a:lnTo>
                  <a:lnTo>
                    <a:pt x="2979" y="14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3180750" y="2831600"/>
              <a:ext cx="72375" cy="116225"/>
            </a:xfrm>
            <a:custGeom>
              <a:avLst/>
              <a:gdLst/>
              <a:ahLst/>
              <a:cxnLst/>
              <a:rect l="l" t="t" r="r" b="b"/>
              <a:pathLst>
                <a:path w="2895" h="4649" extrusionOk="0">
                  <a:moveTo>
                    <a:pt x="0" y="1"/>
                  </a:moveTo>
                  <a:lnTo>
                    <a:pt x="2683" y="4648"/>
                  </a:lnTo>
                  <a:lnTo>
                    <a:pt x="2810" y="4648"/>
                  </a:lnTo>
                  <a:lnTo>
                    <a:pt x="2894" y="454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3179175" y="2831075"/>
              <a:ext cx="74475" cy="117800"/>
            </a:xfrm>
            <a:custGeom>
              <a:avLst/>
              <a:gdLst/>
              <a:ahLst/>
              <a:cxnLst/>
              <a:rect l="l" t="t" r="r" b="b"/>
              <a:pathLst>
                <a:path w="2979" h="4712" extrusionOk="0">
                  <a:moveTo>
                    <a:pt x="317" y="64"/>
                  </a:moveTo>
                  <a:lnTo>
                    <a:pt x="2915" y="4564"/>
                  </a:lnTo>
                  <a:lnTo>
                    <a:pt x="2852" y="4648"/>
                  </a:lnTo>
                  <a:lnTo>
                    <a:pt x="2767" y="4648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725" y="4711"/>
                  </a:lnTo>
                  <a:lnTo>
                    <a:pt x="2894" y="4711"/>
                  </a:lnTo>
                  <a:lnTo>
                    <a:pt x="2979" y="45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3180750" y="2744475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07" y="0"/>
                  </a:moveTo>
                  <a:lnTo>
                    <a:pt x="0" y="3486"/>
                  </a:lnTo>
                  <a:lnTo>
                    <a:pt x="275" y="3486"/>
                  </a:lnTo>
                  <a:lnTo>
                    <a:pt x="2218" y="127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3179175" y="2743425"/>
              <a:ext cx="58100" cy="89275"/>
            </a:xfrm>
            <a:custGeom>
              <a:avLst/>
              <a:gdLst/>
              <a:ahLst/>
              <a:cxnLst/>
              <a:rect l="l" t="t" r="r" b="b"/>
              <a:pathLst>
                <a:path w="2324" h="3571" extrusionOk="0">
                  <a:moveTo>
                    <a:pt x="2091" y="106"/>
                  </a:moveTo>
                  <a:lnTo>
                    <a:pt x="2239" y="190"/>
                  </a:lnTo>
                  <a:lnTo>
                    <a:pt x="317" y="3507"/>
                  </a:lnTo>
                  <a:lnTo>
                    <a:pt x="127" y="3507"/>
                  </a:lnTo>
                  <a:lnTo>
                    <a:pt x="2091" y="106"/>
                  </a:lnTo>
                  <a:close/>
                  <a:moveTo>
                    <a:pt x="2070" y="0"/>
                  </a:moveTo>
                  <a:lnTo>
                    <a:pt x="0" y="3570"/>
                  </a:lnTo>
                  <a:lnTo>
                    <a:pt x="338" y="3570"/>
                  </a:lnTo>
                  <a:lnTo>
                    <a:pt x="2324" y="14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3024950" y="2802025"/>
              <a:ext cx="55475" cy="60250"/>
            </a:xfrm>
            <a:custGeom>
              <a:avLst/>
              <a:gdLst/>
              <a:ahLst/>
              <a:cxnLst/>
              <a:rect l="l" t="t" r="r" b="b"/>
              <a:pathLst>
                <a:path w="2219" h="2410" extrusionOk="0">
                  <a:moveTo>
                    <a:pt x="1120" y="254"/>
                  </a:moveTo>
                  <a:cubicBezTo>
                    <a:pt x="1268" y="254"/>
                    <a:pt x="1416" y="297"/>
                    <a:pt x="1522" y="381"/>
                  </a:cubicBezTo>
                  <a:cubicBezTo>
                    <a:pt x="1649" y="445"/>
                    <a:pt x="1754" y="550"/>
                    <a:pt x="1818" y="698"/>
                  </a:cubicBezTo>
                  <a:cubicBezTo>
                    <a:pt x="1881" y="846"/>
                    <a:pt x="1902" y="1015"/>
                    <a:pt x="1902" y="1205"/>
                  </a:cubicBezTo>
                  <a:cubicBezTo>
                    <a:pt x="1902" y="1501"/>
                    <a:pt x="1839" y="1733"/>
                    <a:pt x="1691" y="1881"/>
                  </a:cubicBezTo>
                  <a:cubicBezTo>
                    <a:pt x="1543" y="2050"/>
                    <a:pt x="1353" y="2135"/>
                    <a:pt x="1120" y="2135"/>
                  </a:cubicBezTo>
                  <a:cubicBezTo>
                    <a:pt x="888" y="2135"/>
                    <a:pt x="698" y="2050"/>
                    <a:pt x="550" y="1902"/>
                  </a:cubicBezTo>
                  <a:cubicBezTo>
                    <a:pt x="402" y="1733"/>
                    <a:pt x="318" y="1501"/>
                    <a:pt x="318" y="1226"/>
                  </a:cubicBezTo>
                  <a:cubicBezTo>
                    <a:pt x="318" y="888"/>
                    <a:pt x="402" y="635"/>
                    <a:pt x="550" y="487"/>
                  </a:cubicBezTo>
                  <a:cubicBezTo>
                    <a:pt x="719" y="339"/>
                    <a:pt x="909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782" y="1"/>
                    <a:pt x="529" y="107"/>
                    <a:pt x="318" y="318"/>
                  </a:cubicBezTo>
                  <a:cubicBezTo>
                    <a:pt x="106" y="529"/>
                    <a:pt x="1" y="846"/>
                    <a:pt x="1" y="1226"/>
                  </a:cubicBezTo>
                  <a:cubicBezTo>
                    <a:pt x="1" y="1437"/>
                    <a:pt x="43" y="1628"/>
                    <a:pt x="128" y="1818"/>
                  </a:cubicBezTo>
                  <a:cubicBezTo>
                    <a:pt x="233" y="1987"/>
                    <a:pt x="360" y="2135"/>
                    <a:pt x="529" y="2240"/>
                  </a:cubicBezTo>
                  <a:cubicBezTo>
                    <a:pt x="698" y="2346"/>
                    <a:pt x="888" y="2409"/>
                    <a:pt x="1120" y="2409"/>
                  </a:cubicBezTo>
                  <a:cubicBezTo>
                    <a:pt x="1311" y="2409"/>
                    <a:pt x="1501" y="2346"/>
                    <a:pt x="1670" y="2261"/>
                  </a:cubicBezTo>
                  <a:cubicBezTo>
                    <a:pt x="1860" y="2156"/>
                    <a:pt x="1987" y="2029"/>
                    <a:pt x="2092" y="1839"/>
                  </a:cubicBezTo>
                  <a:cubicBezTo>
                    <a:pt x="2177" y="1649"/>
                    <a:pt x="2219" y="1437"/>
                    <a:pt x="2219" y="1205"/>
                  </a:cubicBezTo>
                  <a:cubicBezTo>
                    <a:pt x="2219" y="973"/>
                    <a:pt x="2177" y="761"/>
                    <a:pt x="2092" y="571"/>
                  </a:cubicBezTo>
                  <a:cubicBezTo>
                    <a:pt x="2008" y="402"/>
                    <a:pt x="1860" y="254"/>
                    <a:pt x="1691" y="149"/>
                  </a:cubicBezTo>
                  <a:cubicBezTo>
                    <a:pt x="1522" y="43"/>
                    <a:pt x="1332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3090450" y="28390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3089925" y="2838475"/>
              <a:ext cx="100875" cy="7425"/>
            </a:xfrm>
            <a:custGeom>
              <a:avLst/>
              <a:gdLst/>
              <a:ahLst/>
              <a:cxnLst/>
              <a:rect l="l" t="t" r="r" b="b"/>
              <a:pathLst>
                <a:path w="4035" h="297" extrusionOk="0">
                  <a:moveTo>
                    <a:pt x="3971" y="64"/>
                  </a:moveTo>
                  <a:lnTo>
                    <a:pt x="3971" y="212"/>
                  </a:lnTo>
                  <a:lnTo>
                    <a:pt x="63" y="212"/>
                  </a:lnTo>
                  <a:lnTo>
                    <a:pt x="63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3090450" y="28189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3089925" y="2817875"/>
              <a:ext cx="100875" cy="7425"/>
            </a:xfrm>
            <a:custGeom>
              <a:avLst/>
              <a:gdLst/>
              <a:ahLst/>
              <a:cxnLst/>
              <a:rect l="l" t="t" r="r" b="b"/>
              <a:pathLst>
                <a:path w="4035" h="297" extrusionOk="0">
                  <a:moveTo>
                    <a:pt x="3971" y="64"/>
                  </a:moveTo>
                  <a:lnTo>
                    <a:pt x="3971" y="233"/>
                  </a:lnTo>
                  <a:lnTo>
                    <a:pt x="63" y="233"/>
                  </a:lnTo>
                  <a:lnTo>
                    <a:pt x="63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3250975" y="2945150"/>
              <a:ext cx="100375" cy="5825"/>
            </a:xfrm>
            <a:custGeom>
              <a:avLst/>
              <a:gdLst/>
              <a:ahLst/>
              <a:cxnLst/>
              <a:rect l="l" t="t" r="r" b="b"/>
              <a:pathLst>
                <a:path w="4015" h="233" extrusionOk="0">
                  <a:moveTo>
                    <a:pt x="85" y="1"/>
                  </a:moveTo>
                  <a:lnTo>
                    <a:pt x="1" y="106"/>
                  </a:lnTo>
                  <a:lnTo>
                    <a:pt x="85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3249925" y="2944100"/>
              <a:ext cx="102475" cy="7425"/>
            </a:xfrm>
            <a:custGeom>
              <a:avLst/>
              <a:gdLst/>
              <a:ahLst/>
              <a:cxnLst/>
              <a:rect l="l" t="t" r="r" b="b"/>
              <a:pathLst>
                <a:path w="4099" h="297" extrusionOk="0">
                  <a:moveTo>
                    <a:pt x="4035" y="85"/>
                  </a:moveTo>
                  <a:lnTo>
                    <a:pt x="4035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106" y="0"/>
                  </a:moveTo>
                  <a:lnTo>
                    <a:pt x="1" y="148"/>
                  </a:lnTo>
                  <a:lnTo>
                    <a:pt x="106" y="296"/>
                  </a:lnTo>
                  <a:lnTo>
                    <a:pt x="4099" y="296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3180750" y="3064500"/>
              <a:ext cx="72375" cy="118850"/>
            </a:xfrm>
            <a:custGeom>
              <a:avLst/>
              <a:gdLst/>
              <a:ahLst/>
              <a:cxnLst/>
              <a:rect l="l" t="t" r="r" b="b"/>
              <a:pathLst>
                <a:path w="2895" h="4754" extrusionOk="0">
                  <a:moveTo>
                    <a:pt x="0" y="1"/>
                  </a:moveTo>
                  <a:lnTo>
                    <a:pt x="2747" y="4754"/>
                  </a:lnTo>
                  <a:lnTo>
                    <a:pt x="2894" y="45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3179175" y="3063450"/>
              <a:ext cx="74475" cy="121475"/>
            </a:xfrm>
            <a:custGeom>
              <a:avLst/>
              <a:gdLst/>
              <a:ahLst/>
              <a:cxnLst/>
              <a:rect l="l" t="t" r="r" b="b"/>
              <a:pathLst>
                <a:path w="2979" h="4859" extrusionOk="0">
                  <a:moveTo>
                    <a:pt x="317" y="64"/>
                  </a:moveTo>
                  <a:lnTo>
                    <a:pt x="2915" y="4563"/>
                  </a:lnTo>
                  <a:lnTo>
                    <a:pt x="2810" y="4732"/>
                  </a:lnTo>
                  <a:lnTo>
                    <a:pt x="127" y="64"/>
                  </a:lnTo>
                  <a:close/>
                  <a:moveTo>
                    <a:pt x="0" y="0"/>
                  </a:moveTo>
                  <a:lnTo>
                    <a:pt x="2810" y="4859"/>
                  </a:lnTo>
                  <a:lnTo>
                    <a:pt x="2979" y="456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3187625" y="2950950"/>
              <a:ext cx="65500" cy="124150"/>
            </a:xfrm>
            <a:custGeom>
              <a:avLst/>
              <a:gdLst/>
              <a:ahLst/>
              <a:cxnLst/>
              <a:rect l="l" t="t" r="r" b="b"/>
              <a:pathLst>
                <a:path w="2620" h="4966" extrusionOk="0">
                  <a:moveTo>
                    <a:pt x="2619" y="1"/>
                  </a:moveTo>
                  <a:lnTo>
                    <a:pt x="0" y="4543"/>
                  </a:lnTo>
                  <a:lnTo>
                    <a:pt x="254" y="4965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3209800" y="2670000"/>
              <a:ext cx="66025" cy="68150"/>
            </a:xfrm>
            <a:custGeom>
              <a:avLst/>
              <a:gdLst/>
              <a:ahLst/>
              <a:cxnLst/>
              <a:rect l="l" t="t" r="r" b="b"/>
              <a:pathLst>
                <a:path w="2641" h="2726" extrusionOk="0">
                  <a:moveTo>
                    <a:pt x="1183" y="2620"/>
                  </a:moveTo>
                  <a:cubicBezTo>
                    <a:pt x="697" y="2430"/>
                    <a:pt x="486" y="2029"/>
                    <a:pt x="465" y="1733"/>
                  </a:cubicBezTo>
                  <a:cubicBezTo>
                    <a:pt x="423" y="1205"/>
                    <a:pt x="887" y="529"/>
                    <a:pt x="1437" y="445"/>
                  </a:cubicBezTo>
                  <a:cubicBezTo>
                    <a:pt x="2028" y="360"/>
                    <a:pt x="2641" y="867"/>
                    <a:pt x="2641" y="1459"/>
                  </a:cubicBezTo>
                  <a:cubicBezTo>
                    <a:pt x="2641" y="1754"/>
                    <a:pt x="2577" y="1860"/>
                    <a:pt x="2472" y="2029"/>
                  </a:cubicBezTo>
                  <a:cubicBezTo>
                    <a:pt x="2282" y="2388"/>
                    <a:pt x="2070" y="2515"/>
                    <a:pt x="1965" y="2578"/>
                  </a:cubicBezTo>
                  <a:cubicBezTo>
                    <a:pt x="1775" y="2684"/>
                    <a:pt x="1500" y="2726"/>
                    <a:pt x="1183" y="2620"/>
                  </a:cubicBezTo>
                  <a:close/>
                  <a:moveTo>
                    <a:pt x="2197" y="994"/>
                  </a:moveTo>
                  <a:cubicBezTo>
                    <a:pt x="1373" y="1"/>
                    <a:pt x="0" y="1923"/>
                    <a:pt x="1268" y="2367"/>
                  </a:cubicBezTo>
                  <a:cubicBezTo>
                    <a:pt x="2007" y="2620"/>
                    <a:pt x="2620" y="1501"/>
                    <a:pt x="2197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3167025" y="2646775"/>
              <a:ext cx="64450" cy="69200"/>
            </a:xfrm>
            <a:custGeom>
              <a:avLst/>
              <a:gdLst/>
              <a:ahLst/>
              <a:cxnLst/>
              <a:rect l="l" t="t" r="r" b="b"/>
              <a:pathLst>
                <a:path w="2578" h="2768" extrusionOk="0">
                  <a:moveTo>
                    <a:pt x="1225" y="2578"/>
                  </a:moveTo>
                  <a:cubicBezTo>
                    <a:pt x="1373" y="2324"/>
                    <a:pt x="1521" y="2071"/>
                    <a:pt x="1669" y="1817"/>
                  </a:cubicBezTo>
                  <a:cubicBezTo>
                    <a:pt x="1415" y="1606"/>
                    <a:pt x="1035" y="1437"/>
                    <a:pt x="718" y="1247"/>
                  </a:cubicBezTo>
                  <a:cubicBezTo>
                    <a:pt x="571" y="1458"/>
                    <a:pt x="423" y="1775"/>
                    <a:pt x="275" y="2007"/>
                  </a:cubicBezTo>
                  <a:cubicBezTo>
                    <a:pt x="190" y="2007"/>
                    <a:pt x="85" y="1923"/>
                    <a:pt x="0" y="1881"/>
                  </a:cubicBezTo>
                  <a:cubicBezTo>
                    <a:pt x="359" y="1247"/>
                    <a:pt x="718" y="634"/>
                    <a:pt x="1078" y="1"/>
                  </a:cubicBezTo>
                  <a:cubicBezTo>
                    <a:pt x="1162" y="43"/>
                    <a:pt x="1246" y="85"/>
                    <a:pt x="1352" y="148"/>
                  </a:cubicBezTo>
                  <a:cubicBezTo>
                    <a:pt x="1183" y="444"/>
                    <a:pt x="1014" y="719"/>
                    <a:pt x="845" y="1014"/>
                  </a:cubicBezTo>
                  <a:cubicBezTo>
                    <a:pt x="1162" y="1205"/>
                    <a:pt x="1479" y="1395"/>
                    <a:pt x="1817" y="1564"/>
                  </a:cubicBezTo>
                  <a:cubicBezTo>
                    <a:pt x="1986" y="1289"/>
                    <a:pt x="2134" y="993"/>
                    <a:pt x="2303" y="698"/>
                  </a:cubicBezTo>
                  <a:cubicBezTo>
                    <a:pt x="2387" y="740"/>
                    <a:pt x="2472" y="803"/>
                    <a:pt x="2577" y="845"/>
                  </a:cubicBezTo>
                  <a:cubicBezTo>
                    <a:pt x="2218" y="1458"/>
                    <a:pt x="1859" y="2071"/>
                    <a:pt x="1521" y="2683"/>
                  </a:cubicBezTo>
                  <a:cubicBezTo>
                    <a:pt x="1458" y="2768"/>
                    <a:pt x="1331" y="2620"/>
                    <a:pt x="1225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3249400" y="3173825"/>
              <a:ext cx="101950" cy="4250"/>
            </a:xfrm>
            <a:custGeom>
              <a:avLst/>
              <a:gdLst/>
              <a:ahLst/>
              <a:cxnLst/>
              <a:rect l="l" t="t" r="r" b="b"/>
              <a:pathLst>
                <a:path w="4078" h="170" extrusionOk="0">
                  <a:moveTo>
                    <a:pt x="148" y="0"/>
                  </a:moveTo>
                  <a:lnTo>
                    <a:pt x="1" y="169"/>
                  </a:lnTo>
                  <a:lnTo>
                    <a:pt x="4077" y="169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3249400" y="3182275"/>
              <a:ext cx="3725" cy="6875"/>
            </a:xfrm>
            <a:custGeom>
              <a:avLst/>
              <a:gdLst/>
              <a:ahLst/>
              <a:cxnLst/>
              <a:rect l="l" t="t" r="r" b="b"/>
              <a:pathLst>
                <a:path w="149" h="275" extrusionOk="0">
                  <a:moveTo>
                    <a:pt x="64" y="0"/>
                  </a:moveTo>
                  <a:lnTo>
                    <a:pt x="1" y="275"/>
                  </a:lnTo>
                  <a:lnTo>
                    <a:pt x="1" y="275"/>
                  </a:lnTo>
                  <a:lnTo>
                    <a:pt x="148" y="10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3249400" y="3190725"/>
              <a:ext cx="101950" cy="4775"/>
            </a:xfrm>
            <a:custGeom>
              <a:avLst/>
              <a:gdLst/>
              <a:ahLst/>
              <a:cxnLst/>
              <a:rect l="l" t="t" r="r" b="b"/>
              <a:pathLst>
                <a:path w="4078" h="191" extrusionOk="0">
                  <a:moveTo>
                    <a:pt x="148" y="0"/>
                  </a:moveTo>
                  <a:lnTo>
                    <a:pt x="1" y="190"/>
                  </a:lnTo>
                  <a:lnTo>
                    <a:pt x="4077" y="190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3250975" y="3174350"/>
              <a:ext cx="5325" cy="10575"/>
            </a:xfrm>
            <a:custGeom>
              <a:avLst/>
              <a:gdLst/>
              <a:ahLst/>
              <a:cxnLst/>
              <a:rect l="l" t="t" r="r" b="b"/>
              <a:pathLst>
                <a:path w="213" h="423" extrusionOk="0">
                  <a:moveTo>
                    <a:pt x="85" y="0"/>
                  </a:moveTo>
                  <a:lnTo>
                    <a:pt x="1" y="317"/>
                  </a:lnTo>
                  <a:lnTo>
                    <a:pt x="85" y="423"/>
                  </a:lnTo>
                  <a:lnTo>
                    <a:pt x="212" y="23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3177575" y="3183325"/>
              <a:ext cx="73425" cy="117800"/>
            </a:xfrm>
            <a:custGeom>
              <a:avLst/>
              <a:gdLst/>
              <a:ahLst/>
              <a:cxnLst/>
              <a:rect l="l" t="t" r="r" b="b"/>
              <a:pathLst>
                <a:path w="2937" h="4712" extrusionOk="0">
                  <a:moveTo>
                    <a:pt x="2874" y="1"/>
                  </a:moveTo>
                  <a:lnTo>
                    <a:pt x="1" y="4479"/>
                  </a:lnTo>
                  <a:lnTo>
                    <a:pt x="127" y="4711"/>
                  </a:lnTo>
                  <a:lnTo>
                    <a:pt x="2874" y="360"/>
                  </a:lnTo>
                  <a:lnTo>
                    <a:pt x="2937" y="8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3358200" y="3153750"/>
              <a:ext cx="62325" cy="59175"/>
            </a:xfrm>
            <a:custGeom>
              <a:avLst/>
              <a:gdLst/>
              <a:ahLst/>
              <a:cxnLst/>
              <a:rect l="l" t="t" r="r" b="b"/>
              <a:pathLst>
                <a:path w="2493" h="2367" extrusionOk="0">
                  <a:moveTo>
                    <a:pt x="1289" y="2324"/>
                  </a:moveTo>
                  <a:cubicBezTo>
                    <a:pt x="908" y="2366"/>
                    <a:pt x="570" y="2219"/>
                    <a:pt x="401" y="2050"/>
                  </a:cubicBezTo>
                  <a:cubicBezTo>
                    <a:pt x="0" y="1627"/>
                    <a:pt x="0" y="613"/>
                    <a:pt x="549" y="254"/>
                  </a:cubicBezTo>
                  <a:cubicBezTo>
                    <a:pt x="929" y="22"/>
                    <a:pt x="1500" y="1"/>
                    <a:pt x="1859" y="360"/>
                  </a:cubicBezTo>
                  <a:cubicBezTo>
                    <a:pt x="2493" y="951"/>
                    <a:pt x="2176" y="2261"/>
                    <a:pt x="1310" y="2324"/>
                  </a:cubicBezTo>
                  <a:cubicBezTo>
                    <a:pt x="1310" y="2324"/>
                    <a:pt x="1289" y="2324"/>
                    <a:pt x="1289" y="2324"/>
                  </a:cubicBezTo>
                  <a:close/>
                  <a:moveTo>
                    <a:pt x="1732" y="1796"/>
                  </a:moveTo>
                  <a:cubicBezTo>
                    <a:pt x="2049" y="1374"/>
                    <a:pt x="1859" y="571"/>
                    <a:pt x="1458" y="402"/>
                  </a:cubicBezTo>
                  <a:cubicBezTo>
                    <a:pt x="1120" y="254"/>
                    <a:pt x="697" y="381"/>
                    <a:pt x="528" y="677"/>
                  </a:cubicBezTo>
                  <a:cubicBezTo>
                    <a:pt x="338" y="972"/>
                    <a:pt x="380" y="1458"/>
                    <a:pt x="507" y="1712"/>
                  </a:cubicBezTo>
                  <a:cubicBezTo>
                    <a:pt x="634" y="1944"/>
                    <a:pt x="908" y="2113"/>
                    <a:pt x="1246" y="2050"/>
                  </a:cubicBezTo>
                  <a:cubicBezTo>
                    <a:pt x="1500" y="2028"/>
                    <a:pt x="1648" y="1944"/>
                    <a:pt x="1732" y="17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3465400" y="2954650"/>
              <a:ext cx="24825" cy="38575"/>
            </a:xfrm>
            <a:custGeom>
              <a:avLst/>
              <a:gdLst/>
              <a:ahLst/>
              <a:cxnLst/>
              <a:rect l="l" t="t" r="r" b="b"/>
              <a:pathLst>
                <a:path w="993" h="1543" extrusionOk="0">
                  <a:moveTo>
                    <a:pt x="254" y="1374"/>
                  </a:moveTo>
                  <a:cubicBezTo>
                    <a:pt x="486" y="1374"/>
                    <a:pt x="697" y="1374"/>
                    <a:pt x="909" y="1353"/>
                  </a:cubicBezTo>
                  <a:cubicBezTo>
                    <a:pt x="909" y="1416"/>
                    <a:pt x="909" y="1479"/>
                    <a:pt x="909" y="1522"/>
                  </a:cubicBezTo>
                  <a:cubicBezTo>
                    <a:pt x="613" y="1543"/>
                    <a:pt x="317" y="1543"/>
                    <a:pt x="21" y="1543"/>
                  </a:cubicBezTo>
                  <a:cubicBezTo>
                    <a:pt x="0" y="1163"/>
                    <a:pt x="507" y="973"/>
                    <a:pt x="676" y="698"/>
                  </a:cubicBezTo>
                  <a:cubicBezTo>
                    <a:pt x="866" y="339"/>
                    <a:pt x="254" y="128"/>
                    <a:pt x="190" y="592"/>
                  </a:cubicBezTo>
                  <a:cubicBezTo>
                    <a:pt x="127" y="613"/>
                    <a:pt x="106" y="571"/>
                    <a:pt x="21" y="592"/>
                  </a:cubicBezTo>
                  <a:cubicBezTo>
                    <a:pt x="21" y="1"/>
                    <a:pt x="993" y="22"/>
                    <a:pt x="887" y="656"/>
                  </a:cubicBezTo>
                  <a:cubicBezTo>
                    <a:pt x="824" y="994"/>
                    <a:pt x="423" y="1078"/>
                    <a:pt x="254" y="1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3413100" y="2916625"/>
              <a:ext cx="43350" cy="55475"/>
            </a:xfrm>
            <a:custGeom>
              <a:avLst/>
              <a:gdLst/>
              <a:ahLst/>
              <a:cxnLst/>
              <a:rect l="l" t="t" r="r" b="b"/>
              <a:pathLst>
                <a:path w="173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7" y="2219"/>
                  </a:lnTo>
                  <a:lnTo>
                    <a:pt x="297" y="1184"/>
                  </a:lnTo>
                  <a:lnTo>
                    <a:pt x="1437" y="1184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7" y="90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3412575" y="2916100"/>
              <a:ext cx="44925" cy="57075"/>
            </a:xfrm>
            <a:custGeom>
              <a:avLst/>
              <a:gdLst/>
              <a:ahLst/>
              <a:cxnLst/>
              <a:rect l="l" t="t" r="r" b="b"/>
              <a:pathLst>
                <a:path w="1797" h="2283" extrusionOk="0">
                  <a:moveTo>
                    <a:pt x="1733" y="64"/>
                  </a:moveTo>
                  <a:lnTo>
                    <a:pt x="1733" y="2219"/>
                  </a:lnTo>
                  <a:lnTo>
                    <a:pt x="1501" y="2219"/>
                  </a:lnTo>
                  <a:lnTo>
                    <a:pt x="1501" y="1163"/>
                  </a:lnTo>
                  <a:lnTo>
                    <a:pt x="297" y="1163"/>
                  </a:lnTo>
                  <a:lnTo>
                    <a:pt x="297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297" y="64"/>
                  </a:lnTo>
                  <a:lnTo>
                    <a:pt x="297" y="972"/>
                  </a:lnTo>
                  <a:lnTo>
                    <a:pt x="1501" y="972"/>
                  </a:lnTo>
                  <a:lnTo>
                    <a:pt x="1501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1226"/>
                  </a:lnTo>
                  <a:lnTo>
                    <a:pt x="1437" y="1226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360" y="90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3360825" y="291662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6" y="2219"/>
                  </a:lnTo>
                  <a:lnTo>
                    <a:pt x="296" y="487"/>
                  </a:lnTo>
                  <a:lnTo>
                    <a:pt x="1458" y="2219"/>
                  </a:lnTo>
                  <a:lnTo>
                    <a:pt x="1754" y="2219"/>
                  </a:lnTo>
                  <a:lnTo>
                    <a:pt x="1754" y="1"/>
                  </a:lnTo>
                  <a:lnTo>
                    <a:pt x="1479" y="1"/>
                  </a:lnTo>
                  <a:lnTo>
                    <a:pt x="1479" y="175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3360300" y="2916100"/>
              <a:ext cx="44925" cy="57075"/>
            </a:xfrm>
            <a:custGeom>
              <a:avLst/>
              <a:gdLst/>
              <a:ahLst/>
              <a:cxnLst/>
              <a:rect l="l" t="t" r="r" b="b"/>
              <a:pathLst>
                <a:path w="1797" h="2283" extrusionOk="0">
                  <a:moveTo>
                    <a:pt x="1733" y="64"/>
                  </a:moveTo>
                  <a:lnTo>
                    <a:pt x="1733" y="2219"/>
                  </a:lnTo>
                  <a:lnTo>
                    <a:pt x="1479" y="2219"/>
                  </a:lnTo>
                  <a:lnTo>
                    <a:pt x="339" y="487"/>
                  </a:lnTo>
                  <a:lnTo>
                    <a:pt x="275" y="508"/>
                  </a:lnTo>
                  <a:lnTo>
                    <a:pt x="275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1458" y="1775"/>
                  </a:lnTo>
                  <a:lnTo>
                    <a:pt x="1521" y="1775"/>
                  </a:lnTo>
                  <a:lnTo>
                    <a:pt x="1521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39" y="2282"/>
                  </a:lnTo>
                  <a:lnTo>
                    <a:pt x="339" y="613"/>
                  </a:lnTo>
                  <a:lnTo>
                    <a:pt x="1458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58" y="1"/>
                  </a:lnTo>
                  <a:lnTo>
                    <a:pt x="1458" y="164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3262075" y="3344925"/>
              <a:ext cx="24850" cy="38050"/>
            </a:xfrm>
            <a:custGeom>
              <a:avLst/>
              <a:gdLst/>
              <a:ahLst/>
              <a:cxnLst/>
              <a:rect l="l" t="t" r="r" b="b"/>
              <a:pathLst>
                <a:path w="994" h="1522" extrusionOk="0">
                  <a:moveTo>
                    <a:pt x="254" y="1352"/>
                  </a:moveTo>
                  <a:cubicBezTo>
                    <a:pt x="486" y="1352"/>
                    <a:pt x="698" y="1352"/>
                    <a:pt x="909" y="1352"/>
                  </a:cubicBezTo>
                  <a:cubicBezTo>
                    <a:pt x="909" y="1395"/>
                    <a:pt x="909" y="1458"/>
                    <a:pt x="909" y="1521"/>
                  </a:cubicBezTo>
                  <a:cubicBezTo>
                    <a:pt x="613" y="1521"/>
                    <a:pt x="317" y="1521"/>
                    <a:pt x="22" y="1521"/>
                  </a:cubicBezTo>
                  <a:cubicBezTo>
                    <a:pt x="0" y="1141"/>
                    <a:pt x="507" y="972"/>
                    <a:pt x="676" y="676"/>
                  </a:cubicBezTo>
                  <a:cubicBezTo>
                    <a:pt x="867" y="317"/>
                    <a:pt x="254" y="127"/>
                    <a:pt x="191" y="571"/>
                  </a:cubicBezTo>
                  <a:cubicBezTo>
                    <a:pt x="127" y="592"/>
                    <a:pt x="106" y="550"/>
                    <a:pt x="22" y="571"/>
                  </a:cubicBezTo>
                  <a:cubicBezTo>
                    <a:pt x="22" y="0"/>
                    <a:pt x="993" y="22"/>
                    <a:pt x="888" y="634"/>
                  </a:cubicBezTo>
                  <a:cubicBezTo>
                    <a:pt x="824" y="972"/>
                    <a:pt x="423" y="1057"/>
                    <a:pt x="254" y="1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3209800" y="3306900"/>
              <a:ext cx="43325" cy="54950"/>
            </a:xfrm>
            <a:custGeom>
              <a:avLst/>
              <a:gdLst/>
              <a:ahLst/>
              <a:cxnLst/>
              <a:rect l="l" t="t" r="r" b="b"/>
              <a:pathLst>
                <a:path w="1733" h="2198" extrusionOk="0">
                  <a:moveTo>
                    <a:pt x="0" y="1"/>
                  </a:moveTo>
                  <a:lnTo>
                    <a:pt x="0" y="2197"/>
                  </a:lnTo>
                  <a:lnTo>
                    <a:pt x="296" y="2197"/>
                  </a:lnTo>
                  <a:lnTo>
                    <a:pt x="296" y="1162"/>
                  </a:lnTo>
                  <a:lnTo>
                    <a:pt x="1437" y="1162"/>
                  </a:lnTo>
                  <a:lnTo>
                    <a:pt x="1437" y="2197"/>
                  </a:lnTo>
                  <a:lnTo>
                    <a:pt x="1732" y="2197"/>
                  </a:lnTo>
                  <a:lnTo>
                    <a:pt x="1732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6" y="90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3209275" y="3305850"/>
              <a:ext cx="44900" cy="57050"/>
            </a:xfrm>
            <a:custGeom>
              <a:avLst/>
              <a:gdLst/>
              <a:ahLst/>
              <a:cxnLst/>
              <a:rect l="l" t="t" r="r" b="b"/>
              <a:pathLst>
                <a:path w="1796" h="2282" extrusionOk="0">
                  <a:moveTo>
                    <a:pt x="1732" y="64"/>
                  </a:moveTo>
                  <a:lnTo>
                    <a:pt x="1732" y="2218"/>
                  </a:lnTo>
                  <a:lnTo>
                    <a:pt x="1500" y="2218"/>
                  </a:lnTo>
                  <a:lnTo>
                    <a:pt x="1500" y="1183"/>
                  </a:lnTo>
                  <a:lnTo>
                    <a:pt x="275" y="1183"/>
                  </a:lnTo>
                  <a:lnTo>
                    <a:pt x="275" y="2218"/>
                  </a:lnTo>
                  <a:lnTo>
                    <a:pt x="63" y="2218"/>
                  </a:lnTo>
                  <a:lnTo>
                    <a:pt x="63" y="64"/>
                  </a:lnTo>
                  <a:lnTo>
                    <a:pt x="275" y="64"/>
                  </a:lnTo>
                  <a:lnTo>
                    <a:pt x="275" y="972"/>
                  </a:lnTo>
                  <a:lnTo>
                    <a:pt x="1500" y="972"/>
                  </a:lnTo>
                  <a:lnTo>
                    <a:pt x="1500" y="64"/>
                  </a:lnTo>
                  <a:close/>
                  <a:moveTo>
                    <a:pt x="0" y="0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0"/>
                  </a:lnTo>
                  <a:lnTo>
                    <a:pt x="1437" y="0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3157500" y="3306900"/>
              <a:ext cx="43875" cy="54950"/>
            </a:xfrm>
            <a:custGeom>
              <a:avLst/>
              <a:gdLst/>
              <a:ahLst/>
              <a:cxnLst/>
              <a:rect l="l" t="t" r="r" b="b"/>
              <a:pathLst>
                <a:path w="1755" h="2198" extrusionOk="0">
                  <a:moveTo>
                    <a:pt x="1" y="1"/>
                  </a:moveTo>
                  <a:lnTo>
                    <a:pt x="1" y="2197"/>
                  </a:lnTo>
                  <a:lnTo>
                    <a:pt x="297" y="2197"/>
                  </a:lnTo>
                  <a:lnTo>
                    <a:pt x="297" y="465"/>
                  </a:lnTo>
                  <a:lnTo>
                    <a:pt x="1459" y="2197"/>
                  </a:lnTo>
                  <a:lnTo>
                    <a:pt x="1754" y="2197"/>
                  </a:lnTo>
                  <a:lnTo>
                    <a:pt x="1754" y="1"/>
                  </a:lnTo>
                  <a:lnTo>
                    <a:pt x="1480" y="1"/>
                  </a:lnTo>
                  <a:lnTo>
                    <a:pt x="1480" y="173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3156975" y="3305850"/>
              <a:ext cx="44925" cy="57050"/>
            </a:xfrm>
            <a:custGeom>
              <a:avLst/>
              <a:gdLst/>
              <a:ahLst/>
              <a:cxnLst/>
              <a:rect l="l" t="t" r="r" b="b"/>
              <a:pathLst>
                <a:path w="1797" h="2282" extrusionOk="0">
                  <a:moveTo>
                    <a:pt x="1733" y="64"/>
                  </a:moveTo>
                  <a:lnTo>
                    <a:pt x="1733" y="2218"/>
                  </a:lnTo>
                  <a:lnTo>
                    <a:pt x="1480" y="2218"/>
                  </a:lnTo>
                  <a:lnTo>
                    <a:pt x="339" y="486"/>
                  </a:lnTo>
                  <a:lnTo>
                    <a:pt x="275" y="507"/>
                  </a:lnTo>
                  <a:lnTo>
                    <a:pt x="275" y="2218"/>
                  </a:lnTo>
                  <a:lnTo>
                    <a:pt x="64" y="2218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58" y="1796"/>
                  </a:lnTo>
                  <a:lnTo>
                    <a:pt x="1522" y="1775"/>
                  </a:lnTo>
                  <a:lnTo>
                    <a:pt x="1522" y="64"/>
                  </a:lnTo>
                  <a:close/>
                  <a:moveTo>
                    <a:pt x="1" y="0"/>
                  </a:moveTo>
                  <a:lnTo>
                    <a:pt x="1" y="2282"/>
                  </a:lnTo>
                  <a:lnTo>
                    <a:pt x="339" y="2282"/>
                  </a:lnTo>
                  <a:lnTo>
                    <a:pt x="339" y="613"/>
                  </a:lnTo>
                  <a:lnTo>
                    <a:pt x="1458" y="2282"/>
                  </a:lnTo>
                  <a:lnTo>
                    <a:pt x="1796" y="2282"/>
                  </a:lnTo>
                  <a:lnTo>
                    <a:pt x="1796" y="0"/>
                  </a:lnTo>
                  <a:lnTo>
                    <a:pt x="1458" y="0"/>
                  </a:lnTo>
                  <a:lnTo>
                    <a:pt x="1458" y="166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3238850" y="26040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8"/>
                    <a:pt x="359" y="698"/>
                  </a:cubicBezTo>
                  <a:cubicBezTo>
                    <a:pt x="275" y="698"/>
                    <a:pt x="190" y="634"/>
                    <a:pt x="148" y="529"/>
                  </a:cubicBezTo>
                  <a:cubicBezTo>
                    <a:pt x="148" y="529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38"/>
                    <a:pt x="148" y="317"/>
                    <a:pt x="169" y="296"/>
                  </a:cubicBezTo>
                  <a:cubicBezTo>
                    <a:pt x="190" y="191"/>
                    <a:pt x="275" y="127"/>
                    <a:pt x="359" y="127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148"/>
                  </a:lnTo>
                  <a:lnTo>
                    <a:pt x="127" y="22"/>
                  </a:lnTo>
                  <a:lnTo>
                    <a:pt x="0" y="22"/>
                  </a:lnTo>
                  <a:cubicBezTo>
                    <a:pt x="0" y="106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190" y="761"/>
                    <a:pt x="296" y="803"/>
                    <a:pt x="380" y="803"/>
                  </a:cubicBezTo>
                  <a:cubicBezTo>
                    <a:pt x="570" y="803"/>
                    <a:pt x="739" y="676"/>
                    <a:pt x="739" y="402"/>
                  </a:cubicBezTo>
                  <a:cubicBezTo>
                    <a:pt x="739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3261550" y="2597125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44"/>
                    <a:pt x="190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3282150" y="260400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0" y="698"/>
                    <a:pt x="275" y="698"/>
                  </a:cubicBezTo>
                  <a:cubicBezTo>
                    <a:pt x="211" y="698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1" y="0"/>
                    <a:pt x="127" y="43"/>
                    <a:pt x="64" y="85"/>
                  </a:cubicBezTo>
                  <a:lnTo>
                    <a:pt x="85" y="169"/>
                  </a:lnTo>
                  <a:cubicBezTo>
                    <a:pt x="148" y="127"/>
                    <a:pt x="211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8"/>
                    <a:pt x="85" y="803"/>
                    <a:pt x="233" y="803"/>
                  </a:cubicBezTo>
                  <a:cubicBezTo>
                    <a:pt x="338" y="803"/>
                    <a:pt x="423" y="761"/>
                    <a:pt x="465" y="698"/>
                  </a:cubicBezTo>
                  <a:lnTo>
                    <a:pt x="486" y="698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4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3310125" y="25976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318" y="1"/>
                  </a:moveTo>
                  <a:cubicBezTo>
                    <a:pt x="191" y="1"/>
                    <a:pt x="106" y="43"/>
                    <a:pt x="22" y="107"/>
                  </a:cubicBezTo>
                  <a:lnTo>
                    <a:pt x="64" y="212"/>
                  </a:lnTo>
                  <a:cubicBezTo>
                    <a:pt x="128" y="170"/>
                    <a:pt x="191" y="107"/>
                    <a:pt x="296" y="107"/>
                  </a:cubicBezTo>
                  <a:cubicBezTo>
                    <a:pt x="444" y="107"/>
                    <a:pt x="487" y="212"/>
                    <a:pt x="487" y="318"/>
                  </a:cubicBezTo>
                  <a:cubicBezTo>
                    <a:pt x="487" y="466"/>
                    <a:pt x="381" y="614"/>
                    <a:pt x="106" y="846"/>
                  </a:cubicBezTo>
                  <a:lnTo>
                    <a:pt x="1" y="952"/>
                  </a:lnTo>
                  <a:lnTo>
                    <a:pt x="1" y="1036"/>
                  </a:lnTo>
                  <a:lnTo>
                    <a:pt x="656" y="1036"/>
                  </a:lnTo>
                  <a:lnTo>
                    <a:pt x="656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7" y="635"/>
                    <a:pt x="634" y="487"/>
                    <a:pt x="634" y="297"/>
                  </a:cubicBezTo>
                  <a:cubicBezTo>
                    <a:pt x="634" y="149"/>
                    <a:pt x="529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3330725" y="26193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1" y="42"/>
                    <a:pt x="1" y="106"/>
                  </a:cubicBezTo>
                  <a:cubicBezTo>
                    <a:pt x="1" y="148"/>
                    <a:pt x="43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2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3340750" y="2598200"/>
              <a:ext cx="9025" cy="25375"/>
            </a:xfrm>
            <a:custGeom>
              <a:avLst/>
              <a:gdLst/>
              <a:ahLst/>
              <a:cxnLst/>
              <a:rect l="l" t="t" r="r" b="b"/>
              <a:pathLst>
                <a:path w="361" h="1015" extrusionOk="0">
                  <a:moveTo>
                    <a:pt x="233" y="0"/>
                  </a:moveTo>
                  <a:lnTo>
                    <a:pt x="1" y="106"/>
                  </a:lnTo>
                  <a:lnTo>
                    <a:pt x="43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60" y="101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3358725" y="2597650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466"/>
                  </a:moveTo>
                  <a:cubicBezTo>
                    <a:pt x="465" y="466"/>
                    <a:pt x="549" y="571"/>
                    <a:pt x="549" y="698"/>
                  </a:cubicBezTo>
                  <a:cubicBezTo>
                    <a:pt x="549" y="846"/>
                    <a:pt x="486" y="952"/>
                    <a:pt x="359" y="952"/>
                  </a:cubicBezTo>
                  <a:cubicBezTo>
                    <a:pt x="211" y="952"/>
                    <a:pt x="127" y="825"/>
                    <a:pt x="127" y="656"/>
                  </a:cubicBezTo>
                  <a:cubicBezTo>
                    <a:pt x="127" y="635"/>
                    <a:pt x="148" y="614"/>
                    <a:pt x="148" y="592"/>
                  </a:cubicBezTo>
                  <a:cubicBezTo>
                    <a:pt x="190" y="529"/>
                    <a:pt x="254" y="466"/>
                    <a:pt x="338" y="466"/>
                  </a:cubicBezTo>
                  <a:close/>
                  <a:moveTo>
                    <a:pt x="507" y="1"/>
                  </a:moveTo>
                  <a:cubicBezTo>
                    <a:pt x="359" y="22"/>
                    <a:pt x="254" y="85"/>
                    <a:pt x="169" y="170"/>
                  </a:cubicBezTo>
                  <a:cubicBezTo>
                    <a:pt x="64" y="254"/>
                    <a:pt x="0" y="423"/>
                    <a:pt x="0" y="635"/>
                  </a:cubicBezTo>
                  <a:cubicBezTo>
                    <a:pt x="0" y="888"/>
                    <a:pt x="127" y="1057"/>
                    <a:pt x="359" y="1057"/>
                  </a:cubicBezTo>
                  <a:cubicBezTo>
                    <a:pt x="571" y="1057"/>
                    <a:pt x="697" y="888"/>
                    <a:pt x="697" y="698"/>
                  </a:cubicBezTo>
                  <a:cubicBezTo>
                    <a:pt x="697" y="508"/>
                    <a:pt x="571" y="360"/>
                    <a:pt x="380" y="360"/>
                  </a:cubicBezTo>
                  <a:cubicBezTo>
                    <a:pt x="275" y="360"/>
                    <a:pt x="190" y="423"/>
                    <a:pt x="148" y="487"/>
                  </a:cubicBezTo>
                  <a:lnTo>
                    <a:pt x="127" y="487"/>
                  </a:lnTo>
                  <a:cubicBezTo>
                    <a:pt x="169" y="318"/>
                    <a:pt x="275" y="149"/>
                    <a:pt x="486" y="128"/>
                  </a:cubicBezTo>
                  <a:cubicBezTo>
                    <a:pt x="528" y="107"/>
                    <a:pt x="571" y="107"/>
                    <a:pt x="592" y="107"/>
                  </a:cubicBezTo>
                  <a:lnTo>
                    <a:pt x="59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3341825" y="28696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59" y="106"/>
                  </a:moveTo>
                  <a:cubicBezTo>
                    <a:pt x="507" y="106"/>
                    <a:pt x="592" y="233"/>
                    <a:pt x="592" y="381"/>
                  </a:cubicBezTo>
                  <a:cubicBezTo>
                    <a:pt x="592" y="571"/>
                    <a:pt x="507" y="677"/>
                    <a:pt x="359" y="677"/>
                  </a:cubicBezTo>
                  <a:cubicBezTo>
                    <a:pt x="254" y="677"/>
                    <a:pt x="190" y="613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5"/>
                  </a:cubicBezTo>
                  <a:cubicBezTo>
                    <a:pt x="190" y="170"/>
                    <a:pt x="275" y="106"/>
                    <a:pt x="359" y="106"/>
                  </a:cubicBezTo>
                  <a:close/>
                  <a:moveTo>
                    <a:pt x="0" y="1"/>
                  </a:moveTo>
                  <a:cubicBezTo>
                    <a:pt x="0" y="85"/>
                    <a:pt x="21" y="170"/>
                    <a:pt x="21" y="254"/>
                  </a:cubicBezTo>
                  <a:lnTo>
                    <a:pt x="21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190" y="740"/>
                    <a:pt x="296" y="782"/>
                    <a:pt x="380" y="782"/>
                  </a:cubicBezTo>
                  <a:cubicBezTo>
                    <a:pt x="571" y="782"/>
                    <a:pt x="740" y="656"/>
                    <a:pt x="740" y="381"/>
                  </a:cubicBezTo>
                  <a:cubicBezTo>
                    <a:pt x="740" y="149"/>
                    <a:pt x="592" y="1"/>
                    <a:pt x="402" y="1"/>
                  </a:cubicBezTo>
                  <a:cubicBezTo>
                    <a:pt x="296" y="1"/>
                    <a:pt x="190" y="43"/>
                    <a:pt x="148" y="149"/>
                  </a:cubicBezTo>
                  <a:lnTo>
                    <a:pt x="127" y="14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3364525" y="2862250"/>
              <a:ext cx="19025" cy="26950"/>
            </a:xfrm>
            <a:custGeom>
              <a:avLst/>
              <a:gdLst/>
              <a:ahLst/>
              <a:cxnLst/>
              <a:rect l="l" t="t" r="r" b="b"/>
              <a:pathLst>
                <a:path w="761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148" y="1077"/>
                  </a:lnTo>
                  <a:lnTo>
                    <a:pt x="148" y="655"/>
                  </a:lnTo>
                  <a:lnTo>
                    <a:pt x="254" y="549"/>
                  </a:lnTo>
                  <a:lnTo>
                    <a:pt x="592" y="1077"/>
                  </a:lnTo>
                  <a:lnTo>
                    <a:pt x="761" y="1077"/>
                  </a:lnTo>
                  <a:lnTo>
                    <a:pt x="339" y="465"/>
                  </a:lnTo>
                  <a:lnTo>
                    <a:pt x="740" y="0"/>
                  </a:lnTo>
                  <a:lnTo>
                    <a:pt x="571" y="0"/>
                  </a:lnTo>
                  <a:lnTo>
                    <a:pt x="233" y="401"/>
                  </a:lnTo>
                  <a:cubicBezTo>
                    <a:pt x="212" y="444"/>
                    <a:pt x="170" y="486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3385125" y="2869625"/>
              <a:ext cx="15325" cy="19575"/>
            </a:xfrm>
            <a:custGeom>
              <a:avLst/>
              <a:gdLst/>
              <a:ahLst/>
              <a:cxnLst/>
              <a:rect l="l" t="t" r="r" b="b"/>
              <a:pathLst>
                <a:path w="613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5"/>
                    <a:pt x="381" y="698"/>
                    <a:pt x="275" y="698"/>
                  </a:cubicBezTo>
                  <a:cubicBezTo>
                    <a:pt x="212" y="698"/>
                    <a:pt x="148" y="656"/>
                    <a:pt x="148" y="550"/>
                  </a:cubicBezTo>
                  <a:cubicBezTo>
                    <a:pt x="148" y="402"/>
                    <a:pt x="317" y="381"/>
                    <a:pt x="465" y="381"/>
                  </a:cubicBezTo>
                  <a:close/>
                  <a:moveTo>
                    <a:pt x="317" y="1"/>
                  </a:moveTo>
                  <a:cubicBezTo>
                    <a:pt x="212" y="1"/>
                    <a:pt x="127" y="22"/>
                    <a:pt x="64" y="64"/>
                  </a:cubicBezTo>
                  <a:lnTo>
                    <a:pt x="85" y="149"/>
                  </a:lnTo>
                  <a:cubicBezTo>
                    <a:pt x="148" y="106"/>
                    <a:pt x="212" y="85"/>
                    <a:pt x="296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0" y="397"/>
                    <a:pt x="0" y="571"/>
                  </a:cubicBezTo>
                  <a:cubicBezTo>
                    <a:pt x="0" y="677"/>
                    <a:pt x="85" y="782"/>
                    <a:pt x="233" y="782"/>
                  </a:cubicBezTo>
                  <a:cubicBezTo>
                    <a:pt x="338" y="782"/>
                    <a:pt x="423" y="740"/>
                    <a:pt x="465" y="677"/>
                  </a:cubicBezTo>
                  <a:lnTo>
                    <a:pt x="486" y="67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19"/>
                    <a:pt x="613" y="656"/>
                    <a:pt x="613" y="592"/>
                  </a:cubicBezTo>
                  <a:lnTo>
                    <a:pt x="592" y="592"/>
                  </a:lnTo>
                  <a:lnTo>
                    <a:pt x="592" y="297"/>
                  </a:lnTo>
                  <a:cubicBezTo>
                    <a:pt x="592" y="149"/>
                    <a:pt x="550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3412575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487" y="106"/>
                    <a:pt x="529" y="190"/>
                    <a:pt x="529" y="275"/>
                  </a:cubicBezTo>
                  <a:cubicBezTo>
                    <a:pt x="529" y="359"/>
                    <a:pt x="466" y="423"/>
                    <a:pt x="381" y="465"/>
                  </a:cubicBezTo>
                  <a:cubicBezTo>
                    <a:pt x="254" y="423"/>
                    <a:pt x="170" y="359"/>
                    <a:pt x="170" y="275"/>
                  </a:cubicBezTo>
                  <a:cubicBezTo>
                    <a:pt x="170" y="169"/>
                    <a:pt x="233" y="106"/>
                    <a:pt x="360" y="106"/>
                  </a:cubicBezTo>
                  <a:close/>
                  <a:moveTo>
                    <a:pt x="339" y="549"/>
                  </a:moveTo>
                  <a:cubicBezTo>
                    <a:pt x="466" y="592"/>
                    <a:pt x="571" y="655"/>
                    <a:pt x="571" y="782"/>
                  </a:cubicBezTo>
                  <a:cubicBezTo>
                    <a:pt x="571" y="887"/>
                    <a:pt x="487" y="972"/>
                    <a:pt x="360" y="972"/>
                  </a:cubicBezTo>
                  <a:cubicBezTo>
                    <a:pt x="233" y="972"/>
                    <a:pt x="149" y="866"/>
                    <a:pt x="149" y="761"/>
                  </a:cubicBezTo>
                  <a:cubicBezTo>
                    <a:pt x="149" y="676"/>
                    <a:pt x="212" y="592"/>
                    <a:pt x="339" y="549"/>
                  </a:cubicBezTo>
                  <a:close/>
                  <a:moveTo>
                    <a:pt x="360" y="0"/>
                  </a:moveTo>
                  <a:cubicBezTo>
                    <a:pt x="191" y="0"/>
                    <a:pt x="43" y="106"/>
                    <a:pt x="43" y="275"/>
                  </a:cubicBezTo>
                  <a:cubicBezTo>
                    <a:pt x="43" y="359"/>
                    <a:pt x="85" y="444"/>
                    <a:pt x="212" y="507"/>
                  </a:cubicBezTo>
                  <a:cubicBezTo>
                    <a:pt x="85" y="571"/>
                    <a:pt x="1" y="655"/>
                    <a:pt x="1" y="782"/>
                  </a:cubicBezTo>
                  <a:cubicBezTo>
                    <a:pt x="1" y="930"/>
                    <a:pt x="149" y="1056"/>
                    <a:pt x="360" y="1056"/>
                  </a:cubicBezTo>
                  <a:cubicBezTo>
                    <a:pt x="550" y="1056"/>
                    <a:pt x="698" y="951"/>
                    <a:pt x="698" y="761"/>
                  </a:cubicBezTo>
                  <a:cubicBezTo>
                    <a:pt x="698" y="634"/>
                    <a:pt x="635" y="549"/>
                    <a:pt x="487" y="507"/>
                  </a:cubicBezTo>
                  <a:lnTo>
                    <a:pt x="487" y="486"/>
                  </a:lnTo>
                  <a:cubicBezTo>
                    <a:pt x="613" y="444"/>
                    <a:pt x="677" y="338"/>
                    <a:pt x="677" y="254"/>
                  </a:cubicBezTo>
                  <a:cubicBezTo>
                    <a:pt x="677" y="127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3433700" y="28844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0"/>
                    <a:pt x="85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3"/>
                    <a:pt x="149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3442150" y="286330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1" y="0"/>
                  </a:moveTo>
                  <a:lnTo>
                    <a:pt x="1" y="106"/>
                  </a:lnTo>
                  <a:lnTo>
                    <a:pt x="508" y="106"/>
                  </a:lnTo>
                  <a:lnTo>
                    <a:pt x="508" y="127"/>
                  </a:lnTo>
                  <a:lnTo>
                    <a:pt x="64" y="1035"/>
                  </a:lnTo>
                  <a:lnTo>
                    <a:pt x="191" y="1035"/>
                  </a:lnTo>
                  <a:lnTo>
                    <a:pt x="656" y="8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3461700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486"/>
                  </a:moveTo>
                  <a:cubicBezTo>
                    <a:pt x="465" y="486"/>
                    <a:pt x="550" y="571"/>
                    <a:pt x="550" y="718"/>
                  </a:cubicBezTo>
                  <a:cubicBezTo>
                    <a:pt x="550" y="866"/>
                    <a:pt x="486" y="951"/>
                    <a:pt x="359" y="951"/>
                  </a:cubicBezTo>
                  <a:cubicBezTo>
                    <a:pt x="212" y="951"/>
                    <a:pt x="127" y="824"/>
                    <a:pt x="127" y="655"/>
                  </a:cubicBezTo>
                  <a:cubicBezTo>
                    <a:pt x="127" y="634"/>
                    <a:pt x="127" y="613"/>
                    <a:pt x="148" y="613"/>
                  </a:cubicBezTo>
                  <a:cubicBezTo>
                    <a:pt x="190" y="528"/>
                    <a:pt x="254" y="486"/>
                    <a:pt x="338" y="486"/>
                  </a:cubicBezTo>
                  <a:close/>
                  <a:moveTo>
                    <a:pt x="592" y="0"/>
                  </a:moveTo>
                  <a:cubicBezTo>
                    <a:pt x="571" y="0"/>
                    <a:pt x="528" y="0"/>
                    <a:pt x="486" y="21"/>
                  </a:cubicBezTo>
                  <a:cubicBezTo>
                    <a:pt x="359" y="21"/>
                    <a:pt x="254" y="85"/>
                    <a:pt x="169" y="169"/>
                  </a:cubicBezTo>
                  <a:cubicBezTo>
                    <a:pt x="64" y="275"/>
                    <a:pt x="0" y="423"/>
                    <a:pt x="0" y="634"/>
                  </a:cubicBezTo>
                  <a:cubicBezTo>
                    <a:pt x="0" y="887"/>
                    <a:pt x="127" y="1056"/>
                    <a:pt x="359" y="1056"/>
                  </a:cubicBezTo>
                  <a:cubicBezTo>
                    <a:pt x="571" y="1056"/>
                    <a:pt x="697" y="887"/>
                    <a:pt x="697" y="697"/>
                  </a:cubicBezTo>
                  <a:cubicBezTo>
                    <a:pt x="697" y="507"/>
                    <a:pt x="571" y="359"/>
                    <a:pt x="381" y="359"/>
                  </a:cubicBezTo>
                  <a:cubicBezTo>
                    <a:pt x="275" y="359"/>
                    <a:pt x="190" y="423"/>
                    <a:pt x="148" y="486"/>
                  </a:cubicBezTo>
                  <a:lnTo>
                    <a:pt x="127" y="486"/>
                  </a:lnTo>
                  <a:cubicBezTo>
                    <a:pt x="169" y="317"/>
                    <a:pt x="275" y="169"/>
                    <a:pt x="486" y="127"/>
                  </a:cubicBezTo>
                  <a:cubicBezTo>
                    <a:pt x="514" y="127"/>
                    <a:pt x="542" y="118"/>
                    <a:pt x="564" y="118"/>
                  </a:cubicBezTo>
                  <a:cubicBezTo>
                    <a:pt x="575" y="118"/>
                    <a:pt x="585" y="120"/>
                    <a:pt x="592" y="127"/>
                  </a:cubicBez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3667650" y="2947800"/>
              <a:ext cx="71850" cy="116725"/>
            </a:xfrm>
            <a:custGeom>
              <a:avLst/>
              <a:gdLst/>
              <a:ahLst/>
              <a:cxnLst/>
              <a:rect l="l" t="t" r="r" b="b"/>
              <a:pathLst>
                <a:path w="2874" h="4669" extrusionOk="0">
                  <a:moveTo>
                    <a:pt x="2683" y="0"/>
                  </a:moveTo>
                  <a:lnTo>
                    <a:pt x="1" y="4669"/>
                  </a:lnTo>
                  <a:lnTo>
                    <a:pt x="254" y="4669"/>
                  </a:lnTo>
                  <a:lnTo>
                    <a:pt x="2873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3666075" y="2947275"/>
              <a:ext cx="74475" cy="117775"/>
            </a:xfrm>
            <a:custGeom>
              <a:avLst/>
              <a:gdLst/>
              <a:ahLst/>
              <a:cxnLst/>
              <a:rect l="l" t="t" r="r" b="b"/>
              <a:pathLst>
                <a:path w="2979" h="4711" extrusionOk="0">
                  <a:moveTo>
                    <a:pt x="2852" y="63"/>
                  </a:moveTo>
                  <a:lnTo>
                    <a:pt x="2915" y="148"/>
                  </a:lnTo>
                  <a:lnTo>
                    <a:pt x="317" y="4647"/>
                  </a:lnTo>
                  <a:lnTo>
                    <a:pt x="127" y="4647"/>
                  </a:lnTo>
                  <a:lnTo>
                    <a:pt x="2767" y="63"/>
                  </a:lnTo>
                  <a:close/>
                  <a:moveTo>
                    <a:pt x="2725" y="0"/>
                  </a:moveTo>
                  <a:lnTo>
                    <a:pt x="0" y="4711"/>
                  </a:lnTo>
                  <a:lnTo>
                    <a:pt x="338" y="4711"/>
                  </a:lnTo>
                  <a:lnTo>
                    <a:pt x="2979" y="169"/>
                  </a:lnTo>
                  <a:lnTo>
                    <a:pt x="2979" y="14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3667650" y="2831600"/>
              <a:ext cx="71850" cy="116225"/>
            </a:xfrm>
            <a:custGeom>
              <a:avLst/>
              <a:gdLst/>
              <a:ahLst/>
              <a:cxnLst/>
              <a:rect l="l" t="t" r="r" b="b"/>
              <a:pathLst>
                <a:path w="2874" h="4649" extrusionOk="0">
                  <a:moveTo>
                    <a:pt x="1" y="1"/>
                  </a:moveTo>
                  <a:lnTo>
                    <a:pt x="2683" y="4648"/>
                  </a:lnTo>
                  <a:lnTo>
                    <a:pt x="2810" y="4648"/>
                  </a:lnTo>
                  <a:lnTo>
                    <a:pt x="2873" y="45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3666075" y="2831075"/>
              <a:ext cx="74475" cy="117800"/>
            </a:xfrm>
            <a:custGeom>
              <a:avLst/>
              <a:gdLst/>
              <a:ahLst/>
              <a:cxnLst/>
              <a:rect l="l" t="t" r="r" b="b"/>
              <a:pathLst>
                <a:path w="2979" h="4712" extrusionOk="0">
                  <a:moveTo>
                    <a:pt x="317" y="64"/>
                  </a:moveTo>
                  <a:lnTo>
                    <a:pt x="2915" y="4564"/>
                  </a:lnTo>
                  <a:lnTo>
                    <a:pt x="2852" y="4648"/>
                  </a:lnTo>
                  <a:lnTo>
                    <a:pt x="2767" y="4648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725" y="4711"/>
                  </a:lnTo>
                  <a:lnTo>
                    <a:pt x="2894" y="4711"/>
                  </a:lnTo>
                  <a:lnTo>
                    <a:pt x="2979" y="45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3667650" y="2744475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07" y="0"/>
                  </a:moveTo>
                  <a:lnTo>
                    <a:pt x="1" y="3486"/>
                  </a:lnTo>
                  <a:lnTo>
                    <a:pt x="254" y="3486"/>
                  </a:lnTo>
                  <a:lnTo>
                    <a:pt x="2219" y="127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3666075" y="2743425"/>
              <a:ext cx="58100" cy="89275"/>
            </a:xfrm>
            <a:custGeom>
              <a:avLst/>
              <a:gdLst/>
              <a:ahLst/>
              <a:cxnLst/>
              <a:rect l="l" t="t" r="r" b="b"/>
              <a:pathLst>
                <a:path w="2324" h="3571" extrusionOk="0">
                  <a:moveTo>
                    <a:pt x="2092" y="106"/>
                  </a:moveTo>
                  <a:lnTo>
                    <a:pt x="2239" y="190"/>
                  </a:lnTo>
                  <a:lnTo>
                    <a:pt x="317" y="3507"/>
                  </a:lnTo>
                  <a:lnTo>
                    <a:pt x="127" y="3507"/>
                  </a:lnTo>
                  <a:lnTo>
                    <a:pt x="2092" y="106"/>
                  </a:lnTo>
                  <a:close/>
                  <a:moveTo>
                    <a:pt x="2070" y="0"/>
                  </a:moveTo>
                  <a:lnTo>
                    <a:pt x="0" y="3570"/>
                  </a:lnTo>
                  <a:lnTo>
                    <a:pt x="338" y="3570"/>
                  </a:lnTo>
                  <a:lnTo>
                    <a:pt x="2324" y="14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3511875" y="2802025"/>
              <a:ext cx="55475" cy="60250"/>
            </a:xfrm>
            <a:custGeom>
              <a:avLst/>
              <a:gdLst/>
              <a:ahLst/>
              <a:cxnLst/>
              <a:rect l="l" t="t" r="r" b="b"/>
              <a:pathLst>
                <a:path w="2219" h="2410" extrusionOk="0">
                  <a:moveTo>
                    <a:pt x="1120" y="254"/>
                  </a:moveTo>
                  <a:cubicBezTo>
                    <a:pt x="1268" y="254"/>
                    <a:pt x="1415" y="297"/>
                    <a:pt x="1521" y="381"/>
                  </a:cubicBezTo>
                  <a:cubicBezTo>
                    <a:pt x="1648" y="445"/>
                    <a:pt x="1753" y="550"/>
                    <a:pt x="1817" y="698"/>
                  </a:cubicBezTo>
                  <a:cubicBezTo>
                    <a:pt x="1880" y="846"/>
                    <a:pt x="1901" y="1015"/>
                    <a:pt x="1901" y="1205"/>
                  </a:cubicBezTo>
                  <a:cubicBezTo>
                    <a:pt x="1901" y="1501"/>
                    <a:pt x="1838" y="1733"/>
                    <a:pt x="1690" y="1881"/>
                  </a:cubicBezTo>
                  <a:cubicBezTo>
                    <a:pt x="1542" y="2050"/>
                    <a:pt x="1352" y="2135"/>
                    <a:pt x="1120" y="2135"/>
                  </a:cubicBezTo>
                  <a:cubicBezTo>
                    <a:pt x="887" y="2135"/>
                    <a:pt x="697" y="2050"/>
                    <a:pt x="549" y="1902"/>
                  </a:cubicBezTo>
                  <a:cubicBezTo>
                    <a:pt x="401" y="1733"/>
                    <a:pt x="317" y="1501"/>
                    <a:pt x="317" y="1226"/>
                  </a:cubicBezTo>
                  <a:cubicBezTo>
                    <a:pt x="317" y="888"/>
                    <a:pt x="401" y="635"/>
                    <a:pt x="549" y="487"/>
                  </a:cubicBezTo>
                  <a:cubicBezTo>
                    <a:pt x="718" y="339"/>
                    <a:pt x="887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782" y="1"/>
                    <a:pt x="528" y="107"/>
                    <a:pt x="317" y="318"/>
                  </a:cubicBezTo>
                  <a:cubicBezTo>
                    <a:pt x="106" y="529"/>
                    <a:pt x="0" y="846"/>
                    <a:pt x="0" y="1226"/>
                  </a:cubicBezTo>
                  <a:cubicBezTo>
                    <a:pt x="0" y="1437"/>
                    <a:pt x="42" y="1628"/>
                    <a:pt x="127" y="1818"/>
                  </a:cubicBezTo>
                  <a:cubicBezTo>
                    <a:pt x="232" y="1987"/>
                    <a:pt x="359" y="2135"/>
                    <a:pt x="528" y="2240"/>
                  </a:cubicBezTo>
                  <a:cubicBezTo>
                    <a:pt x="697" y="2346"/>
                    <a:pt x="887" y="2409"/>
                    <a:pt x="1120" y="2409"/>
                  </a:cubicBezTo>
                  <a:cubicBezTo>
                    <a:pt x="1310" y="2409"/>
                    <a:pt x="1500" y="2346"/>
                    <a:pt x="1669" y="2261"/>
                  </a:cubicBezTo>
                  <a:cubicBezTo>
                    <a:pt x="1859" y="2156"/>
                    <a:pt x="1986" y="2029"/>
                    <a:pt x="2091" y="1839"/>
                  </a:cubicBezTo>
                  <a:cubicBezTo>
                    <a:pt x="2176" y="1649"/>
                    <a:pt x="2218" y="1437"/>
                    <a:pt x="2218" y="1205"/>
                  </a:cubicBezTo>
                  <a:cubicBezTo>
                    <a:pt x="2218" y="973"/>
                    <a:pt x="2176" y="761"/>
                    <a:pt x="2091" y="571"/>
                  </a:cubicBezTo>
                  <a:cubicBezTo>
                    <a:pt x="2007" y="402"/>
                    <a:pt x="1859" y="254"/>
                    <a:pt x="1690" y="149"/>
                  </a:cubicBezTo>
                  <a:cubicBezTo>
                    <a:pt x="1521" y="43"/>
                    <a:pt x="1331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3577350" y="28390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3576300" y="2838475"/>
              <a:ext cx="101400" cy="7425"/>
            </a:xfrm>
            <a:custGeom>
              <a:avLst/>
              <a:gdLst/>
              <a:ahLst/>
              <a:cxnLst/>
              <a:rect l="l" t="t" r="r" b="b"/>
              <a:pathLst>
                <a:path w="4056" h="297" extrusionOk="0">
                  <a:moveTo>
                    <a:pt x="3993" y="64"/>
                  </a:moveTo>
                  <a:lnTo>
                    <a:pt x="3993" y="212"/>
                  </a:lnTo>
                  <a:lnTo>
                    <a:pt x="85" y="212"/>
                  </a:lnTo>
                  <a:lnTo>
                    <a:pt x="85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3577350" y="28189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3576300" y="2817875"/>
              <a:ext cx="101400" cy="7425"/>
            </a:xfrm>
            <a:custGeom>
              <a:avLst/>
              <a:gdLst/>
              <a:ahLst/>
              <a:cxnLst/>
              <a:rect l="l" t="t" r="r" b="b"/>
              <a:pathLst>
                <a:path w="4056" h="297" extrusionOk="0">
                  <a:moveTo>
                    <a:pt x="3993" y="64"/>
                  </a:moveTo>
                  <a:lnTo>
                    <a:pt x="3993" y="233"/>
                  </a:lnTo>
                  <a:lnTo>
                    <a:pt x="85" y="233"/>
                  </a:lnTo>
                  <a:lnTo>
                    <a:pt x="85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3737900" y="2945150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63" y="1"/>
                  </a:moveTo>
                  <a:lnTo>
                    <a:pt x="0" y="106"/>
                  </a:lnTo>
                  <a:lnTo>
                    <a:pt x="63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3736825" y="2944100"/>
              <a:ext cx="102475" cy="7425"/>
            </a:xfrm>
            <a:custGeom>
              <a:avLst/>
              <a:gdLst/>
              <a:ahLst/>
              <a:cxnLst/>
              <a:rect l="l" t="t" r="r" b="b"/>
              <a:pathLst>
                <a:path w="4099" h="297" extrusionOk="0">
                  <a:moveTo>
                    <a:pt x="4036" y="85"/>
                  </a:moveTo>
                  <a:lnTo>
                    <a:pt x="4036" y="233"/>
                  </a:lnTo>
                  <a:lnTo>
                    <a:pt x="128" y="233"/>
                  </a:lnTo>
                  <a:lnTo>
                    <a:pt x="85" y="148"/>
                  </a:lnTo>
                  <a:lnTo>
                    <a:pt x="128" y="85"/>
                  </a:lnTo>
                  <a:close/>
                  <a:moveTo>
                    <a:pt x="106" y="0"/>
                  </a:moveTo>
                  <a:lnTo>
                    <a:pt x="1" y="148"/>
                  </a:lnTo>
                  <a:lnTo>
                    <a:pt x="106" y="296"/>
                  </a:lnTo>
                  <a:lnTo>
                    <a:pt x="4099" y="296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3667650" y="3064500"/>
              <a:ext cx="71850" cy="118850"/>
            </a:xfrm>
            <a:custGeom>
              <a:avLst/>
              <a:gdLst/>
              <a:ahLst/>
              <a:cxnLst/>
              <a:rect l="l" t="t" r="r" b="b"/>
              <a:pathLst>
                <a:path w="2874" h="4754" extrusionOk="0">
                  <a:moveTo>
                    <a:pt x="1" y="1"/>
                  </a:moveTo>
                  <a:lnTo>
                    <a:pt x="2747" y="4754"/>
                  </a:lnTo>
                  <a:lnTo>
                    <a:pt x="2873" y="452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3666075" y="3063450"/>
              <a:ext cx="74475" cy="121475"/>
            </a:xfrm>
            <a:custGeom>
              <a:avLst/>
              <a:gdLst/>
              <a:ahLst/>
              <a:cxnLst/>
              <a:rect l="l" t="t" r="r" b="b"/>
              <a:pathLst>
                <a:path w="2979" h="4859" extrusionOk="0">
                  <a:moveTo>
                    <a:pt x="317" y="64"/>
                  </a:moveTo>
                  <a:lnTo>
                    <a:pt x="2915" y="4563"/>
                  </a:lnTo>
                  <a:lnTo>
                    <a:pt x="2810" y="4732"/>
                  </a:lnTo>
                  <a:lnTo>
                    <a:pt x="127" y="64"/>
                  </a:lnTo>
                  <a:close/>
                  <a:moveTo>
                    <a:pt x="0" y="0"/>
                  </a:moveTo>
                  <a:lnTo>
                    <a:pt x="2810" y="4859"/>
                  </a:lnTo>
                  <a:lnTo>
                    <a:pt x="2979" y="456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3674000" y="2950950"/>
              <a:ext cx="65500" cy="124150"/>
            </a:xfrm>
            <a:custGeom>
              <a:avLst/>
              <a:gdLst/>
              <a:ahLst/>
              <a:cxnLst/>
              <a:rect l="l" t="t" r="r" b="b"/>
              <a:pathLst>
                <a:path w="2620" h="4966" extrusionOk="0">
                  <a:moveTo>
                    <a:pt x="2619" y="1"/>
                  </a:moveTo>
                  <a:lnTo>
                    <a:pt x="0" y="4543"/>
                  </a:lnTo>
                  <a:lnTo>
                    <a:pt x="254" y="4965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3696700" y="2670000"/>
              <a:ext cx="66025" cy="68150"/>
            </a:xfrm>
            <a:custGeom>
              <a:avLst/>
              <a:gdLst/>
              <a:ahLst/>
              <a:cxnLst/>
              <a:rect l="l" t="t" r="r" b="b"/>
              <a:pathLst>
                <a:path w="2641" h="2726" extrusionOk="0">
                  <a:moveTo>
                    <a:pt x="1183" y="2620"/>
                  </a:moveTo>
                  <a:cubicBezTo>
                    <a:pt x="698" y="2430"/>
                    <a:pt x="486" y="2029"/>
                    <a:pt x="465" y="1733"/>
                  </a:cubicBezTo>
                  <a:cubicBezTo>
                    <a:pt x="423" y="1205"/>
                    <a:pt x="888" y="529"/>
                    <a:pt x="1437" y="445"/>
                  </a:cubicBezTo>
                  <a:cubicBezTo>
                    <a:pt x="2028" y="360"/>
                    <a:pt x="2641" y="867"/>
                    <a:pt x="2641" y="1459"/>
                  </a:cubicBezTo>
                  <a:cubicBezTo>
                    <a:pt x="2620" y="1754"/>
                    <a:pt x="2578" y="1860"/>
                    <a:pt x="2472" y="2029"/>
                  </a:cubicBezTo>
                  <a:cubicBezTo>
                    <a:pt x="2282" y="2388"/>
                    <a:pt x="2071" y="2515"/>
                    <a:pt x="1965" y="2578"/>
                  </a:cubicBezTo>
                  <a:cubicBezTo>
                    <a:pt x="1775" y="2684"/>
                    <a:pt x="1500" y="2726"/>
                    <a:pt x="1183" y="2620"/>
                  </a:cubicBezTo>
                  <a:close/>
                  <a:moveTo>
                    <a:pt x="2197" y="994"/>
                  </a:moveTo>
                  <a:cubicBezTo>
                    <a:pt x="1373" y="1"/>
                    <a:pt x="0" y="1923"/>
                    <a:pt x="1268" y="2367"/>
                  </a:cubicBezTo>
                  <a:cubicBezTo>
                    <a:pt x="2007" y="2620"/>
                    <a:pt x="2620" y="1501"/>
                    <a:pt x="2197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3653925" y="2646775"/>
              <a:ext cx="63925" cy="69200"/>
            </a:xfrm>
            <a:custGeom>
              <a:avLst/>
              <a:gdLst/>
              <a:ahLst/>
              <a:cxnLst/>
              <a:rect l="l" t="t" r="r" b="b"/>
              <a:pathLst>
                <a:path w="2557" h="2768" extrusionOk="0">
                  <a:moveTo>
                    <a:pt x="1226" y="2578"/>
                  </a:moveTo>
                  <a:cubicBezTo>
                    <a:pt x="1373" y="2324"/>
                    <a:pt x="1521" y="2071"/>
                    <a:pt x="1669" y="1817"/>
                  </a:cubicBezTo>
                  <a:cubicBezTo>
                    <a:pt x="1416" y="1606"/>
                    <a:pt x="1035" y="1437"/>
                    <a:pt x="719" y="1247"/>
                  </a:cubicBezTo>
                  <a:cubicBezTo>
                    <a:pt x="571" y="1458"/>
                    <a:pt x="423" y="1775"/>
                    <a:pt x="275" y="2007"/>
                  </a:cubicBezTo>
                  <a:cubicBezTo>
                    <a:pt x="191" y="2007"/>
                    <a:pt x="85" y="1923"/>
                    <a:pt x="0" y="1881"/>
                  </a:cubicBezTo>
                  <a:cubicBezTo>
                    <a:pt x="360" y="1247"/>
                    <a:pt x="719" y="634"/>
                    <a:pt x="1078" y="1"/>
                  </a:cubicBezTo>
                  <a:cubicBezTo>
                    <a:pt x="1162" y="43"/>
                    <a:pt x="1247" y="85"/>
                    <a:pt x="1331" y="148"/>
                  </a:cubicBezTo>
                  <a:cubicBezTo>
                    <a:pt x="1183" y="444"/>
                    <a:pt x="1014" y="719"/>
                    <a:pt x="845" y="1014"/>
                  </a:cubicBezTo>
                  <a:cubicBezTo>
                    <a:pt x="1162" y="1205"/>
                    <a:pt x="1479" y="1395"/>
                    <a:pt x="1817" y="1564"/>
                  </a:cubicBezTo>
                  <a:cubicBezTo>
                    <a:pt x="1965" y="1289"/>
                    <a:pt x="2134" y="993"/>
                    <a:pt x="2303" y="698"/>
                  </a:cubicBezTo>
                  <a:cubicBezTo>
                    <a:pt x="2387" y="740"/>
                    <a:pt x="2472" y="803"/>
                    <a:pt x="2556" y="845"/>
                  </a:cubicBezTo>
                  <a:cubicBezTo>
                    <a:pt x="2218" y="1458"/>
                    <a:pt x="1859" y="2071"/>
                    <a:pt x="1521" y="2683"/>
                  </a:cubicBezTo>
                  <a:cubicBezTo>
                    <a:pt x="1458" y="2768"/>
                    <a:pt x="1310" y="2620"/>
                    <a:pt x="1226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3736300" y="3185450"/>
              <a:ext cx="3725" cy="6875"/>
            </a:xfrm>
            <a:custGeom>
              <a:avLst/>
              <a:gdLst/>
              <a:ahLst/>
              <a:cxnLst/>
              <a:rect l="l" t="t" r="r" b="b"/>
              <a:pathLst>
                <a:path w="149" h="275" extrusionOk="0">
                  <a:moveTo>
                    <a:pt x="64" y="0"/>
                  </a:moveTo>
                  <a:lnTo>
                    <a:pt x="1" y="275"/>
                  </a:lnTo>
                  <a:lnTo>
                    <a:pt x="1" y="275"/>
                  </a:lnTo>
                  <a:lnTo>
                    <a:pt x="149" y="106"/>
                  </a:lnTo>
                  <a:lnTo>
                    <a:pt x="127" y="10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736300" y="3175400"/>
              <a:ext cx="6900" cy="12700"/>
            </a:xfrm>
            <a:custGeom>
              <a:avLst/>
              <a:gdLst/>
              <a:ahLst/>
              <a:cxnLst/>
              <a:rect l="l" t="t" r="r" b="b"/>
              <a:pathLst>
                <a:path w="276" h="508" extrusionOk="0">
                  <a:moveTo>
                    <a:pt x="127" y="1"/>
                  </a:moveTo>
                  <a:lnTo>
                    <a:pt x="1" y="318"/>
                  </a:lnTo>
                  <a:lnTo>
                    <a:pt x="149" y="508"/>
                  </a:lnTo>
                  <a:lnTo>
                    <a:pt x="275" y="25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3664475" y="3183325"/>
              <a:ext cx="73450" cy="117800"/>
            </a:xfrm>
            <a:custGeom>
              <a:avLst/>
              <a:gdLst/>
              <a:ahLst/>
              <a:cxnLst/>
              <a:rect l="l" t="t" r="r" b="b"/>
              <a:pathLst>
                <a:path w="2938" h="4712" extrusionOk="0">
                  <a:moveTo>
                    <a:pt x="2874" y="1"/>
                  </a:moveTo>
                  <a:lnTo>
                    <a:pt x="1" y="4479"/>
                  </a:lnTo>
                  <a:lnTo>
                    <a:pt x="128" y="4711"/>
                  </a:lnTo>
                  <a:lnTo>
                    <a:pt x="2874" y="360"/>
                  </a:lnTo>
                  <a:lnTo>
                    <a:pt x="2937" y="8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3507650" y="3271000"/>
              <a:ext cx="62325" cy="58625"/>
            </a:xfrm>
            <a:custGeom>
              <a:avLst/>
              <a:gdLst/>
              <a:ahLst/>
              <a:cxnLst/>
              <a:rect l="l" t="t" r="r" b="b"/>
              <a:pathLst>
                <a:path w="2493" h="2345" extrusionOk="0">
                  <a:moveTo>
                    <a:pt x="1289" y="2303"/>
                  </a:moveTo>
                  <a:cubicBezTo>
                    <a:pt x="930" y="2345"/>
                    <a:pt x="592" y="2218"/>
                    <a:pt x="401" y="2028"/>
                  </a:cubicBezTo>
                  <a:cubicBezTo>
                    <a:pt x="0" y="1627"/>
                    <a:pt x="0" y="592"/>
                    <a:pt x="570" y="232"/>
                  </a:cubicBezTo>
                  <a:cubicBezTo>
                    <a:pt x="930" y="0"/>
                    <a:pt x="1521" y="0"/>
                    <a:pt x="1880" y="359"/>
                  </a:cubicBezTo>
                  <a:cubicBezTo>
                    <a:pt x="2493" y="951"/>
                    <a:pt x="2176" y="2260"/>
                    <a:pt x="1331" y="2303"/>
                  </a:cubicBezTo>
                  <a:cubicBezTo>
                    <a:pt x="1310" y="2303"/>
                    <a:pt x="1310" y="2303"/>
                    <a:pt x="1289" y="2303"/>
                  </a:cubicBezTo>
                  <a:close/>
                  <a:moveTo>
                    <a:pt x="1753" y="1796"/>
                  </a:moveTo>
                  <a:cubicBezTo>
                    <a:pt x="2049" y="1352"/>
                    <a:pt x="1859" y="570"/>
                    <a:pt x="1458" y="380"/>
                  </a:cubicBezTo>
                  <a:cubicBezTo>
                    <a:pt x="1120" y="254"/>
                    <a:pt x="718" y="380"/>
                    <a:pt x="528" y="655"/>
                  </a:cubicBezTo>
                  <a:cubicBezTo>
                    <a:pt x="359" y="951"/>
                    <a:pt x="380" y="1458"/>
                    <a:pt x="528" y="1711"/>
                  </a:cubicBezTo>
                  <a:cubicBezTo>
                    <a:pt x="634" y="1944"/>
                    <a:pt x="930" y="2091"/>
                    <a:pt x="1268" y="2049"/>
                  </a:cubicBezTo>
                  <a:cubicBezTo>
                    <a:pt x="1521" y="2007"/>
                    <a:pt x="1648" y="1922"/>
                    <a:pt x="1753" y="17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3660250" y="3295275"/>
              <a:ext cx="77675" cy="122025"/>
            </a:xfrm>
            <a:custGeom>
              <a:avLst/>
              <a:gdLst/>
              <a:ahLst/>
              <a:cxnLst/>
              <a:rect l="l" t="t" r="r" b="b"/>
              <a:pathLst>
                <a:path w="3107" h="4881" extrusionOk="0">
                  <a:moveTo>
                    <a:pt x="170" y="1"/>
                  </a:moveTo>
                  <a:lnTo>
                    <a:pt x="1" y="233"/>
                  </a:lnTo>
                  <a:lnTo>
                    <a:pt x="3043" y="4880"/>
                  </a:lnTo>
                  <a:lnTo>
                    <a:pt x="3106" y="4585"/>
                  </a:lnTo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3568900" y="3293175"/>
              <a:ext cx="101950" cy="4250"/>
            </a:xfrm>
            <a:custGeom>
              <a:avLst/>
              <a:gdLst/>
              <a:ahLst/>
              <a:cxnLst/>
              <a:rect l="l" t="t" r="r" b="b"/>
              <a:pathLst>
                <a:path w="4078" h="170" extrusionOk="0">
                  <a:moveTo>
                    <a:pt x="0" y="0"/>
                  </a:moveTo>
                  <a:lnTo>
                    <a:pt x="0" y="169"/>
                  </a:lnTo>
                  <a:lnTo>
                    <a:pt x="3951" y="169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568900" y="3310600"/>
              <a:ext cx="101950" cy="4775"/>
            </a:xfrm>
            <a:custGeom>
              <a:avLst/>
              <a:gdLst/>
              <a:ahLst/>
              <a:cxnLst/>
              <a:rect l="l" t="t" r="r" b="b"/>
              <a:pathLst>
                <a:path w="4078" h="191" extrusionOk="0">
                  <a:moveTo>
                    <a:pt x="0" y="0"/>
                  </a:moveTo>
                  <a:lnTo>
                    <a:pt x="0" y="191"/>
                  </a:lnTo>
                  <a:lnTo>
                    <a:pt x="4077" y="191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3949650" y="2958875"/>
              <a:ext cx="24325" cy="38050"/>
            </a:xfrm>
            <a:custGeom>
              <a:avLst/>
              <a:gdLst/>
              <a:ahLst/>
              <a:cxnLst/>
              <a:rect l="l" t="t" r="r" b="b"/>
              <a:pathLst>
                <a:path w="973" h="1522" extrusionOk="0">
                  <a:moveTo>
                    <a:pt x="254" y="1353"/>
                  </a:moveTo>
                  <a:cubicBezTo>
                    <a:pt x="465" y="1353"/>
                    <a:pt x="677" y="1353"/>
                    <a:pt x="909" y="1353"/>
                  </a:cubicBezTo>
                  <a:cubicBezTo>
                    <a:pt x="909" y="1395"/>
                    <a:pt x="909" y="1458"/>
                    <a:pt x="909" y="1522"/>
                  </a:cubicBezTo>
                  <a:cubicBezTo>
                    <a:pt x="613" y="1522"/>
                    <a:pt x="297" y="1522"/>
                    <a:pt x="1" y="1522"/>
                  </a:cubicBezTo>
                  <a:cubicBezTo>
                    <a:pt x="1" y="1142"/>
                    <a:pt x="508" y="973"/>
                    <a:pt x="656" y="677"/>
                  </a:cubicBezTo>
                  <a:cubicBezTo>
                    <a:pt x="846" y="318"/>
                    <a:pt x="233" y="128"/>
                    <a:pt x="191" y="571"/>
                  </a:cubicBezTo>
                  <a:cubicBezTo>
                    <a:pt x="128" y="592"/>
                    <a:pt x="85" y="550"/>
                    <a:pt x="22" y="571"/>
                  </a:cubicBezTo>
                  <a:cubicBezTo>
                    <a:pt x="1" y="1"/>
                    <a:pt x="972" y="22"/>
                    <a:pt x="867" y="635"/>
                  </a:cubicBezTo>
                  <a:cubicBezTo>
                    <a:pt x="803" y="973"/>
                    <a:pt x="402" y="1057"/>
                    <a:pt x="254" y="1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3897375" y="292032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6" y="2219"/>
                  </a:lnTo>
                  <a:lnTo>
                    <a:pt x="296" y="1184"/>
                  </a:lnTo>
                  <a:lnTo>
                    <a:pt x="1437" y="1184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30"/>
                  </a:lnTo>
                  <a:lnTo>
                    <a:pt x="296" y="930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3896325" y="2919800"/>
              <a:ext cx="44900" cy="57075"/>
            </a:xfrm>
            <a:custGeom>
              <a:avLst/>
              <a:gdLst/>
              <a:ahLst/>
              <a:cxnLst/>
              <a:rect l="l" t="t" r="r" b="b"/>
              <a:pathLst>
                <a:path w="1796" h="2283" extrusionOk="0">
                  <a:moveTo>
                    <a:pt x="1732" y="64"/>
                  </a:moveTo>
                  <a:lnTo>
                    <a:pt x="1732" y="2219"/>
                  </a:lnTo>
                  <a:lnTo>
                    <a:pt x="1500" y="2219"/>
                  </a:lnTo>
                  <a:lnTo>
                    <a:pt x="1500" y="1162"/>
                  </a:lnTo>
                  <a:lnTo>
                    <a:pt x="296" y="1162"/>
                  </a:lnTo>
                  <a:lnTo>
                    <a:pt x="296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00" y="972"/>
                  </a:lnTo>
                  <a:lnTo>
                    <a:pt x="1500" y="64"/>
                  </a:lnTo>
                  <a:close/>
                  <a:moveTo>
                    <a:pt x="0" y="1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3845100" y="292032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0" y="1"/>
                  </a:moveTo>
                  <a:lnTo>
                    <a:pt x="0" y="2219"/>
                  </a:lnTo>
                  <a:lnTo>
                    <a:pt x="275" y="2219"/>
                  </a:lnTo>
                  <a:lnTo>
                    <a:pt x="275" y="487"/>
                  </a:lnTo>
                  <a:lnTo>
                    <a:pt x="1437" y="2219"/>
                  </a:lnTo>
                  <a:lnTo>
                    <a:pt x="1732" y="2219"/>
                  </a:lnTo>
                  <a:lnTo>
                    <a:pt x="1732" y="1"/>
                  </a:lnTo>
                  <a:lnTo>
                    <a:pt x="1458" y="1"/>
                  </a:lnTo>
                  <a:lnTo>
                    <a:pt x="1458" y="17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3844025" y="2919800"/>
              <a:ext cx="45450" cy="57075"/>
            </a:xfrm>
            <a:custGeom>
              <a:avLst/>
              <a:gdLst/>
              <a:ahLst/>
              <a:cxnLst/>
              <a:rect l="l" t="t" r="r" b="b"/>
              <a:pathLst>
                <a:path w="1818" h="2283" extrusionOk="0">
                  <a:moveTo>
                    <a:pt x="1754" y="64"/>
                  </a:moveTo>
                  <a:lnTo>
                    <a:pt x="1754" y="2219"/>
                  </a:lnTo>
                  <a:lnTo>
                    <a:pt x="1501" y="2219"/>
                  </a:lnTo>
                  <a:lnTo>
                    <a:pt x="339" y="486"/>
                  </a:lnTo>
                  <a:lnTo>
                    <a:pt x="297" y="508"/>
                  </a:lnTo>
                  <a:lnTo>
                    <a:pt x="297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80" y="1796"/>
                  </a:lnTo>
                  <a:lnTo>
                    <a:pt x="1543" y="1775"/>
                  </a:lnTo>
                  <a:lnTo>
                    <a:pt x="1543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613"/>
                  </a:lnTo>
                  <a:lnTo>
                    <a:pt x="1459" y="2282"/>
                  </a:lnTo>
                  <a:lnTo>
                    <a:pt x="1818" y="2282"/>
                  </a:lnTo>
                  <a:lnTo>
                    <a:pt x="1818" y="1"/>
                  </a:lnTo>
                  <a:lnTo>
                    <a:pt x="1459" y="1"/>
                  </a:lnTo>
                  <a:lnTo>
                    <a:pt x="1459" y="166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817100" y="3455300"/>
              <a:ext cx="24850" cy="38575"/>
            </a:xfrm>
            <a:custGeom>
              <a:avLst/>
              <a:gdLst/>
              <a:ahLst/>
              <a:cxnLst/>
              <a:rect l="l" t="t" r="r" b="b"/>
              <a:pathLst>
                <a:path w="994" h="1543" extrusionOk="0">
                  <a:moveTo>
                    <a:pt x="254" y="1352"/>
                  </a:moveTo>
                  <a:cubicBezTo>
                    <a:pt x="465" y="1352"/>
                    <a:pt x="677" y="1352"/>
                    <a:pt x="909" y="1352"/>
                  </a:cubicBezTo>
                  <a:cubicBezTo>
                    <a:pt x="909" y="1416"/>
                    <a:pt x="909" y="1458"/>
                    <a:pt x="909" y="1521"/>
                  </a:cubicBezTo>
                  <a:cubicBezTo>
                    <a:pt x="613" y="1521"/>
                    <a:pt x="318" y="1542"/>
                    <a:pt x="1" y="1542"/>
                  </a:cubicBezTo>
                  <a:cubicBezTo>
                    <a:pt x="1" y="1162"/>
                    <a:pt x="508" y="972"/>
                    <a:pt x="656" y="676"/>
                  </a:cubicBezTo>
                  <a:cubicBezTo>
                    <a:pt x="867" y="317"/>
                    <a:pt x="233" y="127"/>
                    <a:pt x="191" y="592"/>
                  </a:cubicBezTo>
                  <a:cubicBezTo>
                    <a:pt x="127" y="592"/>
                    <a:pt x="85" y="550"/>
                    <a:pt x="22" y="571"/>
                  </a:cubicBezTo>
                  <a:cubicBezTo>
                    <a:pt x="1" y="0"/>
                    <a:pt x="994" y="21"/>
                    <a:pt x="888" y="634"/>
                  </a:cubicBezTo>
                  <a:cubicBezTo>
                    <a:pt x="825" y="972"/>
                    <a:pt x="402" y="1078"/>
                    <a:pt x="254" y="1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3764825" y="341727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296" y="2218"/>
                  </a:lnTo>
                  <a:lnTo>
                    <a:pt x="296" y="1162"/>
                  </a:lnTo>
                  <a:lnTo>
                    <a:pt x="1437" y="1162"/>
                  </a:lnTo>
                  <a:lnTo>
                    <a:pt x="1437" y="2218"/>
                  </a:lnTo>
                  <a:lnTo>
                    <a:pt x="1733" y="2218"/>
                  </a:lnTo>
                  <a:lnTo>
                    <a:pt x="1733" y="0"/>
                  </a:lnTo>
                  <a:lnTo>
                    <a:pt x="1437" y="0"/>
                  </a:lnTo>
                  <a:lnTo>
                    <a:pt x="1437" y="909"/>
                  </a:lnTo>
                  <a:lnTo>
                    <a:pt x="296" y="90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763775" y="3416225"/>
              <a:ext cx="44900" cy="57050"/>
            </a:xfrm>
            <a:custGeom>
              <a:avLst/>
              <a:gdLst/>
              <a:ahLst/>
              <a:cxnLst/>
              <a:rect l="l" t="t" r="r" b="b"/>
              <a:pathLst>
                <a:path w="1796" h="2282" extrusionOk="0">
                  <a:moveTo>
                    <a:pt x="1732" y="64"/>
                  </a:moveTo>
                  <a:lnTo>
                    <a:pt x="1732" y="2218"/>
                  </a:lnTo>
                  <a:lnTo>
                    <a:pt x="1521" y="2218"/>
                  </a:lnTo>
                  <a:lnTo>
                    <a:pt x="1521" y="1183"/>
                  </a:lnTo>
                  <a:lnTo>
                    <a:pt x="296" y="1183"/>
                  </a:lnTo>
                  <a:lnTo>
                    <a:pt x="296" y="2218"/>
                  </a:lnTo>
                  <a:lnTo>
                    <a:pt x="64" y="2218"/>
                  </a:lnTo>
                  <a:lnTo>
                    <a:pt x="64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21" y="972"/>
                  </a:lnTo>
                  <a:lnTo>
                    <a:pt x="1521" y="64"/>
                  </a:lnTo>
                  <a:close/>
                  <a:moveTo>
                    <a:pt x="0" y="0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0"/>
                  </a:lnTo>
                  <a:lnTo>
                    <a:pt x="1437" y="0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3712550" y="341727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275" y="2218"/>
                  </a:lnTo>
                  <a:lnTo>
                    <a:pt x="275" y="465"/>
                  </a:lnTo>
                  <a:lnTo>
                    <a:pt x="1437" y="2218"/>
                  </a:lnTo>
                  <a:lnTo>
                    <a:pt x="1753" y="2218"/>
                  </a:lnTo>
                  <a:lnTo>
                    <a:pt x="1753" y="0"/>
                  </a:lnTo>
                  <a:lnTo>
                    <a:pt x="1458" y="0"/>
                  </a:lnTo>
                  <a:lnTo>
                    <a:pt x="1458" y="173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3711475" y="3416225"/>
              <a:ext cx="45450" cy="57050"/>
            </a:xfrm>
            <a:custGeom>
              <a:avLst/>
              <a:gdLst/>
              <a:ahLst/>
              <a:cxnLst/>
              <a:rect l="l" t="t" r="r" b="b"/>
              <a:pathLst>
                <a:path w="1818" h="2282" extrusionOk="0">
                  <a:moveTo>
                    <a:pt x="1754" y="64"/>
                  </a:moveTo>
                  <a:lnTo>
                    <a:pt x="1754" y="2218"/>
                  </a:lnTo>
                  <a:lnTo>
                    <a:pt x="1501" y="2218"/>
                  </a:lnTo>
                  <a:lnTo>
                    <a:pt x="360" y="507"/>
                  </a:lnTo>
                  <a:lnTo>
                    <a:pt x="297" y="507"/>
                  </a:lnTo>
                  <a:lnTo>
                    <a:pt x="297" y="2218"/>
                  </a:lnTo>
                  <a:lnTo>
                    <a:pt x="64" y="2218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80" y="1796"/>
                  </a:lnTo>
                  <a:lnTo>
                    <a:pt x="1543" y="1775"/>
                  </a:lnTo>
                  <a:lnTo>
                    <a:pt x="1543" y="64"/>
                  </a:lnTo>
                  <a:close/>
                  <a:moveTo>
                    <a:pt x="1" y="0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634"/>
                  </a:lnTo>
                  <a:lnTo>
                    <a:pt x="1458" y="2282"/>
                  </a:lnTo>
                  <a:lnTo>
                    <a:pt x="1818" y="2282"/>
                  </a:lnTo>
                  <a:lnTo>
                    <a:pt x="1818" y="0"/>
                  </a:lnTo>
                  <a:lnTo>
                    <a:pt x="1480" y="0"/>
                  </a:lnTo>
                  <a:lnTo>
                    <a:pt x="1480" y="166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3731025" y="26040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8"/>
                    <a:pt x="360" y="698"/>
                  </a:cubicBezTo>
                  <a:cubicBezTo>
                    <a:pt x="254" y="698"/>
                    <a:pt x="169" y="634"/>
                    <a:pt x="148" y="529"/>
                  </a:cubicBezTo>
                  <a:cubicBezTo>
                    <a:pt x="127" y="529"/>
                    <a:pt x="127" y="507"/>
                    <a:pt x="127" y="486"/>
                  </a:cubicBezTo>
                  <a:lnTo>
                    <a:pt x="127" y="338"/>
                  </a:lnTo>
                  <a:cubicBezTo>
                    <a:pt x="127" y="338"/>
                    <a:pt x="148" y="317"/>
                    <a:pt x="148" y="296"/>
                  </a:cubicBezTo>
                  <a:cubicBezTo>
                    <a:pt x="169" y="191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06" y="22"/>
                  </a:lnTo>
                  <a:lnTo>
                    <a:pt x="0" y="22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98"/>
                  </a:lnTo>
                  <a:lnTo>
                    <a:pt x="148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3753725" y="2597125"/>
              <a:ext cx="18525" cy="26450"/>
            </a:xfrm>
            <a:custGeom>
              <a:avLst/>
              <a:gdLst/>
              <a:ahLst/>
              <a:cxnLst/>
              <a:rect l="l" t="t" r="r" b="b"/>
              <a:pathLst>
                <a:path w="741" h="1058" extrusionOk="0">
                  <a:moveTo>
                    <a:pt x="1" y="1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1" y="444"/>
                    <a:pt x="170" y="466"/>
                    <a:pt x="128" y="508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3773800" y="26040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85"/>
                  </a:cubicBezTo>
                  <a:lnTo>
                    <a:pt x="106" y="169"/>
                  </a:lnTo>
                  <a:cubicBezTo>
                    <a:pt x="148" y="127"/>
                    <a:pt x="233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54" y="803"/>
                  </a:cubicBezTo>
                  <a:cubicBezTo>
                    <a:pt x="360" y="803"/>
                    <a:pt x="444" y="761"/>
                    <a:pt x="486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3801800" y="2597650"/>
              <a:ext cx="16375" cy="25925"/>
            </a:xfrm>
            <a:custGeom>
              <a:avLst/>
              <a:gdLst/>
              <a:ahLst/>
              <a:cxnLst/>
              <a:rect l="l" t="t" r="r" b="b"/>
              <a:pathLst>
                <a:path w="655" h="1037" extrusionOk="0">
                  <a:moveTo>
                    <a:pt x="317" y="1"/>
                  </a:moveTo>
                  <a:cubicBezTo>
                    <a:pt x="211" y="1"/>
                    <a:pt x="106" y="43"/>
                    <a:pt x="42" y="107"/>
                  </a:cubicBezTo>
                  <a:lnTo>
                    <a:pt x="85" y="212"/>
                  </a:lnTo>
                  <a:cubicBezTo>
                    <a:pt x="127" y="170"/>
                    <a:pt x="211" y="107"/>
                    <a:pt x="296" y="107"/>
                  </a:cubicBezTo>
                  <a:cubicBezTo>
                    <a:pt x="444" y="107"/>
                    <a:pt x="507" y="212"/>
                    <a:pt x="507" y="318"/>
                  </a:cubicBezTo>
                  <a:cubicBezTo>
                    <a:pt x="507" y="466"/>
                    <a:pt x="380" y="614"/>
                    <a:pt x="106" y="846"/>
                  </a:cubicBezTo>
                  <a:lnTo>
                    <a:pt x="0" y="952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211" y="930"/>
                  </a:lnTo>
                  <a:lnTo>
                    <a:pt x="275" y="846"/>
                  </a:lnTo>
                  <a:cubicBezTo>
                    <a:pt x="507" y="635"/>
                    <a:pt x="634" y="487"/>
                    <a:pt x="634" y="297"/>
                  </a:cubicBezTo>
                  <a:cubicBezTo>
                    <a:pt x="634" y="149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3822375" y="26193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7" y="0"/>
                  </a:moveTo>
                  <a:cubicBezTo>
                    <a:pt x="43" y="0"/>
                    <a:pt x="1" y="42"/>
                    <a:pt x="1" y="106"/>
                  </a:cubicBezTo>
                  <a:cubicBezTo>
                    <a:pt x="1" y="148"/>
                    <a:pt x="43" y="190"/>
                    <a:pt x="107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2"/>
                    <a:pt x="149" y="0"/>
                    <a:pt x="1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3832950" y="25982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12" y="0"/>
                  </a:moveTo>
                  <a:lnTo>
                    <a:pt x="0" y="106"/>
                  </a:lnTo>
                  <a:lnTo>
                    <a:pt x="22" y="211"/>
                  </a:lnTo>
                  <a:lnTo>
                    <a:pt x="191" y="127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8" y="10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3850375" y="2597650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7"/>
                  </a:moveTo>
                  <a:cubicBezTo>
                    <a:pt x="486" y="107"/>
                    <a:pt x="529" y="191"/>
                    <a:pt x="529" y="276"/>
                  </a:cubicBezTo>
                  <a:cubicBezTo>
                    <a:pt x="529" y="360"/>
                    <a:pt x="465" y="423"/>
                    <a:pt x="381" y="445"/>
                  </a:cubicBezTo>
                  <a:cubicBezTo>
                    <a:pt x="254" y="423"/>
                    <a:pt x="169" y="360"/>
                    <a:pt x="169" y="254"/>
                  </a:cubicBezTo>
                  <a:cubicBezTo>
                    <a:pt x="169" y="170"/>
                    <a:pt x="233" y="107"/>
                    <a:pt x="360" y="107"/>
                  </a:cubicBezTo>
                  <a:close/>
                  <a:moveTo>
                    <a:pt x="338" y="550"/>
                  </a:moveTo>
                  <a:cubicBezTo>
                    <a:pt x="465" y="592"/>
                    <a:pt x="550" y="656"/>
                    <a:pt x="550" y="783"/>
                  </a:cubicBezTo>
                  <a:cubicBezTo>
                    <a:pt x="550" y="888"/>
                    <a:pt x="486" y="952"/>
                    <a:pt x="360" y="952"/>
                  </a:cubicBezTo>
                  <a:cubicBezTo>
                    <a:pt x="212" y="952"/>
                    <a:pt x="148" y="867"/>
                    <a:pt x="148" y="761"/>
                  </a:cubicBezTo>
                  <a:cubicBezTo>
                    <a:pt x="148" y="677"/>
                    <a:pt x="212" y="592"/>
                    <a:pt x="338" y="550"/>
                  </a:cubicBezTo>
                  <a:close/>
                  <a:moveTo>
                    <a:pt x="360" y="1"/>
                  </a:moveTo>
                  <a:cubicBezTo>
                    <a:pt x="169" y="1"/>
                    <a:pt x="43" y="107"/>
                    <a:pt x="43" y="276"/>
                  </a:cubicBezTo>
                  <a:cubicBezTo>
                    <a:pt x="43" y="360"/>
                    <a:pt x="85" y="445"/>
                    <a:pt x="212" y="508"/>
                  </a:cubicBezTo>
                  <a:cubicBezTo>
                    <a:pt x="85" y="571"/>
                    <a:pt x="0" y="656"/>
                    <a:pt x="0" y="783"/>
                  </a:cubicBezTo>
                  <a:cubicBezTo>
                    <a:pt x="0" y="930"/>
                    <a:pt x="127" y="1057"/>
                    <a:pt x="360" y="1057"/>
                  </a:cubicBezTo>
                  <a:cubicBezTo>
                    <a:pt x="550" y="1057"/>
                    <a:pt x="698" y="952"/>
                    <a:pt x="698" y="761"/>
                  </a:cubicBezTo>
                  <a:cubicBezTo>
                    <a:pt x="698" y="635"/>
                    <a:pt x="613" y="550"/>
                    <a:pt x="486" y="508"/>
                  </a:cubicBezTo>
                  <a:lnTo>
                    <a:pt x="486" y="487"/>
                  </a:lnTo>
                  <a:cubicBezTo>
                    <a:pt x="613" y="445"/>
                    <a:pt x="655" y="339"/>
                    <a:pt x="655" y="254"/>
                  </a:cubicBezTo>
                  <a:cubicBezTo>
                    <a:pt x="655" y="128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3833475" y="28696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81" y="106"/>
                  </a:moveTo>
                  <a:cubicBezTo>
                    <a:pt x="529" y="106"/>
                    <a:pt x="613" y="233"/>
                    <a:pt x="613" y="381"/>
                  </a:cubicBezTo>
                  <a:cubicBezTo>
                    <a:pt x="613" y="571"/>
                    <a:pt x="507" y="677"/>
                    <a:pt x="360" y="677"/>
                  </a:cubicBezTo>
                  <a:cubicBezTo>
                    <a:pt x="275" y="677"/>
                    <a:pt x="191" y="613"/>
                    <a:pt x="170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70" y="297"/>
                    <a:pt x="170" y="275"/>
                  </a:cubicBezTo>
                  <a:cubicBezTo>
                    <a:pt x="191" y="170"/>
                    <a:pt x="275" y="106"/>
                    <a:pt x="381" y="106"/>
                  </a:cubicBezTo>
                  <a:close/>
                  <a:moveTo>
                    <a:pt x="1" y="1"/>
                  </a:moveTo>
                  <a:cubicBezTo>
                    <a:pt x="22" y="85"/>
                    <a:pt x="22" y="170"/>
                    <a:pt x="22" y="254"/>
                  </a:cubicBezTo>
                  <a:lnTo>
                    <a:pt x="22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212" y="740"/>
                    <a:pt x="296" y="782"/>
                    <a:pt x="402" y="782"/>
                  </a:cubicBezTo>
                  <a:cubicBezTo>
                    <a:pt x="571" y="782"/>
                    <a:pt x="740" y="656"/>
                    <a:pt x="740" y="381"/>
                  </a:cubicBezTo>
                  <a:cubicBezTo>
                    <a:pt x="740" y="149"/>
                    <a:pt x="613" y="1"/>
                    <a:pt x="423" y="1"/>
                  </a:cubicBezTo>
                  <a:cubicBezTo>
                    <a:pt x="296" y="1"/>
                    <a:pt x="191" y="43"/>
                    <a:pt x="148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856700" y="2862250"/>
              <a:ext cx="18525" cy="26950"/>
            </a:xfrm>
            <a:custGeom>
              <a:avLst/>
              <a:gdLst/>
              <a:ahLst/>
              <a:cxnLst/>
              <a:rect l="l" t="t" r="r" b="b"/>
              <a:pathLst>
                <a:path w="741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128" y="1077"/>
                  </a:lnTo>
                  <a:lnTo>
                    <a:pt x="128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40" y="1077"/>
                  </a:lnTo>
                  <a:lnTo>
                    <a:pt x="339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1"/>
                  </a:lnTo>
                  <a:cubicBezTo>
                    <a:pt x="191" y="444"/>
                    <a:pt x="170" y="486"/>
                    <a:pt x="128" y="50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3876775" y="2869625"/>
              <a:ext cx="15350" cy="19575"/>
            </a:xfrm>
            <a:custGeom>
              <a:avLst/>
              <a:gdLst/>
              <a:ahLst/>
              <a:cxnLst/>
              <a:rect l="l" t="t" r="r" b="b"/>
              <a:pathLst>
                <a:path w="614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5"/>
                    <a:pt x="381" y="698"/>
                    <a:pt x="275" y="698"/>
                  </a:cubicBezTo>
                  <a:cubicBezTo>
                    <a:pt x="212" y="698"/>
                    <a:pt x="149" y="656"/>
                    <a:pt x="149" y="550"/>
                  </a:cubicBezTo>
                  <a:cubicBezTo>
                    <a:pt x="149" y="402"/>
                    <a:pt x="318" y="381"/>
                    <a:pt x="465" y="381"/>
                  </a:cubicBezTo>
                  <a:close/>
                  <a:moveTo>
                    <a:pt x="318" y="1"/>
                  </a:moveTo>
                  <a:cubicBezTo>
                    <a:pt x="212" y="1"/>
                    <a:pt x="127" y="22"/>
                    <a:pt x="64" y="64"/>
                  </a:cubicBezTo>
                  <a:lnTo>
                    <a:pt x="85" y="149"/>
                  </a:lnTo>
                  <a:cubicBezTo>
                    <a:pt x="149" y="106"/>
                    <a:pt x="233" y="85"/>
                    <a:pt x="296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1" y="397"/>
                    <a:pt x="1" y="571"/>
                  </a:cubicBezTo>
                  <a:cubicBezTo>
                    <a:pt x="1" y="677"/>
                    <a:pt x="85" y="782"/>
                    <a:pt x="254" y="782"/>
                  </a:cubicBezTo>
                  <a:cubicBezTo>
                    <a:pt x="360" y="782"/>
                    <a:pt x="444" y="740"/>
                    <a:pt x="487" y="67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613" y="719"/>
                    <a:pt x="613" y="656"/>
                    <a:pt x="613" y="592"/>
                  </a:cubicBezTo>
                  <a:lnTo>
                    <a:pt x="613" y="297"/>
                  </a:lnTo>
                  <a:cubicBezTo>
                    <a:pt x="613" y="149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3904775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49" y="254"/>
                    <a:pt x="549" y="423"/>
                  </a:cubicBezTo>
                  <a:cubicBezTo>
                    <a:pt x="549" y="444"/>
                    <a:pt x="549" y="465"/>
                    <a:pt x="528" y="465"/>
                  </a:cubicBezTo>
                  <a:cubicBezTo>
                    <a:pt x="507" y="528"/>
                    <a:pt x="423" y="571"/>
                    <a:pt x="338" y="571"/>
                  </a:cubicBezTo>
                  <a:cubicBezTo>
                    <a:pt x="211" y="571"/>
                    <a:pt x="127" y="486"/>
                    <a:pt x="127" y="359"/>
                  </a:cubicBezTo>
                  <a:cubicBezTo>
                    <a:pt x="127" y="211"/>
                    <a:pt x="211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49"/>
                    <a:pt x="127" y="676"/>
                    <a:pt x="296" y="676"/>
                  </a:cubicBezTo>
                  <a:cubicBezTo>
                    <a:pt x="402" y="676"/>
                    <a:pt x="486" y="634"/>
                    <a:pt x="549" y="571"/>
                  </a:cubicBezTo>
                  <a:lnTo>
                    <a:pt x="549" y="571"/>
                  </a:lnTo>
                  <a:cubicBezTo>
                    <a:pt x="528" y="697"/>
                    <a:pt x="486" y="782"/>
                    <a:pt x="423" y="845"/>
                  </a:cubicBezTo>
                  <a:cubicBezTo>
                    <a:pt x="359" y="909"/>
                    <a:pt x="275" y="930"/>
                    <a:pt x="190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1" y="1056"/>
                  </a:lnTo>
                  <a:cubicBezTo>
                    <a:pt x="317" y="1035"/>
                    <a:pt x="444" y="993"/>
                    <a:pt x="507" y="909"/>
                  </a:cubicBezTo>
                  <a:cubicBezTo>
                    <a:pt x="613" y="824"/>
                    <a:pt x="697" y="655"/>
                    <a:pt x="697" y="444"/>
                  </a:cubicBezTo>
                  <a:cubicBezTo>
                    <a:pt x="697" y="169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3925375" y="28844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2" y="0"/>
                    <a:pt x="0" y="43"/>
                    <a:pt x="0" y="106"/>
                  </a:cubicBezTo>
                  <a:cubicBezTo>
                    <a:pt x="0" y="148"/>
                    <a:pt x="42" y="190"/>
                    <a:pt x="106" y="190"/>
                  </a:cubicBezTo>
                  <a:cubicBezTo>
                    <a:pt x="148" y="190"/>
                    <a:pt x="190" y="148"/>
                    <a:pt x="190" y="106"/>
                  </a:cubicBezTo>
                  <a:cubicBezTo>
                    <a:pt x="190" y="43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3933275" y="2862775"/>
              <a:ext cx="17475" cy="26425"/>
            </a:xfrm>
            <a:custGeom>
              <a:avLst/>
              <a:gdLst/>
              <a:ahLst/>
              <a:cxnLst/>
              <a:rect l="l" t="t" r="r" b="b"/>
              <a:pathLst>
                <a:path w="699" h="1057" extrusionOk="0">
                  <a:moveTo>
                    <a:pt x="339" y="106"/>
                  </a:moveTo>
                  <a:cubicBezTo>
                    <a:pt x="487" y="106"/>
                    <a:pt x="550" y="275"/>
                    <a:pt x="550" y="528"/>
                  </a:cubicBezTo>
                  <a:cubicBezTo>
                    <a:pt x="550" y="803"/>
                    <a:pt x="487" y="951"/>
                    <a:pt x="339" y="951"/>
                  </a:cubicBezTo>
                  <a:cubicBezTo>
                    <a:pt x="212" y="951"/>
                    <a:pt x="128" y="803"/>
                    <a:pt x="128" y="549"/>
                  </a:cubicBezTo>
                  <a:cubicBezTo>
                    <a:pt x="128" y="254"/>
                    <a:pt x="212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90"/>
                    <a:pt x="1" y="528"/>
                  </a:cubicBezTo>
                  <a:cubicBezTo>
                    <a:pt x="1" y="887"/>
                    <a:pt x="128" y="1056"/>
                    <a:pt x="339" y="1056"/>
                  </a:cubicBezTo>
                  <a:cubicBezTo>
                    <a:pt x="550" y="1056"/>
                    <a:pt x="698" y="866"/>
                    <a:pt x="698" y="528"/>
                  </a:cubicBezTo>
                  <a:cubicBezTo>
                    <a:pt x="698" y="190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3953350" y="28627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8"/>
                  </a:cubicBezTo>
                  <a:cubicBezTo>
                    <a:pt x="571" y="803"/>
                    <a:pt x="486" y="951"/>
                    <a:pt x="360" y="951"/>
                  </a:cubicBezTo>
                  <a:cubicBezTo>
                    <a:pt x="233" y="951"/>
                    <a:pt x="149" y="803"/>
                    <a:pt x="149" y="549"/>
                  </a:cubicBezTo>
                  <a:cubicBezTo>
                    <a:pt x="149" y="254"/>
                    <a:pt x="233" y="106"/>
                    <a:pt x="360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90"/>
                    <a:pt x="1" y="528"/>
                  </a:cubicBezTo>
                  <a:cubicBezTo>
                    <a:pt x="1" y="887"/>
                    <a:pt x="149" y="1056"/>
                    <a:pt x="339" y="1056"/>
                  </a:cubicBezTo>
                  <a:cubicBezTo>
                    <a:pt x="571" y="1056"/>
                    <a:pt x="698" y="866"/>
                    <a:pt x="698" y="528"/>
                  </a:cubicBezTo>
                  <a:cubicBezTo>
                    <a:pt x="698" y="190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4163525" y="2882300"/>
              <a:ext cx="62350" cy="100900"/>
            </a:xfrm>
            <a:custGeom>
              <a:avLst/>
              <a:gdLst/>
              <a:ahLst/>
              <a:cxnLst/>
              <a:rect l="l" t="t" r="r" b="b"/>
              <a:pathLst>
                <a:path w="2494" h="4036" extrusionOk="0">
                  <a:moveTo>
                    <a:pt x="2325" y="1"/>
                  </a:moveTo>
                  <a:lnTo>
                    <a:pt x="1" y="4036"/>
                  </a:lnTo>
                  <a:lnTo>
                    <a:pt x="233" y="4036"/>
                  </a:lnTo>
                  <a:lnTo>
                    <a:pt x="2494" y="106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4161950" y="288177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493" y="64"/>
                  </a:moveTo>
                  <a:lnTo>
                    <a:pt x="2535" y="127"/>
                  </a:lnTo>
                  <a:lnTo>
                    <a:pt x="275" y="4035"/>
                  </a:lnTo>
                  <a:lnTo>
                    <a:pt x="127" y="4035"/>
                  </a:lnTo>
                  <a:lnTo>
                    <a:pt x="2409" y="64"/>
                  </a:lnTo>
                  <a:close/>
                  <a:moveTo>
                    <a:pt x="2366" y="1"/>
                  </a:moveTo>
                  <a:lnTo>
                    <a:pt x="1" y="4099"/>
                  </a:lnTo>
                  <a:lnTo>
                    <a:pt x="317" y="4099"/>
                  </a:lnTo>
                  <a:lnTo>
                    <a:pt x="2599" y="149"/>
                  </a:lnTo>
                  <a:lnTo>
                    <a:pt x="2599" y="127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4163525" y="2781450"/>
              <a:ext cx="62350" cy="100875"/>
            </a:xfrm>
            <a:custGeom>
              <a:avLst/>
              <a:gdLst/>
              <a:ahLst/>
              <a:cxnLst/>
              <a:rect l="l" t="t" r="r" b="b"/>
              <a:pathLst>
                <a:path w="2494" h="4035" extrusionOk="0">
                  <a:moveTo>
                    <a:pt x="1" y="0"/>
                  </a:moveTo>
                  <a:lnTo>
                    <a:pt x="2325" y="4035"/>
                  </a:lnTo>
                  <a:lnTo>
                    <a:pt x="2451" y="4035"/>
                  </a:lnTo>
                  <a:lnTo>
                    <a:pt x="2494" y="395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4161950" y="278092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75" y="63"/>
                  </a:moveTo>
                  <a:lnTo>
                    <a:pt x="2535" y="3971"/>
                  </a:lnTo>
                  <a:lnTo>
                    <a:pt x="2493" y="4035"/>
                  </a:lnTo>
                  <a:lnTo>
                    <a:pt x="2409" y="4035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2366" y="4098"/>
                  </a:lnTo>
                  <a:lnTo>
                    <a:pt x="2514" y="4098"/>
                  </a:lnTo>
                  <a:lnTo>
                    <a:pt x="2599" y="397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4163525" y="2705925"/>
              <a:ext cx="48100" cy="75550"/>
            </a:xfrm>
            <a:custGeom>
              <a:avLst/>
              <a:gdLst/>
              <a:ahLst/>
              <a:cxnLst/>
              <a:rect l="l" t="t" r="r" b="b"/>
              <a:pathLst>
                <a:path w="1924" h="3022" extrusionOk="0">
                  <a:moveTo>
                    <a:pt x="1733" y="0"/>
                  </a:moveTo>
                  <a:lnTo>
                    <a:pt x="1" y="3021"/>
                  </a:lnTo>
                  <a:lnTo>
                    <a:pt x="233" y="3021"/>
                  </a:lnTo>
                  <a:lnTo>
                    <a:pt x="1923" y="106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4161950" y="2704875"/>
              <a:ext cx="50725" cy="77650"/>
            </a:xfrm>
            <a:custGeom>
              <a:avLst/>
              <a:gdLst/>
              <a:ahLst/>
              <a:cxnLst/>
              <a:rect l="l" t="t" r="r" b="b"/>
              <a:pathLst>
                <a:path w="2029" h="3106" extrusionOk="0">
                  <a:moveTo>
                    <a:pt x="1817" y="85"/>
                  </a:moveTo>
                  <a:lnTo>
                    <a:pt x="1944" y="169"/>
                  </a:lnTo>
                  <a:lnTo>
                    <a:pt x="275" y="3042"/>
                  </a:lnTo>
                  <a:lnTo>
                    <a:pt x="127" y="3042"/>
                  </a:lnTo>
                  <a:lnTo>
                    <a:pt x="1817" y="85"/>
                  </a:lnTo>
                  <a:close/>
                  <a:moveTo>
                    <a:pt x="1796" y="0"/>
                  </a:moveTo>
                  <a:lnTo>
                    <a:pt x="1" y="3105"/>
                  </a:lnTo>
                  <a:lnTo>
                    <a:pt x="317" y="3105"/>
                  </a:lnTo>
                  <a:lnTo>
                    <a:pt x="2028" y="148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4028350" y="2755575"/>
              <a:ext cx="48075" cy="52300"/>
            </a:xfrm>
            <a:custGeom>
              <a:avLst/>
              <a:gdLst/>
              <a:ahLst/>
              <a:cxnLst/>
              <a:rect l="l" t="t" r="r" b="b"/>
              <a:pathLst>
                <a:path w="1923" h="2092" extrusionOk="0">
                  <a:moveTo>
                    <a:pt x="972" y="232"/>
                  </a:moveTo>
                  <a:cubicBezTo>
                    <a:pt x="1099" y="232"/>
                    <a:pt x="1225" y="275"/>
                    <a:pt x="1331" y="338"/>
                  </a:cubicBezTo>
                  <a:cubicBezTo>
                    <a:pt x="1437" y="401"/>
                    <a:pt x="1521" y="486"/>
                    <a:pt x="1563" y="613"/>
                  </a:cubicBezTo>
                  <a:cubicBezTo>
                    <a:pt x="1627" y="739"/>
                    <a:pt x="1648" y="887"/>
                    <a:pt x="1648" y="1056"/>
                  </a:cubicBezTo>
                  <a:cubicBezTo>
                    <a:pt x="1648" y="1310"/>
                    <a:pt x="1585" y="1500"/>
                    <a:pt x="1458" y="1648"/>
                  </a:cubicBezTo>
                  <a:cubicBezTo>
                    <a:pt x="1331" y="1796"/>
                    <a:pt x="1162" y="1859"/>
                    <a:pt x="972" y="1859"/>
                  </a:cubicBezTo>
                  <a:cubicBezTo>
                    <a:pt x="761" y="1859"/>
                    <a:pt x="613" y="1796"/>
                    <a:pt x="465" y="1648"/>
                  </a:cubicBezTo>
                  <a:cubicBezTo>
                    <a:pt x="338" y="1521"/>
                    <a:pt x="275" y="1310"/>
                    <a:pt x="275" y="1077"/>
                  </a:cubicBezTo>
                  <a:cubicBezTo>
                    <a:pt x="275" y="782"/>
                    <a:pt x="338" y="549"/>
                    <a:pt x="486" y="423"/>
                  </a:cubicBezTo>
                  <a:cubicBezTo>
                    <a:pt x="613" y="296"/>
                    <a:pt x="782" y="232"/>
                    <a:pt x="972" y="232"/>
                  </a:cubicBezTo>
                  <a:close/>
                  <a:moveTo>
                    <a:pt x="972" y="0"/>
                  </a:moveTo>
                  <a:cubicBezTo>
                    <a:pt x="676" y="0"/>
                    <a:pt x="444" y="106"/>
                    <a:pt x="275" y="296"/>
                  </a:cubicBezTo>
                  <a:cubicBezTo>
                    <a:pt x="85" y="486"/>
                    <a:pt x="0" y="739"/>
                    <a:pt x="0" y="1077"/>
                  </a:cubicBezTo>
                  <a:cubicBezTo>
                    <a:pt x="0" y="1246"/>
                    <a:pt x="42" y="1415"/>
                    <a:pt x="127" y="1584"/>
                  </a:cubicBezTo>
                  <a:cubicBezTo>
                    <a:pt x="190" y="1732"/>
                    <a:pt x="317" y="1859"/>
                    <a:pt x="465" y="1943"/>
                  </a:cubicBezTo>
                  <a:cubicBezTo>
                    <a:pt x="613" y="2049"/>
                    <a:pt x="782" y="2091"/>
                    <a:pt x="972" y="2091"/>
                  </a:cubicBezTo>
                  <a:cubicBezTo>
                    <a:pt x="1141" y="2091"/>
                    <a:pt x="1310" y="2049"/>
                    <a:pt x="1458" y="1965"/>
                  </a:cubicBezTo>
                  <a:cubicBezTo>
                    <a:pt x="1606" y="1880"/>
                    <a:pt x="1732" y="1753"/>
                    <a:pt x="1817" y="1605"/>
                  </a:cubicBezTo>
                  <a:cubicBezTo>
                    <a:pt x="1880" y="1437"/>
                    <a:pt x="1923" y="1246"/>
                    <a:pt x="1923" y="1056"/>
                  </a:cubicBezTo>
                  <a:cubicBezTo>
                    <a:pt x="1923" y="845"/>
                    <a:pt x="1901" y="676"/>
                    <a:pt x="1817" y="507"/>
                  </a:cubicBezTo>
                  <a:cubicBezTo>
                    <a:pt x="1732" y="359"/>
                    <a:pt x="1627" y="232"/>
                    <a:pt x="1479" y="127"/>
                  </a:cubicBezTo>
                  <a:cubicBezTo>
                    <a:pt x="1331" y="42"/>
                    <a:pt x="1162" y="0"/>
                    <a:pt x="972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4085375" y="2787775"/>
              <a:ext cx="86100" cy="5300"/>
            </a:xfrm>
            <a:custGeom>
              <a:avLst/>
              <a:gdLst/>
              <a:ahLst/>
              <a:cxnLst/>
              <a:rect l="l" t="t" r="r" b="b"/>
              <a:pathLst>
                <a:path w="3444" h="212" extrusionOk="0">
                  <a:moveTo>
                    <a:pt x="1" y="1"/>
                  </a:moveTo>
                  <a:lnTo>
                    <a:pt x="1" y="212"/>
                  </a:lnTo>
                  <a:lnTo>
                    <a:pt x="3444" y="212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4084325" y="2787250"/>
              <a:ext cx="88225" cy="6350"/>
            </a:xfrm>
            <a:custGeom>
              <a:avLst/>
              <a:gdLst/>
              <a:ahLst/>
              <a:cxnLst/>
              <a:rect l="l" t="t" r="r" b="b"/>
              <a:pathLst>
                <a:path w="3529" h="254" extrusionOk="0">
                  <a:moveTo>
                    <a:pt x="3444" y="64"/>
                  </a:moveTo>
                  <a:lnTo>
                    <a:pt x="3444" y="191"/>
                  </a:lnTo>
                  <a:lnTo>
                    <a:pt x="64" y="191"/>
                  </a:lnTo>
                  <a:lnTo>
                    <a:pt x="64" y="64"/>
                  </a:lnTo>
                  <a:close/>
                  <a:moveTo>
                    <a:pt x="0" y="1"/>
                  </a:moveTo>
                  <a:lnTo>
                    <a:pt x="0" y="254"/>
                  </a:lnTo>
                  <a:lnTo>
                    <a:pt x="3528" y="254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4085375" y="2770350"/>
              <a:ext cx="86100" cy="4775"/>
            </a:xfrm>
            <a:custGeom>
              <a:avLst/>
              <a:gdLst/>
              <a:ahLst/>
              <a:cxnLst/>
              <a:rect l="l" t="t" r="r" b="b"/>
              <a:pathLst>
                <a:path w="3444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444" y="191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4084325" y="2769300"/>
              <a:ext cx="88225" cy="6875"/>
            </a:xfrm>
            <a:custGeom>
              <a:avLst/>
              <a:gdLst/>
              <a:ahLst/>
              <a:cxnLst/>
              <a:rect l="l" t="t" r="r" b="b"/>
              <a:pathLst>
                <a:path w="3529" h="275" extrusionOk="0">
                  <a:moveTo>
                    <a:pt x="3444" y="85"/>
                  </a:moveTo>
                  <a:lnTo>
                    <a:pt x="3444" y="212"/>
                  </a:lnTo>
                  <a:lnTo>
                    <a:pt x="64" y="212"/>
                  </a:lnTo>
                  <a:lnTo>
                    <a:pt x="64" y="85"/>
                  </a:lnTo>
                  <a:close/>
                  <a:moveTo>
                    <a:pt x="0" y="0"/>
                  </a:moveTo>
                  <a:lnTo>
                    <a:pt x="0" y="275"/>
                  </a:lnTo>
                  <a:lnTo>
                    <a:pt x="3528" y="275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4224800" y="2880200"/>
              <a:ext cx="86625" cy="4775"/>
            </a:xfrm>
            <a:custGeom>
              <a:avLst/>
              <a:gdLst/>
              <a:ahLst/>
              <a:cxnLst/>
              <a:rect l="l" t="t" r="r" b="b"/>
              <a:pathLst>
                <a:path w="3465" h="191" extrusionOk="0">
                  <a:moveTo>
                    <a:pt x="43" y="0"/>
                  </a:moveTo>
                  <a:lnTo>
                    <a:pt x="0" y="85"/>
                  </a:lnTo>
                  <a:lnTo>
                    <a:pt x="43" y="190"/>
                  </a:lnTo>
                  <a:lnTo>
                    <a:pt x="3465" y="190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4223750" y="2879150"/>
              <a:ext cx="88725" cy="6875"/>
            </a:xfrm>
            <a:custGeom>
              <a:avLst/>
              <a:gdLst/>
              <a:ahLst/>
              <a:cxnLst/>
              <a:rect l="l" t="t" r="r" b="b"/>
              <a:pathLst>
                <a:path w="3549" h="275" extrusionOk="0">
                  <a:moveTo>
                    <a:pt x="3486" y="63"/>
                  </a:moveTo>
                  <a:lnTo>
                    <a:pt x="3486" y="190"/>
                  </a:lnTo>
                  <a:lnTo>
                    <a:pt x="106" y="190"/>
                  </a:lnTo>
                  <a:lnTo>
                    <a:pt x="63" y="127"/>
                  </a:lnTo>
                  <a:lnTo>
                    <a:pt x="106" y="63"/>
                  </a:lnTo>
                  <a:close/>
                  <a:moveTo>
                    <a:pt x="63" y="0"/>
                  </a:moveTo>
                  <a:lnTo>
                    <a:pt x="0" y="127"/>
                  </a:lnTo>
                  <a:lnTo>
                    <a:pt x="63" y="275"/>
                  </a:lnTo>
                  <a:lnTo>
                    <a:pt x="3549" y="275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4163525" y="2983175"/>
              <a:ext cx="62350" cy="103525"/>
            </a:xfrm>
            <a:custGeom>
              <a:avLst/>
              <a:gdLst/>
              <a:ahLst/>
              <a:cxnLst/>
              <a:rect l="l" t="t" r="r" b="b"/>
              <a:pathLst>
                <a:path w="2494" h="4141" extrusionOk="0">
                  <a:moveTo>
                    <a:pt x="1" y="1"/>
                  </a:moveTo>
                  <a:lnTo>
                    <a:pt x="2388" y="4141"/>
                  </a:lnTo>
                  <a:lnTo>
                    <a:pt x="2494" y="393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4161950" y="2982650"/>
              <a:ext cx="64975" cy="105650"/>
            </a:xfrm>
            <a:custGeom>
              <a:avLst/>
              <a:gdLst/>
              <a:ahLst/>
              <a:cxnLst/>
              <a:rect l="l" t="t" r="r" b="b"/>
              <a:pathLst>
                <a:path w="2599" h="4226" extrusionOk="0">
                  <a:moveTo>
                    <a:pt x="275" y="64"/>
                  </a:moveTo>
                  <a:lnTo>
                    <a:pt x="2535" y="3951"/>
                  </a:lnTo>
                  <a:lnTo>
                    <a:pt x="2451" y="4098"/>
                  </a:lnTo>
                  <a:lnTo>
                    <a:pt x="127" y="64"/>
                  </a:lnTo>
                  <a:close/>
                  <a:moveTo>
                    <a:pt x="1" y="0"/>
                  </a:moveTo>
                  <a:lnTo>
                    <a:pt x="2451" y="4225"/>
                  </a:lnTo>
                  <a:lnTo>
                    <a:pt x="2599" y="395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4169350" y="2884950"/>
              <a:ext cx="56525" cy="107750"/>
            </a:xfrm>
            <a:custGeom>
              <a:avLst/>
              <a:gdLst/>
              <a:ahLst/>
              <a:cxnLst/>
              <a:rect l="l" t="t" r="r" b="b"/>
              <a:pathLst>
                <a:path w="2261" h="4310" extrusionOk="0">
                  <a:moveTo>
                    <a:pt x="2261" y="0"/>
                  </a:moveTo>
                  <a:lnTo>
                    <a:pt x="0" y="3930"/>
                  </a:lnTo>
                  <a:lnTo>
                    <a:pt x="212" y="431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4188875" y="2641500"/>
              <a:ext cx="57075" cy="59175"/>
            </a:xfrm>
            <a:custGeom>
              <a:avLst/>
              <a:gdLst/>
              <a:ahLst/>
              <a:cxnLst/>
              <a:rect l="l" t="t" r="r" b="b"/>
              <a:pathLst>
                <a:path w="2283" h="2367" extrusionOk="0">
                  <a:moveTo>
                    <a:pt x="1036" y="2261"/>
                  </a:moveTo>
                  <a:cubicBezTo>
                    <a:pt x="613" y="2113"/>
                    <a:pt x="402" y="1754"/>
                    <a:pt x="402" y="1500"/>
                  </a:cubicBezTo>
                  <a:cubicBezTo>
                    <a:pt x="360" y="1035"/>
                    <a:pt x="761" y="444"/>
                    <a:pt x="1247" y="381"/>
                  </a:cubicBezTo>
                  <a:cubicBezTo>
                    <a:pt x="1754" y="296"/>
                    <a:pt x="2282" y="740"/>
                    <a:pt x="2282" y="1247"/>
                  </a:cubicBezTo>
                  <a:cubicBezTo>
                    <a:pt x="2282" y="1521"/>
                    <a:pt x="2219" y="1606"/>
                    <a:pt x="2134" y="1754"/>
                  </a:cubicBezTo>
                  <a:cubicBezTo>
                    <a:pt x="1965" y="2070"/>
                    <a:pt x="1775" y="2176"/>
                    <a:pt x="1712" y="2218"/>
                  </a:cubicBezTo>
                  <a:cubicBezTo>
                    <a:pt x="1543" y="2324"/>
                    <a:pt x="1311" y="2366"/>
                    <a:pt x="1036" y="2261"/>
                  </a:cubicBezTo>
                  <a:close/>
                  <a:moveTo>
                    <a:pt x="1902" y="845"/>
                  </a:moveTo>
                  <a:cubicBezTo>
                    <a:pt x="1184" y="0"/>
                    <a:pt x="1" y="1648"/>
                    <a:pt x="1099" y="2049"/>
                  </a:cubicBezTo>
                  <a:cubicBezTo>
                    <a:pt x="1733" y="2261"/>
                    <a:pt x="2261" y="1289"/>
                    <a:pt x="1902" y="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4151400" y="2620900"/>
              <a:ext cx="56000" cy="60225"/>
            </a:xfrm>
            <a:custGeom>
              <a:avLst/>
              <a:gdLst/>
              <a:ahLst/>
              <a:cxnLst/>
              <a:rect l="l" t="t" r="r" b="b"/>
              <a:pathLst>
                <a:path w="2240" h="2409" extrusionOk="0">
                  <a:moveTo>
                    <a:pt x="1077" y="2261"/>
                  </a:moveTo>
                  <a:cubicBezTo>
                    <a:pt x="1204" y="2028"/>
                    <a:pt x="1331" y="1796"/>
                    <a:pt x="1458" y="1585"/>
                  </a:cubicBezTo>
                  <a:cubicBezTo>
                    <a:pt x="1225" y="1416"/>
                    <a:pt x="908" y="1268"/>
                    <a:pt x="634" y="1099"/>
                  </a:cubicBezTo>
                  <a:cubicBezTo>
                    <a:pt x="486" y="1268"/>
                    <a:pt x="380" y="1543"/>
                    <a:pt x="232" y="1754"/>
                  </a:cubicBezTo>
                  <a:cubicBezTo>
                    <a:pt x="169" y="1754"/>
                    <a:pt x="85" y="1669"/>
                    <a:pt x="0" y="1648"/>
                  </a:cubicBezTo>
                  <a:cubicBezTo>
                    <a:pt x="317" y="1099"/>
                    <a:pt x="634" y="550"/>
                    <a:pt x="951" y="0"/>
                  </a:cubicBezTo>
                  <a:cubicBezTo>
                    <a:pt x="1014" y="43"/>
                    <a:pt x="1099" y="85"/>
                    <a:pt x="1162" y="127"/>
                  </a:cubicBezTo>
                  <a:cubicBezTo>
                    <a:pt x="1035" y="381"/>
                    <a:pt x="887" y="634"/>
                    <a:pt x="739" y="888"/>
                  </a:cubicBezTo>
                  <a:cubicBezTo>
                    <a:pt x="1014" y="1057"/>
                    <a:pt x="1289" y="1205"/>
                    <a:pt x="1584" y="1374"/>
                  </a:cubicBezTo>
                  <a:cubicBezTo>
                    <a:pt x="1732" y="1120"/>
                    <a:pt x="1859" y="867"/>
                    <a:pt x="2007" y="613"/>
                  </a:cubicBezTo>
                  <a:cubicBezTo>
                    <a:pt x="2091" y="655"/>
                    <a:pt x="2155" y="698"/>
                    <a:pt x="2239" y="740"/>
                  </a:cubicBezTo>
                  <a:cubicBezTo>
                    <a:pt x="1922" y="1268"/>
                    <a:pt x="1627" y="1817"/>
                    <a:pt x="1310" y="2345"/>
                  </a:cubicBezTo>
                  <a:cubicBezTo>
                    <a:pt x="1268" y="2409"/>
                    <a:pt x="1162" y="2282"/>
                    <a:pt x="1077" y="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4206850" y="3092500"/>
              <a:ext cx="45425" cy="59700"/>
            </a:xfrm>
            <a:custGeom>
              <a:avLst/>
              <a:gdLst/>
              <a:ahLst/>
              <a:cxnLst/>
              <a:rect l="l" t="t" r="r" b="b"/>
              <a:pathLst>
                <a:path w="1817" h="2388" extrusionOk="0">
                  <a:moveTo>
                    <a:pt x="887" y="0"/>
                  </a:moveTo>
                  <a:cubicBezTo>
                    <a:pt x="739" y="0"/>
                    <a:pt x="592" y="21"/>
                    <a:pt x="465" y="85"/>
                  </a:cubicBezTo>
                  <a:cubicBezTo>
                    <a:pt x="338" y="127"/>
                    <a:pt x="232" y="211"/>
                    <a:pt x="169" y="317"/>
                  </a:cubicBezTo>
                  <a:cubicBezTo>
                    <a:pt x="106" y="423"/>
                    <a:pt x="85" y="528"/>
                    <a:pt x="85" y="634"/>
                  </a:cubicBezTo>
                  <a:cubicBezTo>
                    <a:pt x="85" y="740"/>
                    <a:pt x="106" y="845"/>
                    <a:pt x="169" y="930"/>
                  </a:cubicBezTo>
                  <a:cubicBezTo>
                    <a:pt x="211" y="1014"/>
                    <a:pt x="296" y="1078"/>
                    <a:pt x="401" y="1141"/>
                  </a:cubicBezTo>
                  <a:cubicBezTo>
                    <a:pt x="486" y="1183"/>
                    <a:pt x="634" y="1225"/>
                    <a:pt x="845" y="1289"/>
                  </a:cubicBezTo>
                  <a:cubicBezTo>
                    <a:pt x="1056" y="1331"/>
                    <a:pt x="1204" y="1373"/>
                    <a:pt x="1246" y="1394"/>
                  </a:cubicBezTo>
                  <a:cubicBezTo>
                    <a:pt x="1352" y="1437"/>
                    <a:pt x="1415" y="1479"/>
                    <a:pt x="1458" y="1521"/>
                  </a:cubicBezTo>
                  <a:cubicBezTo>
                    <a:pt x="1500" y="1584"/>
                    <a:pt x="1521" y="1648"/>
                    <a:pt x="1521" y="1711"/>
                  </a:cubicBezTo>
                  <a:cubicBezTo>
                    <a:pt x="1521" y="1796"/>
                    <a:pt x="1500" y="1859"/>
                    <a:pt x="1458" y="1901"/>
                  </a:cubicBezTo>
                  <a:cubicBezTo>
                    <a:pt x="1415" y="1965"/>
                    <a:pt x="1352" y="2028"/>
                    <a:pt x="1268" y="2049"/>
                  </a:cubicBezTo>
                  <a:cubicBezTo>
                    <a:pt x="1183" y="2091"/>
                    <a:pt x="1077" y="2113"/>
                    <a:pt x="951" y="2113"/>
                  </a:cubicBezTo>
                  <a:cubicBezTo>
                    <a:pt x="824" y="2113"/>
                    <a:pt x="697" y="2091"/>
                    <a:pt x="613" y="2028"/>
                  </a:cubicBezTo>
                  <a:cubicBezTo>
                    <a:pt x="507" y="1986"/>
                    <a:pt x="423" y="1922"/>
                    <a:pt x="380" y="1859"/>
                  </a:cubicBezTo>
                  <a:cubicBezTo>
                    <a:pt x="317" y="1775"/>
                    <a:pt x="296" y="1690"/>
                    <a:pt x="275" y="1584"/>
                  </a:cubicBezTo>
                  <a:lnTo>
                    <a:pt x="0" y="1606"/>
                  </a:lnTo>
                  <a:cubicBezTo>
                    <a:pt x="0" y="1753"/>
                    <a:pt x="42" y="1901"/>
                    <a:pt x="106" y="2007"/>
                  </a:cubicBezTo>
                  <a:cubicBezTo>
                    <a:pt x="190" y="2134"/>
                    <a:pt x="296" y="2218"/>
                    <a:pt x="444" y="2282"/>
                  </a:cubicBezTo>
                  <a:cubicBezTo>
                    <a:pt x="592" y="2345"/>
                    <a:pt x="761" y="2387"/>
                    <a:pt x="972" y="2387"/>
                  </a:cubicBezTo>
                  <a:cubicBezTo>
                    <a:pt x="1141" y="2387"/>
                    <a:pt x="1289" y="2345"/>
                    <a:pt x="1415" y="2282"/>
                  </a:cubicBezTo>
                  <a:cubicBezTo>
                    <a:pt x="1542" y="2218"/>
                    <a:pt x="1648" y="2134"/>
                    <a:pt x="1711" y="2028"/>
                  </a:cubicBezTo>
                  <a:cubicBezTo>
                    <a:pt x="1775" y="1922"/>
                    <a:pt x="1817" y="1817"/>
                    <a:pt x="1817" y="1690"/>
                  </a:cubicBezTo>
                  <a:cubicBezTo>
                    <a:pt x="1817" y="1563"/>
                    <a:pt x="1775" y="1458"/>
                    <a:pt x="1711" y="1373"/>
                  </a:cubicBezTo>
                  <a:cubicBezTo>
                    <a:pt x="1648" y="1268"/>
                    <a:pt x="1563" y="1183"/>
                    <a:pt x="1415" y="1120"/>
                  </a:cubicBezTo>
                  <a:cubicBezTo>
                    <a:pt x="1331" y="1078"/>
                    <a:pt x="1162" y="1035"/>
                    <a:pt x="908" y="993"/>
                  </a:cubicBezTo>
                  <a:cubicBezTo>
                    <a:pt x="676" y="930"/>
                    <a:pt x="528" y="866"/>
                    <a:pt x="465" y="824"/>
                  </a:cubicBezTo>
                  <a:cubicBezTo>
                    <a:pt x="401" y="761"/>
                    <a:pt x="380" y="697"/>
                    <a:pt x="380" y="613"/>
                  </a:cubicBezTo>
                  <a:cubicBezTo>
                    <a:pt x="380" y="528"/>
                    <a:pt x="423" y="444"/>
                    <a:pt x="507" y="380"/>
                  </a:cubicBezTo>
                  <a:cubicBezTo>
                    <a:pt x="570" y="296"/>
                    <a:pt x="718" y="275"/>
                    <a:pt x="908" y="275"/>
                  </a:cubicBezTo>
                  <a:cubicBezTo>
                    <a:pt x="1077" y="275"/>
                    <a:pt x="1204" y="317"/>
                    <a:pt x="1289" y="380"/>
                  </a:cubicBezTo>
                  <a:cubicBezTo>
                    <a:pt x="1394" y="465"/>
                    <a:pt x="1437" y="571"/>
                    <a:pt x="1458" y="718"/>
                  </a:cubicBezTo>
                  <a:lnTo>
                    <a:pt x="1753" y="697"/>
                  </a:lnTo>
                  <a:cubicBezTo>
                    <a:pt x="1753" y="549"/>
                    <a:pt x="1711" y="444"/>
                    <a:pt x="1627" y="338"/>
                  </a:cubicBezTo>
                  <a:cubicBezTo>
                    <a:pt x="1563" y="211"/>
                    <a:pt x="1458" y="148"/>
                    <a:pt x="1331" y="85"/>
                  </a:cubicBezTo>
                  <a:cubicBezTo>
                    <a:pt x="1204" y="21"/>
                    <a:pt x="1056" y="0"/>
                    <a:pt x="88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4262825" y="3093550"/>
              <a:ext cx="44900" cy="57575"/>
            </a:xfrm>
            <a:custGeom>
              <a:avLst/>
              <a:gdLst/>
              <a:ahLst/>
              <a:cxnLst/>
              <a:rect l="l" t="t" r="r" b="b"/>
              <a:pathLst>
                <a:path w="1796" h="2303" extrusionOk="0">
                  <a:moveTo>
                    <a:pt x="0" y="0"/>
                  </a:moveTo>
                  <a:lnTo>
                    <a:pt x="0" y="2303"/>
                  </a:lnTo>
                  <a:lnTo>
                    <a:pt x="317" y="2303"/>
                  </a:lnTo>
                  <a:lnTo>
                    <a:pt x="317" y="1204"/>
                  </a:lnTo>
                  <a:lnTo>
                    <a:pt x="1500" y="1204"/>
                  </a:lnTo>
                  <a:lnTo>
                    <a:pt x="1500" y="2303"/>
                  </a:lnTo>
                  <a:lnTo>
                    <a:pt x="1796" y="2303"/>
                  </a:lnTo>
                  <a:lnTo>
                    <a:pt x="1796" y="0"/>
                  </a:lnTo>
                  <a:lnTo>
                    <a:pt x="1500" y="0"/>
                  </a:lnTo>
                  <a:lnTo>
                    <a:pt x="1500" y="951"/>
                  </a:lnTo>
                  <a:lnTo>
                    <a:pt x="317" y="95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4014075" y="2614025"/>
              <a:ext cx="18525" cy="27500"/>
            </a:xfrm>
            <a:custGeom>
              <a:avLst/>
              <a:gdLst/>
              <a:ahLst/>
              <a:cxnLst/>
              <a:rect l="l" t="t" r="r" b="b"/>
              <a:pathLst>
                <a:path w="741" h="1100" extrusionOk="0">
                  <a:moveTo>
                    <a:pt x="360" y="106"/>
                  </a:moveTo>
                  <a:cubicBezTo>
                    <a:pt x="508" y="106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5"/>
                    <a:pt x="149" y="529"/>
                  </a:cubicBezTo>
                  <a:cubicBezTo>
                    <a:pt x="149" y="508"/>
                    <a:pt x="149" y="487"/>
                    <a:pt x="149" y="466"/>
                  </a:cubicBezTo>
                  <a:lnTo>
                    <a:pt x="149" y="339"/>
                  </a:lnTo>
                  <a:cubicBezTo>
                    <a:pt x="149" y="318"/>
                    <a:pt x="149" y="297"/>
                    <a:pt x="149" y="297"/>
                  </a:cubicBezTo>
                  <a:cubicBezTo>
                    <a:pt x="170" y="191"/>
                    <a:pt x="275" y="106"/>
                    <a:pt x="360" y="106"/>
                  </a:cubicBezTo>
                  <a:close/>
                  <a:moveTo>
                    <a:pt x="402" y="1"/>
                  </a:moveTo>
                  <a:cubicBezTo>
                    <a:pt x="275" y="1"/>
                    <a:pt x="191" y="64"/>
                    <a:pt x="128" y="149"/>
                  </a:cubicBezTo>
                  <a:lnTo>
                    <a:pt x="128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7"/>
                  </a:lnTo>
                  <a:cubicBezTo>
                    <a:pt x="191" y="761"/>
                    <a:pt x="275" y="804"/>
                    <a:pt x="381" y="804"/>
                  </a:cubicBezTo>
                  <a:cubicBezTo>
                    <a:pt x="571" y="804"/>
                    <a:pt x="740" y="677"/>
                    <a:pt x="740" y="402"/>
                  </a:cubicBezTo>
                  <a:cubicBezTo>
                    <a:pt x="740" y="170"/>
                    <a:pt x="592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4036800" y="2607175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0"/>
                  </a:moveTo>
                  <a:lnTo>
                    <a:pt x="0" y="1056"/>
                  </a:lnTo>
                  <a:lnTo>
                    <a:pt x="148" y="1056"/>
                  </a:lnTo>
                  <a:lnTo>
                    <a:pt x="148" y="655"/>
                  </a:lnTo>
                  <a:lnTo>
                    <a:pt x="254" y="528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49" y="0"/>
                  </a:lnTo>
                  <a:lnTo>
                    <a:pt x="233" y="402"/>
                  </a:lnTo>
                  <a:cubicBezTo>
                    <a:pt x="211" y="423"/>
                    <a:pt x="169" y="465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4057400" y="261402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5"/>
                    <a:pt x="380" y="698"/>
                    <a:pt x="275" y="698"/>
                  </a:cubicBezTo>
                  <a:cubicBezTo>
                    <a:pt x="190" y="698"/>
                    <a:pt x="148" y="65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22"/>
                    <a:pt x="42" y="64"/>
                  </a:cubicBezTo>
                  <a:lnTo>
                    <a:pt x="85" y="170"/>
                  </a:lnTo>
                  <a:cubicBezTo>
                    <a:pt x="148" y="128"/>
                    <a:pt x="211" y="106"/>
                    <a:pt x="296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169" y="297"/>
                    <a:pt x="0" y="402"/>
                    <a:pt x="0" y="592"/>
                  </a:cubicBezTo>
                  <a:cubicBezTo>
                    <a:pt x="0" y="698"/>
                    <a:pt x="85" y="804"/>
                    <a:pt x="232" y="804"/>
                  </a:cubicBezTo>
                  <a:cubicBezTo>
                    <a:pt x="338" y="804"/>
                    <a:pt x="423" y="740"/>
                    <a:pt x="465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40"/>
                    <a:pt x="592" y="677"/>
                    <a:pt x="592" y="613"/>
                  </a:cubicBezTo>
                  <a:lnTo>
                    <a:pt x="592" y="318"/>
                  </a:lnTo>
                  <a:cubicBezTo>
                    <a:pt x="592" y="170"/>
                    <a:pt x="549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4087500" y="260770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2" y="0"/>
                  </a:moveTo>
                  <a:lnTo>
                    <a:pt x="0" y="127"/>
                  </a:lnTo>
                  <a:lnTo>
                    <a:pt x="21" y="233"/>
                  </a:lnTo>
                  <a:lnTo>
                    <a:pt x="211" y="148"/>
                  </a:lnTo>
                  <a:lnTo>
                    <a:pt x="211" y="1035"/>
                  </a:lnTo>
                  <a:lnTo>
                    <a:pt x="338" y="103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4105975" y="2629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0" y="43"/>
                    <a:pt x="0" y="85"/>
                  </a:cubicBezTo>
                  <a:cubicBezTo>
                    <a:pt x="0" y="148"/>
                    <a:pt x="43" y="191"/>
                    <a:pt x="85" y="191"/>
                  </a:cubicBezTo>
                  <a:cubicBezTo>
                    <a:pt x="148" y="191"/>
                    <a:pt x="191" y="148"/>
                    <a:pt x="191" y="85"/>
                  </a:cubicBezTo>
                  <a:cubicBezTo>
                    <a:pt x="191" y="43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4113375" y="260770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106"/>
                  </a:moveTo>
                  <a:cubicBezTo>
                    <a:pt x="507" y="106"/>
                    <a:pt x="571" y="233"/>
                    <a:pt x="571" y="402"/>
                  </a:cubicBezTo>
                  <a:cubicBezTo>
                    <a:pt x="571" y="423"/>
                    <a:pt x="549" y="444"/>
                    <a:pt x="549" y="465"/>
                  </a:cubicBezTo>
                  <a:cubicBezTo>
                    <a:pt x="507" y="528"/>
                    <a:pt x="444" y="571"/>
                    <a:pt x="338" y="571"/>
                  </a:cubicBezTo>
                  <a:cubicBezTo>
                    <a:pt x="233" y="571"/>
                    <a:pt x="148" y="486"/>
                    <a:pt x="148" y="359"/>
                  </a:cubicBezTo>
                  <a:cubicBezTo>
                    <a:pt x="148" y="212"/>
                    <a:pt x="233" y="106"/>
                    <a:pt x="359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28"/>
                    <a:pt x="127" y="676"/>
                    <a:pt x="317" y="676"/>
                  </a:cubicBezTo>
                  <a:cubicBezTo>
                    <a:pt x="423" y="676"/>
                    <a:pt x="507" y="634"/>
                    <a:pt x="549" y="571"/>
                  </a:cubicBezTo>
                  <a:lnTo>
                    <a:pt x="571" y="571"/>
                  </a:lnTo>
                  <a:cubicBezTo>
                    <a:pt x="549" y="676"/>
                    <a:pt x="486" y="782"/>
                    <a:pt x="423" y="845"/>
                  </a:cubicBezTo>
                  <a:cubicBezTo>
                    <a:pt x="359" y="888"/>
                    <a:pt x="296" y="930"/>
                    <a:pt x="211" y="930"/>
                  </a:cubicBezTo>
                  <a:cubicBezTo>
                    <a:pt x="169" y="951"/>
                    <a:pt x="127" y="951"/>
                    <a:pt x="106" y="951"/>
                  </a:cubicBezTo>
                  <a:lnTo>
                    <a:pt x="106" y="1057"/>
                  </a:lnTo>
                  <a:lnTo>
                    <a:pt x="233" y="1057"/>
                  </a:lnTo>
                  <a:cubicBezTo>
                    <a:pt x="338" y="1035"/>
                    <a:pt x="444" y="993"/>
                    <a:pt x="528" y="909"/>
                  </a:cubicBezTo>
                  <a:cubicBezTo>
                    <a:pt x="634" y="803"/>
                    <a:pt x="697" y="655"/>
                    <a:pt x="697" y="423"/>
                  </a:cubicBezTo>
                  <a:cubicBezTo>
                    <a:pt x="697" y="169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4136600" y="260770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2" y="0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191" y="148"/>
                  </a:lnTo>
                  <a:lnTo>
                    <a:pt x="212" y="148"/>
                  </a:lnTo>
                  <a:lnTo>
                    <a:pt x="212" y="1035"/>
                  </a:lnTo>
                  <a:lnTo>
                    <a:pt x="339" y="103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4250150" y="29404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33"/>
                    <a:pt x="592" y="381"/>
                  </a:cubicBezTo>
                  <a:cubicBezTo>
                    <a:pt x="592" y="571"/>
                    <a:pt x="507" y="676"/>
                    <a:pt x="359" y="676"/>
                  </a:cubicBezTo>
                  <a:cubicBezTo>
                    <a:pt x="254" y="676"/>
                    <a:pt x="169" y="613"/>
                    <a:pt x="148" y="529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69" y="169"/>
                    <a:pt x="275" y="106"/>
                    <a:pt x="359" y="106"/>
                  </a:cubicBezTo>
                  <a:close/>
                  <a:moveTo>
                    <a:pt x="0" y="0"/>
                  </a:moveTo>
                  <a:cubicBezTo>
                    <a:pt x="0" y="85"/>
                    <a:pt x="0" y="169"/>
                    <a:pt x="0" y="254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40"/>
                    <a:pt x="275" y="803"/>
                    <a:pt x="380" y="803"/>
                  </a:cubicBezTo>
                  <a:cubicBezTo>
                    <a:pt x="549" y="803"/>
                    <a:pt x="718" y="655"/>
                    <a:pt x="718" y="381"/>
                  </a:cubicBezTo>
                  <a:cubicBezTo>
                    <a:pt x="718" y="148"/>
                    <a:pt x="592" y="0"/>
                    <a:pt x="402" y="0"/>
                  </a:cubicBezTo>
                  <a:cubicBezTo>
                    <a:pt x="275" y="0"/>
                    <a:pt x="190" y="43"/>
                    <a:pt x="127" y="148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4272850" y="2933000"/>
              <a:ext cx="19050" cy="26975"/>
            </a:xfrm>
            <a:custGeom>
              <a:avLst/>
              <a:gdLst/>
              <a:ahLst/>
              <a:cxnLst/>
              <a:rect l="l" t="t" r="r" b="b"/>
              <a:pathLst>
                <a:path w="762" h="1079" extrusionOk="0">
                  <a:moveTo>
                    <a:pt x="1" y="1"/>
                  </a:moveTo>
                  <a:lnTo>
                    <a:pt x="1" y="1078"/>
                  </a:lnTo>
                  <a:lnTo>
                    <a:pt x="127" y="1078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9" y="465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191" y="444"/>
                    <a:pt x="170" y="487"/>
                    <a:pt x="148" y="529"/>
                  </a:cubicBezTo>
                  <a:lnTo>
                    <a:pt x="127" y="52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4293450" y="294040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381"/>
                  </a:moveTo>
                  <a:lnTo>
                    <a:pt x="465" y="529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4"/>
                    <a:pt x="360" y="698"/>
                    <a:pt x="275" y="698"/>
                  </a:cubicBezTo>
                  <a:cubicBezTo>
                    <a:pt x="191" y="698"/>
                    <a:pt x="127" y="655"/>
                    <a:pt x="127" y="550"/>
                  </a:cubicBezTo>
                  <a:cubicBezTo>
                    <a:pt x="127" y="402"/>
                    <a:pt x="317" y="381"/>
                    <a:pt x="465" y="381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2"/>
                    <a:pt x="43" y="64"/>
                  </a:cubicBezTo>
                  <a:lnTo>
                    <a:pt x="85" y="148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288" y="104"/>
                    <a:pt x="300" y="104"/>
                    <a:pt x="311" y="104"/>
                  </a:cubicBezTo>
                  <a:cubicBezTo>
                    <a:pt x="447" y="104"/>
                    <a:pt x="465" y="216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381"/>
                    <a:pt x="0" y="571"/>
                  </a:cubicBezTo>
                  <a:cubicBezTo>
                    <a:pt x="0" y="676"/>
                    <a:pt x="64" y="803"/>
                    <a:pt x="233" y="803"/>
                  </a:cubicBezTo>
                  <a:cubicBezTo>
                    <a:pt x="338" y="803"/>
                    <a:pt x="423" y="740"/>
                    <a:pt x="465" y="676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19"/>
                    <a:pt x="592" y="655"/>
                    <a:pt x="592" y="592"/>
                  </a:cubicBezTo>
                  <a:lnTo>
                    <a:pt x="592" y="296"/>
                  </a:lnTo>
                  <a:cubicBezTo>
                    <a:pt x="592" y="148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4323550" y="2934050"/>
              <a:ext cx="8475" cy="25925"/>
            </a:xfrm>
            <a:custGeom>
              <a:avLst/>
              <a:gdLst/>
              <a:ahLst/>
              <a:cxnLst/>
              <a:rect l="l" t="t" r="r" b="b"/>
              <a:pathLst>
                <a:path w="339" h="1037" extrusionOk="0">
                  <a:moveTo>
                    <a:pt x="233" y="1"/>
                  </a:moveTo>
                  <a:lnTo>
                    <a:pt x="0" y="128"/>
                  </a:lnTo>
                  <a:lnTo>
                    <a:pt x="22" y="233"/>
                  </a:lnTo>
                  <a:lnTo>
                    <a:pt x="212" y="128"/>
                  </a:lnTo>
                  <a:lnTo>
                    <a:pt x="212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340975" y="2933525"/>
              <a:ext cx="17450" cy="26975"/>
            </a:xfrm>
            <a:custGeom>
              <a:avLst/>
              <a:gdLst/>
              <a:ahLst/>
              <a:cxnLst/>
              <a:rect l="l" t="t" r="r" b="b"/>
              <a:pathLst>
                <a:path w="698" h="1079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9"/>
                  </a:cubicBezTo>
                  <a:cubicBezTo>
                    <a:pt x="571" y="804"/>
                    <a:pt x="508" y="951"/>
                    <a:pt x="360" y="951"/>
                  </a:cubicBezTo>
                  <a:cubicBezTo>
                    <a:pt x="233" y="951"/>
                    <a:pt x="148" y="804"/>
                    <a:pt x="148" y="550"/>
                  </a:cubicBezTo>
                  <a:cubicBezTo>
                    <a:pt x="148" y="254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91"/>
                    <a:pt x="1" y="550"/>
                  </a:cubicBezTo>
                  <a:cubicBezTo>
                    <a:pt x="22" y="888"/>
                    <a:pt x="148" y="1078"/>
                    <a:pt x="360" y="1078"/>
                  </a:cubicBezTo>
                  <a:cubicBezTo>
                    <a:pt x="571" y="1078"/>
                    <a:pt x="698" y="867"/>
                    <a:pt x="698" y="529"/>
                  </a:cubicBezTo>
                  <a:cubicBezTo>
                    <a:pt x="698" y="191"/>
                    <a:pt x="592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362100" y="295517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106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70"/>
                    <a:pt x="43" y="212"/>
                    <a:pt x="85" y="212"/>
                  </a:cubicBezTo>
                  <a:cubicBezTo>
                    <a:pt x="148" y="212"/>
                    <a:pt x="191" y="170"/>
                    <a:pt x="191" y="107"/>
                  </a:cubicBezTo>
                  <a:cubicBezTo>
                    <a:pt x="191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70025" y="293352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7" y="1"/>
                  </a:moveTo>
                  <a:cubicBezTo>
                    <a:pt x="190" y="1"/>
                    <a:pt x="106" y="43"/>
                    <a:pt x="21" y="106"/>
                  </a:cubicBezTo>
                  <a:lnTo>
                    <a:pt x="64" y="212"/>
                  </a:lnTo>
                  <a:cubicBezTo>
                    <a:pt x="127" y="170"/>
                    <a:pt x="190" y="128"/>
                    <a:pt x="296" y="128"/>
                  </a:cubicBezTo>
                  <a:cubicBezTo>
                    <a:pt x="444" y="128"/>
                    <a:pt x="486" y="212"/>
                    <a:pt x="486" y="318"/>
                  </a:cubicBezTo>
                  <a:cubicBezTo>
                    <a:pt x="486" y="487"/>
                    <a:pt x="381" y="613"/>
                    <a:pt x="106" y="867"/>
                  </a:cubicBezTo>
                  <a:lnTo>
                    <a:pt x="0" y="973"/>
                  </a:lnTo>
                  <a:lnTo>
                    <a:pt x="0" y="1057"/>
                  </a:lnTo>
                  <a:lnTo>
                    <a:pt x="655" y="1057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67"/>
                  </a:lnTo>
                  <a:cubicBezTo>
                    <a:pt x="486" y="656"/>
                    <a:pt x="634" y="487"/>
                    <a:pt x="634" y="297"/>
                  </a:cubicBezTo>
                  <a:cubicBezTo>
                    <a:pt x="634" y="149"/>
                    <a:pt x="550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4390100" y="2933525"/>
              <a:ext cx="17450" cy="26975"/>
            </a:xfrm>
            <a:custGeom>
              <a:avLst/>
              <a:gdLst/>
              <a:ahLst/>
              <a:cxnLst/>
              <a:rect l="l" t="t" r="r" b="b"/>
              <a:pathLst>
                <a:path w="698" h="1079" extrusionOk="0">
                  <a:moveTo>
                    <a:pt x="338" y="106"/>
                  </a:moveTo>
                  <a:cubicBezTo>
                    <a:pt x="465" y="106"/>
                    <a:pt x="528" y="191"/>
                    <a:pt x="528" y="275"/>
                  </a:cubicBezTo>
                  <a:cubicBezTo>
                    <a:pt x="528" y="360"/>
                    <a:pt x="444" y="423"/>
                    <a:pt x="359" y="466"/>
                  </a:cubicBezTo>
                  <a:cubicBezTo>
                    <a:pt x="254" y="423"/>
                    <a:pt x="169" y="381"/>
                    <a:pt x="169" y="275"/>
                  </a:cubicBezTo>
                  <a:cubicBezTo>
                    <a:pt x="169" y="191"/>
                    <a:pt x="232" y="106"/>
                    <a:pt x="338" y="106"/>
                  </a:cubicBezTo>
                  <a:close/>
                  <a:moveTo>
                    <a:pt x="317" y="550"/>
                  </a:moveTo>
                  <a:cubicBezTo>
                    <a:pt x="465" y="592"/>
                    <a:pt x="549" y="656"/>
                    <a:pt x="549" y="782"/>
                  </a:cubicBezTo>
                  <a:cubicBezTo>
                    <a:pt x="549" y="888"/>
                    <a:pt x="465" y="973"/>
                    <a:pt x="338" y="973"/>
                  </a:cubicBezTo>
                  <a:cubicBezTo>
                    <a:pt x="211" y="973"/>
                    <a:pt x="127" y="867"/>
                    <a:pt x="148" y="782"/>
                  </a:cubicBezTo>
                  <a:cubicBezTo>
                    <a:pt x="148" y="677"/>
                    <a:pt x="211" y="592"/>
                    <a:pt x="317" y="550"/>
                  </a:cubicBezTo>
                  <a:close/>
                  <a:moveTo>
                    <a:pt x="359" y="1"/>
                  </a:moveTo>
                  <a:cubicBezTo>
                    <a:pt x="169" y="1"/>
                    <a:pt x="42" y="106"/>
                    <a:pt x="42" y="275"/>
                  </a:cubicBezTo>
                  <a:cubicBezTo>
                    <a:pt x="42" y="360"/>
                    <a:pt x="85" y="466"/>
                    <a:pt x="211" y="508"/>
                  </a:cubicBezTo>
                  <a:cubicBezTo>
                    <a:pt x="85" y="571"/>
                    <a:pt x="0" y="656"/>
                    <a:pt x="0" y="782"/>
                  </a:cubicBezTo>
                  <a:cubicBezTo>
                    <a:pt x="0" y="951"/>
                    <a:pt x="127" y="1078"/>
                    <a:pt x="338" y="1078"/>
                  </a:cubicBezTo>
                  <a:cubicBezTo>
                    <a:pt x="549" y="1078"/>
                    <a:pt x="697" y="951"/>
                    <a:pt x="697" y="761"/>
                  </a:cubicBezTo>
                  <a:cubicBezTo>
                    <a:pt x="697" y="656"/>
                    <a:pt x="613" y="550"/>
                    <a:pt x="486" y="508"/>
                  </a:cubicBezTo>
                  <a:cubicBezTo>
                    <a:pt x="613" y="444"/>
                    <a:pt x="655" y="339"/>
                    <a:pt x="655" y="254"/>
                  </a:cubicBezTo>
                  <a:cubicBezTo>
                    <a:pt x="655" y="128"/>
                    <a:pt x="549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4166175" y="3192300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60" y="106"/>
                  </a:moveTo>
                  <a:cubicBezTo>
                    <a:pt x="508" y="106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91" y="634"/>
                    <a:pt x="148" y="529"/>
                  </a:cubicBezTo>
                  <a:cubicBezTo>
                    <a:pt x="148" y="508"/>
                    <a:pt x="148" y="486"/>
                    <a:pt x="148" y="465"/>
                  </a:cubicBezTo>
                  <a:lnTo>
                    <a:pt x="148" y="339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91" y="170"/>
                    <a:pt x="275" y="106"/>
                    <a:pt x="360" y="106"/>
                  </a:cubicBezTo>
                  <a:close/>
                  <a:moveTo>
                    <a:pt x="402" y="1"/>
                  </a:moveTo>
                  <a:cubicBezTo>
                    <a:pt x="296" y="1"/>
                    <a:pt x="191" y="64"/>
                    <a:pt x="148" y="148"/>
                  </a:cubicBezTo>
                  <a:lnTo>
                    <a:pt x="127" y="148"/>
                  </a:lnTo>
                  <a:lnTo>
                    <a:pt x="127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77"/>
                  </a:lnTo>
                  <a:cubicBezTo>
                    <a:pt x="191" y="761"/>
                    <a:pt x="296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4188875" y="31854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49" y="1056"/>
                  </a:lnTo>
                  <a:lnTo>
                    <a:pt x="149" y="655"/>
                  </a:lnTo>
                  <a:lnTo>
                    <a:pt x="254" y="528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9" y="444"/>
                  </a:lnTo>
                  <a:lnTo>
                    <a:pt x="740" y="0"/>
                  </a:lnTo>
                  <a:lnTo>
                    <a:pt x="571" y="0"/>
                  </a:lnTo>
                  <a:lnTo>
                    <a:pt x="233" y="401"/>
                  </a:lnTo>
                  <a:cubicBezTo>
                    <a:pt x="212" y="422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4209475" y="31923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394" y="397"/>
                  </a:moveTo>
                  <a:cubicBezTo>
                    <a:pt x="418" y="397"/>
                    <a:pt x="442" y="399"/>
                    <a:pt x="465" y="402"/>
                  </a:cubicBezTo>
                  <a:lnTo>
                    <a:pt x="465" y="529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9" y="655"/>
                    <a:pt x="149" y="571"/>
                  </a:cubicBezTo>
                  <a:cubicBezTo>
                    <a:pt x="149" y="447"/>
                    <a:pt x="268" y="397"/>
                    <a:pt x="394" y="397"/>
                  </a:cubicBezTo>
                  <a:close/>
                  <a:moveTo>
                    <a:pt x="318" y="1"/>
                  </a:moveTo>
                  <a:cubicBezTo>
                    <a:pt x="212" y="1"/>
                    <a:pt x="127" y="22"/>
                    <a:pt x="64" y="64"/>
                  </a:cubicBezTo>
                  <a:lnTo>
                    <a:pt x="85" y="170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6"/>
                  </a:ln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33" y="803"/>
                  </a:cubicBezTo>
                  <a:cubicBezTo>
                    <a:pt x="339" y="803"/>
                    <a:pt x="423" y="740"/>
                    <a:pt x="465" y="698"/>
                  </a:cubicBezTo>
                  <a:lnTo>
                    <a:pt x="487" y="698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592" y="677"/>
                    <a:pt x="592" y="592"/>
                  </a:cubicBezTo>
                  <a:lnTo>
                    <a:pt x="592" y="317"/>
                  </a:lnTo>
                  <a:cubicBezTo>
                    <a:pt x="592" y="170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4236950" y="31859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85"/>
                  </a:moveTo>
                  <a:cubicBezTo>
                    <a:pt x="486" y="85"/>
                    <a:pt x="528" y="169"/>
                    <a:pt x="528" y="254"/>
                  </a:cubicBezTo>
                  <a:cubicBezTo>
                    <a:pt x="528" y="359"/>
                    <a:pt x="465" y="423"/>
                    <a:pt x="380" y="444"/>
                  </a:cubicBezTo>
                  <a:cubicBezTo>
                    <a:pt x="254" y="423"/>
                    <a:pt x="169" y="359"/>
                    <a:pt x="169" y="254"/>
                  </a:cubicBezTo>
                  <a:cubicBezTo>
                    <a:pt x="169" y="169"/>
                    <a:pt x="233" y="85"/>
                    <a:pt x="359" y="85"/>
                  </a:cubicBezTo>
                  <a:close/>
                  <a:moveTo>
                    <a:pt x="338" y="549"/>
                  </a:moveTo>
                  <a:cubicBezTo>
                    <a:pt x="465" y="592"/>
                    <a:pt x="571" y="655"/>
                    <a:pt x="571" y="761"/>
                  </a:cubicBezTo>
                  <a:cubicBezTo>
                    <a:pt x="571" y="866"/>
                    <a:pt x="486" y="951"/>
                    <a:pt x="359" y="951"/>
                  </a:cubicBezTo>
                  <a:cubicBezTo>
                    <a:pt x="233" y="951"/>
                    <a:pt x="148" y="866"/>
                    <a:pt x="148" y="761"/>
                  </a:cubicBezTo>
                  <a:cubicBezTo>
                    <a:pt x="148" y="655"/>
                    <a:pt x="211" y="570"/>
                    <a:pt x="338" y="549"/>
                  </a:cubicBezTo>
                  <a:close/>
                  <a:moveTo>
                    <a:pt x="359" y="0"/>
                  </a:moveTo>
                  <a:cubicBezTo>
                    <a:pt x="190" y="0"/>
                    <a:pt x="42" y="106"/>
                    <a:pt x="42" y="275"/>
                  </a:cubicBezTo>
                  <a:cubicBezTo>
                    <a:pt x="42" y="359"/>
                    <a:pt x="85" y="444"/>
                    <a:pt x="211" y="486"/>
                  </a:cubicBezTo>
                  <a:lnTo>
                    <a:pt x="211" y="507"/>
                  </a:lnTo>
                  <a:cubicBezTo>
                    <a:pt x="85" y="549"/>
                    <a:pt x="0" y="655"/>
                    <a:pt x="0" y="782"/>
                  </a:cubicBezTo>
                  <a:cubicBezTo>
                    <a:pt x="0" y="930"/>
                    <a:pt x="148" y="1056"/>
                    <a:pt x="359" y="1056"/>
                  </a:cubicBezTo>
                  <a:cubicBezTo>
                    <a:pt x="549" y="1056"/>
                    <a:pt x="697" y="930"/>
                    <a:pt x="697" y="761"/>
                  </a:cubicBezTo>
                  <a:cubicBezTo>
                    <a:pt x="697" y="634"/>
                    <a:pt x="634" y="549"/>
                    <a:pt x="486" y="486"/>
                  </a:cubicBezTo>
                  <a:cubicBezTo>
                    <a:pt x="613" y="423"/>
                    <a:pt x="676" y="338"/>
                    <a:pt x="676" y="254"/>
                  </a:cubicBezTo>
                  <a:cubicBezTo>
                    <a:pt x="676" y="106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4258075" y="3207100"/>
              <a:ext cx="4775" cy="5300"/>
            </a:xfrm>
            <a:custGeom>
              <a:avLst/>
              <a:gdLst/>
              <a:ahLst/>
              <a:cxnLst/>
              <a:rect l="l" t="t" r="r" b="b"/>
              <a:pathLst>
                <a:path w="191" h="212" extrusionOk="0">
                  <a:moveTo>
                    <a:pt x="85" y="0"/>
                  </a:moveTo>
                  <a:cubicBezTo>
                    <a:pt x="42" y="0"/>
                    <a:pt x="0" y="42"/>
                    <a:pt x="0" y="106"/>
                  </a:cubicBezTo>
                  <a:cubicBezTo>
                    <a:pt x="0" y="169"/>
                    <a:pt x="42" y="211"/>
                    <a:pt x="85" y="211"/>
                  </a:cubicBezTo>
                  <a:cubicBezTo>
                    <a:pt x="148" y="211"/>
                    <a:pt x="190" y="169"/>
                    <a:pt x="190" y="106"/>
                  </a:cubicBezTo>
                  <a:cubicBezTo>
                    <a:pt x="190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4268100" y="3185975"/>
              <a:ext cx="9000" cy="25900"/>
            </a:xfrm>
            <a:custGeom>
              <a:avLst/>
              <a:gdLst/>
              <a:ahLst/>
              <a:cxnLst/>
              <a:rect l="l" t="t" r="r" b="b"/>
              <a:pathLst>
                <a:path w="360" h="1036" extrusionOk="0">
                  <a:moveTo>
                    <a:pt x="233" y="0"/>
                  </a:moveTo>
                  <a:lnTo>
                    <a:pt x="0" y="127"/>
                  </a:lnTo>
                  <a:lnTo>
                    <a:pt x="43" y="232"/>
                  </a:lnTo>
                  <a:lnTo>
                    <a:pt x="212" y="148"/>
                  </a:lnTo>
                  <a:lnTo>
                    <a:pt x="212" y="1035"/>
                  </a:lnTo>
                  <a:lnTo>
                    <a:pt x="360" y="1035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4285000" y="3185975"/>
              <a:ext cx="19025" cy="25900"/>
            </a:xfrm>
            <a:custGeom>
              <a:avLst/>
              <a:gdLst/>
              <a:ahLst/>
              <a:cxnLst/>
              <a:rect l="l" t="t" r="r" b="b"/>
              <a:pathLst>
                <a:path w="761" h="1036" extrusionOk="0">
                  <a:moveTo>
                    <a:pt x="486" y="148"/>
                  </a:moveTo>
                  <a:cubicBezTo>
                    <a:pt x="486" y="190"/>
                    <a:pt x="486" y="254"/>
                    <a:pt x="486" y="296"/>
                  </a:cubicBezTo>
                  <a:lnTo>
                    <a:pt x="486" y="655"/>
                  </a:lnTo>
                  <a:lnTo>
                    <a:pt x="148" y="655"/>
                  </a:lnTo>
                  <a:lnTo>
                    <a:pt x="402" y="296"/>
                  </a:lnTo>
                  <a:cubicBezTo>
                    <a:pt x="423" y="254"/>
                    <a:pt x="444" y="211"/>
                    <a:pt x="486" y="148"/>
                  </a:cubicBezTo>
                  <a:close/>
                  <a:moveTo>
                    <a:pt x="465" y="0"/>
                  </a:moveTo>
                  <a:lnTo>
                    <a:pt x="0" y="655"/>
                  </a:lnTo>
                  <a:lnTo>
                    <a:pt x="0" y="761"/>
                  </a:lnTo>
                  <a:lnTo>
                    <a:pt x="486" y="761"/>
                  </a:lnTo>
                  <a:lnTo>
                    <a:pt x="486" y="1035"/>
                  </a:lnTo>
                  <a:lnTo>
                    <a:pt x="613" y="1035"/>
                  </a:lnTo>
                  <a:lnTo>
                    <a:pt x="613" y="761"/>
                  </a:lnTo>
                  <a:lnTo>
                    <a:pt x="761" y="761"/>
                  </a:lnTo>
                  <a:lnTo>
                    <a:pt x="761" y="655"/>
                  </a:lnTo>
                  <a:lnTo>
                    <a:pt x="613" y="655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4408575" y="2891275"/>
              <a:ext cx="19025" cy="29600"/>
            </a:xfrm>
            <a:custGeom>
              <a:avLst/>
              <a:gdLst/>
              <a:ahLst/>
              <a:cxnLst/>
              <a:rect l="l" t="t" r="r" b="b"/>
              <a:pathLst>
                <a:path w="761" h="1184" extrusionOk="0">
                  <a:moveTo>
                    <a:pt x="212" y="1057"/>
                  </a:moveTo>
                  <a:cubicBezTo>
                    <a:pt x="381" y="1057"/>
                    <a:pt x="550" y="1057"/>
                    <a:pt x="719" y="1057"/>
                  </a:cubicBezTo>
                  <a:cubicBezTo>
                    <a:pt x="719" y="1099"/>
                    <a:pt x="719" y="1142"/>
                    <a:pt x="719" y="1184"/>
                  </a:cubicBezTo>
                  <a:cubicBezTo>
                    <a:pt x="486" y="1184"/>
                    <a:pt x="254" y="1184"/>
                    <a:pt x="22" y="1184"/>
                  </a:cubicBezTo>
                  <a:cubicBezTo>
                    <a:pt x="0" y="888"/>
                    <a:pt x="402" y="761"/>
                    <a:pt x="529" y="529"/>
                  </a:cubicBezTo>
                  <a:cubicBezTo>
                    <a:pt x="676" y="254"/>
                    <a:pt x="191" y="107"/>
                    <a:pt x="148" y="466"/>
                  </a:cubicBezTo>
                  <a:cubicBezTo>
                    <a:pt x="106" y="466"/>
                    <a:pt x="85" y="445"/>
                    <a:pt x="22" y="445"/>
                  </a:cubicBezTo>
                  <a:cubicBezTo>
                    <a:pt x="0" y="1"/>
                    <a:pt x="761" y="22"/>
                    <a:pt x="698" y="487"/>
                  </a:cubicBezTo>
                  <a:cubicBezTo>
                    <a:pt x="634" y="761"/>
                    <a:pt x="317" y="825"/>
                    <a:pt x="212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4367900" y="2861700"/>
              <a:ext cx="33825" cy="42825"/>
            </a:xfrm>
            <a:custGeom>
              <a:avLst/>
              <a:gdLst/>
              <a:ahLst/>
              <a:cxnLst/>
              <a:rect l="l" t="t" r="r" b="b"/>
              <a:pathLst>
                <a:path w="1353" h="1713" extrusionOk="0">
                  <a:moveTo>
                    <a:pt x="1" y="1"/>
                  </a:moveTo>
                  <a:lnTo>
                    <a:pt x="1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4367375" y="2860650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85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1184" y="930"/>
                  </a:lnTo>
                  <a:lnTo>
                    <a:pt x="233" y="930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85"/>
                  </a:lnTo>
                  <a:lnTo>
                    <a:pt x="233" y="85"/>
                  </a:lnTo>
                  <a:lnTo>
                    <a:pt x="233" y="782"/>
                  </a:lnTo>
                  <a:lnTo>
                    <a:pt x="1184" y="782"/>
                  </a:lnTo>
                  <a:lnTo>
                    <a:pt x="1184" y="85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6" y="1796"/>
                  </a:lnTo>
                  <a:lnTo>
                    <a:pt x="296" y="994"/>
                  </a:lnTo>
                  <a:lnTo>
                    <a:pt x="1120" y="994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4327775" y="2861700"/>
              <a:ext cx="33825" cy="42825"/>
            </a:xfrm>
            <a:custGeom>
              <a:avLst/>
              <a:gdLst/>
              <a:ahLst/>
              <a:cxnLst/>
              <a:rect l="l" t="t" r="r" b="b"/>
              <a:pathLst>
                <a:path w="1353" h="1713" extrusionOk="0">
                  <a:moveTo>
                    <a:pt x="0" y="1"/>
                  </a:moveTo>
                  <a:lnTo>
                    <a:pt x="0" y="1712"/>
                  </a:lnTo>
                  <a:lnTo>
                    <a:pt x="212" y="1712"/>
                  </a:lnTo>
                  <a:lnTo>
                    <a:pt x="212" y="381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4326725" y="2860650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85"/>
                  </a:moveTo>
                  <a:lnTo>
                    <a:pt x="1352" y="1733"/>
                  </a:lnTo>
                  <a:lnTo>
                    <a:pt x="1162" y="1733"/>
                  </a:lnTo>
                  <a:lnTo>
                    <a:pt x="275" y="402"/>
                  </a:lnTo>
                  <a:lnTo>
                    <a:pt x="211" y="402"/>
                  </a:lnTo>
                  <a:lnTo>
                    <a:pt x="211" y="1733"/>
                  </a:lnTo>
                  <a:lnTo>
                    <a:pt x="64" y="1733"/>
                  </a:lnTo>
                  <a:lnTo>
                    <a:pt x="64" y="85"/>
                  </a:lnTo>
                  <a:lnTo>
                    <a:pt x="254" y="85"/>
                  </a:lnTo>
                  <a:lnTo>
                    <a:pt x="1141" y="1416"/>
                  </a:lnTo>
                  <a:lnTo>
                    <a:pt x="1204" y="1395"/>
                  </a:lnTo>
                  <a:lnTo>
                    <a:pt x="1204" y="85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75" y="1796"/>
                  </a:lnTo>
                  <a:lnTo>
                    <a:pt x="275" y="529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8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4558025" y="2882300"/>
              <a:ext cx="62350" cy="100900"/>
            </a:xfrm>
            <a:custGeom>
              <a:avLst/>
              <a:gdLst/>
              <a:ahLst/>
              <a:cxnLst/>
              <a:rect l="l" t="t" r="r" b="b"/>
              <a:pathLst>
                <a:path w="2494" h="4036" extrusionOk="0">
                  <a:moveTo>
                    <a:pt x="2324" y="1"/>
                  </a:moveTo>
                  <a:lnTo>
                    <a:pt x="0" y="4036"/>
                  </a:lnTo>
                  <a:lnTo>
                    <a:pt x="212" y="4036"/>
                  </a:lnTo>
                  <a:lnTo>
                    <a:pt x="2493" y="106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4556450" y="288177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472" y="64"/>
                  </a:moveTo>
                  <a:lnTo>
                    <a:pt x="2514" y="127"/>
                  </a:lnTo>
                  <a:lnTo>
                    <a:pt x="254" y="4035"/>
                  </a:lnTo>
                  <a:lnTo>
                    <a:pt x="106" y="4035"/>
                  </a:lnTo>
                  <a:lnTo>
                    <a:pt x="2387" y="64"/>
                  </a:lnTo>
                  <a:close/>
                  <a:moveTo>
                    <a:pt x="2366" y="1"/>
                  </a:moveTo>
                  <a:lnTo>
                    <a:pt x="0" y="4099"/>
                  </a:lnTo>
                  <a:lnTo>
                    <a:pt x="296" y="4099"/>
                  </a:lnTo>
                  <a:lnTo>
                    <a:pt x="2577" y="149"/>
                  </a:lnTo>
                  <a:lnTo>
                    <a:pt x="2598" y="127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4558025" y="2781450"/>
              <a:ext cx="62350" cy="100875"/>
            </a:xfrm>
            <a:custGeom>
              <a:avLst/>
              <a:gdLst/>
              <a:ahLst/>
              <a:cxnLst/>
              <a:rect l="l" t="t" r="r" b="b"/>
              <a:pathLst>
                <a:path w="2494" h="4035" extrusionOk="0">
                  <a:moveTo>
                    <a:pt x="0" y="0"/>
                  </a:moveTo>
                  <a:lnTo>
                    <a:pt x="2324" y="4035"/>
                  </a:lnTo>
                  <a:lnTo>
                    <a:pt x="2430" y="4035"/>
                  </a:lnTo>
                  <a:lnTo>
                    <a:pt x="2493" y="395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4556450" y="278092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54" y="63"/>
                  </a:moveTo>
                  <a:lnTo>
                    <a:pt x="2514" y="3971"/>
                  </a:lnTo>
                  <a:lnTo>
                    <a:pt x="2472" y="4035"/>
                  </a:lnTo>
                  <a:lnTo>
                    <a:pt x="2387" y="4035"/>
                  </a:lnTo>
                  <a:lnTo>
                    <a:pt x="106" y="63"/>
                  </a:lnTo>
                  <a:close/>
                  <a:moveTo>
                    <a:pt x="0" y="0"/>
                  </a:moveTo>
                  <a:lnTo>
                    <a:pt x="2366" y="4098"/>
                  </a:lnTo>
                  <a:lnTo>
                    <a:pt x="2514" y="4098"/>
                  </a:lnTo>
                  <a:lnTo>
                    <a:pt x="2598" y="397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4558025" y="2705925"/>
              <a:ext cx="47550" cy="75550"/>
            </a:xfrm>
            <a:custGeom>
              <a:avLst/>
              <a:gdLst/>
              <a:ahLst/>
              <a:cxnLst/>
              <a:rect l="l" t="t" r="r" b="b"/>
              <a:pathLst>
                <a:path w="1902" h="3022" extrusionOk="0">
                  <a:moveTo>
                    <a:pt x="1733" y="0"/>
                  </a:moveTo>
                  <a:lnTo>
                    <a:pt x="0" y="3021"/>
                  </a:lnTo>
                  <a:lnTo>
                    <a:pt x="212" y="3021"/>
                  </a:lnTo>
                  <a:lnTo>
                    <a:pt x="1902" y="106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4556450" y="2704875"/>
              <a:ext cx="50700" cy="77650"/>
            </a:xfrm>
            <a:custGeom>
              <a:avLst/>
              <a:gdLst/>
              <a:ahLst/>
              <a:cxnLst/>
              <a:rect l="l" t="t" r="r" b="b"/>
              <a:pathLst>
                <a:path w="2028" h="3106" extrusionOk="0">
                  <a:moveTo>
                    <a:pt x="1817" y="85"/>
                  </a:moveTo>
                  <a:lnTo>
                    <a:pt x="1922" y="169"/>
                  </a:lnTo>
                  <a:lnTo>
                    <a:pt x="254" y="3042"/>
                  </a:lnTo>
                  <a:lnTo>
                    <a:pt x="106" y="3042"/>
                  </a:lnTo>
                  <a:lnTo>
                    <a:pt x="1817" y="85"/>
                  </a:lnTo>
                  <a:close/>
                  <a:moveTo>
                    <a:pt x="1775" y="0"/>
                  </a:moveTo>
                  <a:lnTo>
                    <a:pt x="0" y="3105"/>
                  </a:lnTo>
                  <a:lnTo>
                    <a:pt x="296" y="3105"/>
                  </a:lnTo>
                  <a:lnTo>
                    <a:pt x="2028" y="148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4422825" y="2755575"/>
              <a:ext cx="48100" cy="52300"/>
            </a:xfrm>
            <a:custGeom>
              <a:avLst/>
              <a:gdLst/>
              <a:ahLst/>
              <a:cxnLst/>
              <a:rect l="l" t="t" r="r" b="b"/>
              <a:pathLst>
                <a:path w="1924" h="2092" extrusionOk="0">
                  <a:moveTo>
                    <a:pt x="951" y="232"/>
                  </a:moveTo>
                  <a:cubicBezTo>
                    <a:pt x="1099" y="232"/>
                    <a:pt x="1205" y="275"/>
                    <a:pt x="1310" y="338"/>
                  </a:cubicBezTo>
                  <a:cubicBezTo>
                    <a:pt x="1437" y="401"/>
                    <a:pt x="1501" y="486"/>
                    <a:pt x="1564" y="613"/>
                  </a:cubicBezTo>
                  <a:cubicBezTo>
                    <a:pt x="1627" y="739"/>
                    <a:pt x="1648" y="887"/>
                    <a:pt x="1648" y="1056"/>
                  </a:cubicBezTo>
                  <a:cubicBezTo>
                    <a:pt x="1648" y="1310"/>
                    <a:pt x="1585" y="1500"/>
                    <a:pt x="1458" y="1648"/>
                  </a:cubicBezTo>
                  <a:cubicBezTo>
                    <a:pt x="1332" y="1796"/>
                    <a:pt x="1163" y="1859"/>
                    <a:pt x="951" y="1859"/>
                  </a:cubicBezTo>
                  <a:cubicBezTo>
                    <a:pt x="761" y="1859"/>
                    <a:pt x="592" y="1796"/>
                    <a:pt x="465" y="1648"/>
                  </a:cubicBezTo>
                  <a:cubicBezTo>
                    <a:pt x="339" y="1521"/>
                    <a:pt x="275" y="1310"/>
                    <a:pt x="275" y="1077"/>
                  </a:cubicBezTo>
                  <a:cubicBezTo>
                    <a:pt x="275" y="782"/>
                    <a:pt x="339" y="549"/>
                    <a:pt x="465" y="423"/>
                  </a:cubicBezTo>
                  <a:cubicBezTo>
                    <a:pt x="613" y="296"/>
                    <a:pt x="782" y="232"/>
                    <a:pt x="951" y="232"/>
                  </a:cubicBezTo>
                  <a:close/>
                  <a:moveTo>
                    <a:pt x="951" y="0"/>
                  </a:moveTo>
                  <a:cubicBezTo>
                    <a:pt x="677" y="0"/>
                    <a:pt x="444" y="106"/>
                    <a:pt x="254" y="296"/>
                  </a:cubicBezTo>
                  <a:cubicBezTo>
                    <a:pt x="85" y="486"/>
                    <a:pt x="1" y="739"/>
                    <a:pt x="1" y="1077"/>
                  </a:cubicBezTo>
                  <a:cubicBezTo>
                    <a:pt x="1" y="1246"/>
                    <a:pt x="22" y="1415"/>
                    <a:pt x="106" y="1584"/>
                  </a:cubicBezTo>
                  <a:cubicBezTo>
                    <a:pt x="191" y="1732"/>
                    <a:pt x="296" y="1859"/>
                    <a:pt x="444" y="1943"/>
                  </a:cubicBezTo>
                  <a:cubicBezTo>
                    <a:pt x="592" y="2049"/>
                    <a:pt x="761" y="2091"/>
                    <a:pt x="951" y="2091"/>
                  </a:cubicBezTo>
                  <a:cubicBezTo>
                    <a:pt x="1141" y="2091"/>
                    <a:pt x="1289" y="2049"/>
                    <a:pt x="1458" y="1965"/>
                  </a:cubicBezTo>
                  <a:cubicBezTo>
                    <a:pt x="1606" y="1880"/>
                    <a:pt x="1712" y="1753"/>
                    <a:pt x="1796" y="1605"/>
                  </a:cubicBezTo>
                  <a:cubicBezTo>
                    <a:pt x="1881" y="1437"/>
                    <a:pt x="1923" y="1246"/>
                    <a:pt x="1923" y="1056"/>
                  </a:cubicBezTo>
                  <a:cubicBezTo>
                    <a:pt x="1923" y="845"/>
                    <a:pt x="1881" y="676"/>
                    <a:pt x="1796" y="507"/>
                  </a:cubicBezTo>
                  <a:cubicBezTo>
                    <a:pt x="1733" y="359"/>
                    <a:pt x="1606" y="232"/>
                    <a:pt x="1458" y="127"/>
                  </a:cubicBezTo>
                  <a:cubicBezTo>
                    <a:pt x="1310" y="42"/>
                    <a:pt x="1141" y="0"/>
                    <a:pt x="951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4479350" y="2787775"/>
              <a:ext cx="86625" cy="5300"/>
            </a:xfrm>
            <a:custGeom>
              <a:avLst/>
              <a:gdLst/>
              <a:ahLst/>
              <a:cxnLst/>
              <a:rect l="l" t="t" r="r" b="b"/>
              <a:pathLst>
                <a:path w="3465" h="212" extrusionOk="0">
                  <a:moveTo>
                    <a:pt x="0" y="1"/>
                  </a:moveTo>
                  <a:lnTo>
                    <a:pt x="0" y="212"/>
                  </a:lnTo>
                  <a:lnTo>
                    <a:pt x="3464" y="212"/>
                  </a:lnTo>
                  <a:lnTo>
                    <a:pt x="346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4478800" y="2787250"/>
              <a:ext cx="87700" cy="6350"/>
            </a:xfrm>
            <a:custGeom>
              <a:avLst/>
              <a:gdLst/>
              <a:ahLst/>
              <a:cxnLst/>
              <a:rect l="l" t="t" r="r" b="b"/>
              <a:pathLst>
                <a:path w="3508" h="254" extrusionOk="0">
                  <a:moveTo>
                    <a:pt x="3444" y="64"/>
                  </a:moveTo>
                  <a:lnTo>
                    <a:pt x="3444" y="191"/>
                  </a:lnTo>
                  <a:lnTo>
                    <a:pt x="64" y="191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54"/>
                  </a:lnTo>
                  <a:lnTo>
                    <a:pt x="3507" y="254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4479350" y="2770350"/>
              <a:ext cx="86625" cy="4775"/>
            </a:xfrm>
            <a:custGeom>
              <a:avLst/>
              <a:gdLst/>
              <a:ahLst/>
              <a:cxnLst/>
              <a:rect l="l" t="t" r="r" b="b"/>
              <a:pathLst>
                <a:path w="3465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464" y="191"/>
                  </a:lnTo>
                  <a:lnTo>
                    <a:pt x="346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4478800" y="2769300"/>
              <a:ext cx="87700" cy="6875"/>
            </a:xfrm>
            <a:custGeom>
              <a:avLst/>
              <a:gdLst/>
              <a:ahLst/>
              <a:cxnLst/>
              <a:rect l="l" t="t" r="r" b="b"/>
              <a:pathLst>
                <a:path w="3508" h="275" extrusionOk="0">
                  <a:moveTo>
                    <a:pt x="3444" y="85"/>
                  </a:moveTo>
                  <a:lnTo>
                    <a:pt x="3444" y="212"/>
                  </a:lnTo>
                  <a:lnTo>
                    <a:pt x="64" y="212"/>
                  </a:lnTo>
                  <a:lnTo>
                    <a:pt x="64" y="85"/>
                  </a:lnTo>
                  <a:close/>
                  <a:moveTo>
                    <a:pt x="1" y="0"/>
                  </a:moveTo>
                  <a:lnTo>
                    <a:pt x="1" y="275"/>
                  </a:lnTo>
                  <a:lnTo>
                    <a:pt x="3507" y="275"/>
                  </a:lnTo>
                  <a:lnTo>
                    <a:pt x="3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4618750" y="2880200"/>
              <a:ext cx="87175" cy="4775"/>
            </a:xfrm>
            <a:custGeom>
              <a:avLst/>
              <a:gdLst/>
              <a:ahLst/>
              <a:cxnLst/>
              <a:rect l="l" t="t" r="r" b="b"/>
              <a:pathLst>
                <a:path w="3487" h="191" extrusionOk="0">
                  <a:moveTo>
                    <a:pt x="64" y="0"/>
                  </a:moveTo>
                  <a:lnTo>
                    <a:pt x="1" y="85"/>
                  </a:lnTo>
                  <a:lnTo>
                    <a:pt x="64" y="190"/>
                  </a:lnTo>
                  <a:lnTo>
                    <a:pt x="3486" y="190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4617700" y="2879150"/>
              <a:ext cx="88750" cy="6875"/>
            </a:xfrm>
            <a:custGeom>
              <a:avLst/>
              <a:gdLst/>
              <a:ahLst/>
              <a:cxnLst/>
              <a:rect l="l" t="t" r="r" b="b"/>
              <a:pathLst>
                <a:path w="3550" h="275" extrusionOk="0">
                  <a:moveTo>
                    <a:pt x="3486" y="63"/>
                  </a:moveTo>
                  <a:lnTo>
                    <a:pt x="3486" y="190"/>
                  </a:lnTo>
                  <a:lnTo>
                    <a:pt x="127" y="190"/>
                  </a:lnTo>
                  <a:lnTo>
                    <a:pt x="85" y="127"/>
                  </a:lnTo>
                  <a:lnTo>
                    <a:pt x="127" y="63"/>
                  </a:lnTo>
                  <a:close/>
                  <a:moveTo>
                    <a:pt x="85" y="0"/>
                  </a:moveTo>
                  <a:lnTo>
                    <a:pt x="0" y="127"/>
                  </a:lnTo>
                  <a:lnTo>
                    <a:pt x="85" y="275"/>
                  </a:lnTo>
                  <a:lnTo>
                    <a:pt x="3549" y="275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4558025" y="2983175"/>
              <a:ext cx="62350" cy="103525"/>
            </a:xfrm>
            <a:custGeom>
              <a:avLst/>
              <a:gdLst/>
              <a:ahLst/>
              <a:cxnLst/>
              <a:rect l="l" t="t" r="r" b="b"/>
              <a:pathLst>
                <a:path w="2494" h="4141" extrusionOk="0">
                  <a:moveTo>
                    <a:pt x="0" y="1"/>
                  </a:moveTo>
                  <a:lnTo>
                    <a:pt x="2366" y="4141"/>
                  </a:lnTo>
                  <a:lnTo>
                    <a:pt x="2493" y="393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4556450" y="2982650"/>
              <a:ext cx="64975" cy="105650"/>
            </a:xfrm>
            <a:custGeom>
              <a:avLst/>
              <a:gdLst/>
              <a:ahLst/>
              <a:cxnLst/>
              <a:rect l="l" t="t" r="r" b="b"/>
              <a:pathLst>
                <a:path w="2599" h="4226" extrusionOk="0">
                  <a:moveTo>
                    <a:pt x="254" y="64"/>
                  </a:moveTo>
                  <a:lnTo>
                    <a:pt x="2514" y="3951"/>
                  </a:lnTo>
                  <a:lnTo>
                    <a:pt x="2429" y="4098"/>
                  </a:lnTo>
                  <a:lnTo>
                    <a:pt x="106" y="64"/>
                  </a:lnTo>
                  <a:close/>
                  <a:moveTo>
                    <a:pt x="0" y="0"/>
                  </a:moveTo>
                  <a:lnTo>
                    <a:pt x="2429" y="4225"/>
                  </a:lnTo>
                  <a:lnTo>
                    <a:pt x="2598" y="395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4563300" y="2884950"/>
              <a:ext cx="57075" cy="107750"/>
            </a:xfrm>
            <a:custGeom>
              <a:avLst/>
              <a:gdLst/>
              <a:ahLst/>
              <a:cxnLst/>
              <a:rect l="l" t="t" r="r" b="b"/>
              <a:pathLst>
                <a:path w="2283" h="4310" extrusionOk="0">
                  <a:moveTo>
                    <a:pt x="2282" y="0"/>
                  </a:moveTo>
                  <a:lnTo>
                    <a:pt x="1" y="3930"/>
                  </a:lnTo>
                  <a:lnTo>
                    <a:pt x="233" y="4310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4583375" y="2641500"/>
              <a:ext cx="57050" cy="59175"/>
            </a:xfrm>
            <a:custGeom>
              <a:avLst/>
              <a:gdLst/>
              <a:ahLst/>
              <a:cxnLst/>
              <a:rect l="l" t="t" r="r" b="b"/>
              <a:pathLst>
                <a:path w="2282" h="2367" extrusionOk="0">
                  <a:moveTo>
                    <a:pt x="1014" y="2261"/>
                  </a:moveTo>
                  <a:cubicBezTo>
                    <a:pt x="592" y="2113"/>
                    <a:pt x="402" y="1754"/>
                    <a:pt x="381" y="1500"/>
                  </a:cubicBezTo>
                  <a:cubicBezTo>
                    <a:pt x="360" y="1035"/>
                    <a:pt x="761" y="444"/>
                    <a:pt x="1226" y="381"/>
                  </a:cubicBezTo>
                  <a:cubicBezTo>
                    <a:pt x="1754" y="296"/>
                    <a:pt x="2282" y="740"/>
                    <a:pt x="2261" y="1247"/>
                  </a:cubicBezTo>
                  <a:cubicBezTo>
                    <a:pt x="2261" y="1521"/>
                    <a:pt x="2218" y="1606"/>
                    <a:pt x="2134" y="1754"/>
                  </a:cubicBezTo>
                  <a:cubicBezTo>
                    <a:pt x="1965" y="2070"/>
                    <a:pt x="1775" y="2176"/>
                    <a:pt x="1690" y="2218"/>
                  </a:cubicBezTo>
                  <a:cubicBezTo>
                    <a:pt x="1521" y="2324"/>
                    <a:pt x="1289" y="2366"/>
                    <a:pt x="1014" y="2261"/>
                  </a:cubicBezTo>
                  <a:close/>
                  <a:moveTo>
                    <a:pt x="1880" y="845"/>
                  </a:moveTo>
                  <a:cubicBezTo>
                    <a:pt x="1162" y="0"/>
                    <a:pt x="0" y="1648"/>
                    <a:pt x="1099" y="2049"/>
                  </a:cubicBezTo>
                  <a:cubicBezTo>
                    <a:pt x="1711" y="2261"/>
                    <a:pt x="2261" y="1289"/>
                    <a:pt x="1880" y="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4545875" y="2620900"/>
              <a:ext cx="55475" cy="60225"/>
            </a:xfrm>
            <a:custGeom>
              <a:avLst/>
              <a:gdLst/>
              <a:ahLst/>
              <a:cxnLst/>
              <a:rect l="l" t="t" r="r" b="b"/>
              <a:pathLst>
                <a:path w="2219" h="2409" extrusionOk="0">
                  <a:moveTo>
                    <a:pt x="1057" y="2261"/>
                  </a:moveTo>
                  <a:cubicBezTo>
                    <a:pt x="1184" y="2028"/>
                    <a:pt x="1310" y="1796"/>
                    <a:pt x="1458" y="1585"/>
                  </a:cubicBezTo>
                  <a:cubicBezTo>
                    <a:pt x="1226" y="1416"/>
                    <a:pt x="888" y="1268"/>
                    <a:pt x="634" y="1099"/>
                  </a:cubicBezTo>
                  <a:cubicBezTo>
                    <a:pt x="486" y="1268"/>
                    <a:pt x="360" y="1543"/>
                    <a:pt x="233" y="1754"/>
                  </a:cubicBezTo>
                  <a:cubicBezTo>
                    <a:pt x="170" y="1754"/>
                    <a:pt x="85" y="1669"/>
                    <a:pt x="1" y="1648"/>
                  </a:cubicBezTo>
                  <a:cubicBezTo>
                    <a:pt x="317" y="1099"/>
                    <a:pt x="634" y="550"/>
                    <a:pt x="930" y="0"/>
                  </a:cubicBezTo>
                  <a:cubicBezTo>
                    <a:pt x="1015" y="43"/>
                    <a:pt x="1078" y="85"/>
                    <a:pt x="1162" y="127"/>
                  </a:cubicBezTo>
                  <a:cubicBezTo>
                    <a:pt x="1015" y="381"/>
                    <a:pt x="867" y="634"/>
                    <a:pt x="719" y="888"/>
                  </a:cubicBezTo>
                  <a:cubicBezTo>
                    <a:pt x="1015" y="1057"/>
                    <a:pt x="1289" y="1205"/>
                    <a:pt x="1564" y="1374"/>
                  </a:cubicBezTo>
                  <a:cubicBezTo>
                    <a:pt x="1712" y="1120"/>
                    <a:pt x="1860" y="867"/>
                    <a:pt x="2007" y="613"/>
                  </a:cubicBezTo>
                  <a:cubicBezTo>
                    <a:pt x="2071" y="655"/>
                    <a:pt x="2155" y="698"/>
                    <a:pt x="2219" y="740"/>
                  </a:cubicBezTo>
                  <a:cubicBezTo>
                    <a:pt x="1923" y="1268"/>
                    <a:pt x="1606" y="1817"/>
                    <a:pt x="1310" y="2345"/>
                  </a:cubicBezTo>
                  <a:cubicBezTo>
                    <a:pt x="1247" y="2409"/>
                    <a:pt x="1141" y="2282"/>
                    <a:pt x="1057" y="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4600800" y="3092500"/>
              <a:ext cx="45975" cy="59700"/>
            </a:xfrm>
            <a:custGeom>
              <a:avLst/>
              <a:gdLst/>
              <a:ahLst/>
              <a:cxnLst/>
              <a:rect l="l" t="t" r="r" b="b"/>
              <a:pathLst>
                <a:path w="1839" h="2388" extrusionOk="0">
                  <a:moveTo>
                    <a:pt x="888" y="0"/>
                  </a:moveTo>
                  <a:cubicBezTo>
                    <a:pt x="740" y="0"/>
                    <a:pt x="613" y="21"/>
                    <a:pt x="486" y="85"/>
                  </a:cubicBezTo>
                  <a:cubicBezTo>
                    <a:pt x="360" y="127"/>
                    <a:pt x="254" y="211"/>
                    <a:pt x="191" y="317"/>
                  </a:cubicBezTo>
                  <a:cubicBezTo>
                    <a:pt x="127" y="423"/>
                    <a:pt x="85" y="528"/>
                    <a:pt x="85" y="634"/>
                  </a:cubicBezTo>
                  <a:cubicBezTo>
                    <a:pt x="85" y="740"/>
                    <a:pt x="127" y="845"/>
                    <a:pt x="169" y="930"/>
                  </a:cubicBezTo>
                  <a:cubicBezTo>
                    <a:pt x="233" y="1014"/>
                    <a:pt x="296" y="1078"/>
                    <a:pt x="423" y="1141"/>
                  </a:cubicBezTo>
                  <a:cubicBezTo>
                    <a:pt x="507" y="1183"/>
                    <a:pt x="655" y="1225"/>
                    <a:pt x="867" y="1289"/>
                  </a:cubicBezTo>
                  <a:cubicBezTo>
                    <a:pt x="1078" y="1331"/>
                    <a:pt x="1205" y="1373"/>
                    <a:pt x="1268" y="1394"/>
                  </a:cubicBezTo>
                  <a:cubicBezTo>
                    <a:pt x="1374" y="1437"/>
                    <a:pt x="1437" y="1479"/>
                    <a:pt x="1479" y="1521"/>
                  </a:cubicBezTo>
                  <a:cubicBezTo>
                    <a:pt x="1521" y="1584"/>
                    <a:pt x="1543" y="1648"/>
                    <a:pt x="1543" y="1711"/>
                  </a:cubicBezTo>
                  <a:cubicBezTo>
                    <a:pt x="1543" y="1796"/>
                    <a:pt x="1521" y="1859"/>
                    <a:pt x="1479" y="1901"/>
                  </a:cubicBezTo>
                  <a:cubicBezTo>
                    <a:pt x="1437" y="1965"/>
                    <a:pt x="1352" y="2028"/>
                    <a:pt x="1268" y="2049"/>
                  </a:cubicBezTo>
                  <a:cubicBezTo>
                    <a:pt x="1183" y="2091"/>
                    <a:pt x="1078" y="2113"/>
                    <a:pt x="972" y="2113"/>
                  </a:cubicBezTo>
                  <a:cubicBezTo>
                    <a:pt x="845" y="2113"/>
                    <a:pt x="719" y="2091"/>
                    <a:pt x="613" y="2028"/>
                  </a:cubicBezTo>
                  <a:cubicBezTo>
                    <a:pt x="507" y="1986"/>
                    <a:pt x="423" y="1922"/>
                    <a:pt x="381" y="1859"/>
                  </a:cubicBezTo>
                  <a:cubicBezTo>
                    <a:pt x="338" y="1775"/>
                    <a:pt x="296" y="1690"/>
                    <a:pt x="296" y="1584"/>
                  </a:cubicBezTo>
                  <a:lnTo>
                    <a:pt x="1" y="1606"/>
                  </a:lnTo>
                  <a:cubicBezTo>
                    <a:pt x="1" y="1753"/>
                    <a:pt x="43" y="1901"/>
                    <a:pt x="127" y="2007"/>
                  </a:cubicBezTo>
                  <a:cubicBezTo>
                    <a:pt x="212" y="2134"/>
                    <a:pt x="317" y="2218"/>
                    <a:pt x="465" y="2282"/>
                  </a:cubicBezTo>
                  <a:cubicBezTo>
                    <a:pt x="592" y="2345"/>
                    <a:pt x="782" y="2387"/>
                    <a:pt x="972" y="2387"/>
                  </a:cubicBezTo>
                  <a:cubicBezTo>
                    <a:pt x="1141" y="2387"/>
                    <a:pt x="1289" y="2345"/>
                    <a:pt x="1416" y="2282"/>
                  </a:cubicBezTo>
                  <a:cubicBezTo>
                    <a:pt x="1564" y="2218"/>
                    <a:pt x="1648" y="2134"/>
                    <a:pt x="1733" y="2028"/>
                  </a:cubicBezTo>
                  <a:cubicBezTo>
                    <a:pt x="1796" y="1922"/>
                    <a:pt x="1838" y="1817"/>
                    <a:pt x="1838" y="1690"/>
                  </a:cubicBezTo>
                  <a:cubicBezTo>
                    <a:pt x="1838" y="1563"/>
                    <a:pt x="1796" y="1458"/>
                    <a:pt x="1733" y="1373"/>
                  </a:cubicBezTo>
                  <a:cubicBezTo>
                    <a:pt x="1669" y="1268"/>
                    <a:pt x="1564" y="1183"/>
                    <a:pt x="1437" y="1120"/>
                  </a:cubicBezTo>
                  <a:cubicBezTo>
                    <a:pt x="1352" y="1078"/>
                    <a:pt x="1183" y="1035"/>
                    <a:pt x="930" y="993"/>
                  </a:cubicBezTo>
                  <a:cubicBezTo>
                    <a:pt x="676" y="930"/>
                    <a:pt x="529" y="866"/>
                    <a:pt x="465" y="824"/>
                  </a:cubicBezTo>
                  <a:cubicBezTo>
                    <a:pt x="402" y="761"/>
                    <a:pt x="381" y="697"/>
                    <a:pt x="381" y="613"/>
                  </a:cubicBezTo>
                  <a:cubicBezTo>
                    <a:pt x="381" y="528"/>
                    <a:pt x="423" y="444"/>
                    <a:pt x="507" y="380"/>
                  </a:cubicBezTo>
                  <a:cubicBezTo>
                    <a:pt x="592" y="296"/>
                    <a:pt x="719" y="275"/>
                    <a:pt x="909" y="275"/>
                  </a:cubicBezTo>
                  <a:cubicBezTo>
                    <a:pt x="1078" y="275"/>
                    <a:pt x="1226" y="317"/>
                    <a:pt x="1310" y="380"/>
                  </a:cubicBezTo>
                  <a:cubicBezTo>
                    <a:pt x="1395" y="465"/>
                    <a:pt x="1458" y="571"/>
                    <a:pt x="1479" y="718"/>
                  </a:cubicBezTo>
                  <a:lnTo>
                    <a:pt x="1754" y="697"/>
                  </a:lnTo>
                  <a:cubicBezTo>
                    <a:pt x="1754" y="549"/>
                    <a:pt x="1712" y="444"/>
                    <a:pt x="1648" y="338"/>
                  </a:cubicBezTo>
                  <a:cubicBezTo>
                    <a:pt x="1585" y="211"/>
                    <a:pt x="1479" y="148"/>
                    <a:pt x="1352" y="85"/>
                  </a:cubicBezTo>
                  <a:cubicBezTo>
                    <a:pt x="1226" y="21"/>
                    <a:pt x="1078" y="0"/>
                    <a:pt x="88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4653600" y="3108325"/>
              <a:ext cx="38575" cy="43350"/>
            </a:xfrm>
            <a:custGeom>
              <a:avLst/>
              <a:gdLst/>
              <a:ahLst/>
              <a:cxnLst/>
              <a:rect l="l" t="t" r="r" b="b"/>
              <a:pathLst>
                <a:path w="1543" h="1734" extrusionOk="0">
                  <a:moveTo>
                    <a:pt x="782" y="233"/>
                  </a:moveTo>
                  <a:cubicBezTo>
                    <a:pt x="930" y="233"/>
                    <a:pt x="1036" y="297"/>
                    <a:pt x="1142" y="402"/>
                  </a:cubicBezTo>
                  <a:cubicBezTo>
                    <a:pt x="1184" y="466"/>
                    <a:pt x="1226" y="571"/>
                    <a:pt x="1247" y="719"/>
                  </a:cubicBezTo>
                  <a:lnTo>
                    <a:pt x="318" y="719"/>
                  </a:lnTo>
                  <a:cubicBezTo>
                    <a:pt x="318" y="571"/>
                    <a:pt x="360" y="445"/>
                    <a:pt x="466" y="360"/>
                  </a:cubicBezTo>
                  <a:cubicBezTo>
                    <a:pt x="550" y="276"/>
                    <a:pt x="656" y="233"/>
                    <a:pt x="782" y="233"/>
                  </a:cubicBezTo>
                  <a:close/>
                  <a:moveTo>
                    <a:pt x="782" y="1"/>
                  </a:moveTo>
                  <a:cubicBezTo>
                    <a:pt x="550" y="1"/>
                    <a:pt x="360" y="85"/>
                    <a:pt x="212" y="233"/>
                  </a:cubicBezTo>
                  <a:cubicBezTo>
                    <a:pt x="64" y="381"/>
                    <a:pt x="1" y="613"/>
                    <a:pt x="1" y="888"/>
                  </a:cubicBezTo>
                  <a:cubicBezTo>
                    <a:pt x="1" y="1163"/>
                    <a:pt x="64" y="1374"/>
                    <a:pt x="212" y="1522"/>
                  </a:cubicBezTo>
                  <a:cubicBezTo>
                    <a:pt x="360" y="1670"/>
                    <a:pt x="550" y="1733"/>
                    <a:pt x="804" y="1733"/>
                  </a:cubicBezTo>
                  <a:cubicBezTo>
                    <a:pt x="994" y="1733"/>
                    <a:pt x="1142" y="1691"/>
                    <a:pt x="1268" y="1606"/>
                  </a:cubicBezTo>
                  <a:cubicBezTo>
                    <a:pt x="1395" y="1501"/>
                    <a:pt x="1480" y="1374"/>
                    <a:pt x="1522" y="1205"/>
                  </a:cubicBezTo>
                  <a:lnTo>
                    <a:pt x="1226" y="1163"/>
                  </a:lnTo>
                  <a:cubicBezTo>
                    <a:pt x="1184" y="1289"/>
                    <a:pt x="1142" y="1374"/>
                    <a:pt x="1057" y="1437"/>
                  </a:cubicBezTo>
                  <a:cubicBezTo>
                    <a:pt x="994" y="1480"/>
                    <a:pt x="909" y="1501"/>
                    <a:pt x="804" y="1501"/>
                  </a:cubicBezTo>
                  <a:cubicBezTo>
                    <a:pt x="656" y="1501"/>
                    <a:pt x="550" y="1458"/>
                    <a:pt x="444" y="1374"/>
                  </a:cubicBezTo>
                  <a:cubicBezTo>
                    <a:pt x="360" y="1268"/>
                    <a:pt x="297" y="1120"/>
                    <a:pt x="297" y="951"/>
                  </a:cubicBezTo>
                  <a:lnTo>
                    <a:pt x="1543" y="951"/>
                  </a:lnTo>
                  <a:cubicBezTo>
                    <a:pt x="1543" y="909"/>
                    <a:pt x="1543" y="888"/>
                    <a:pt x="1543" y="867"/>
                  </a:cubicBezTo>
                  <a:cubicBezTo>
                    <a:pt x="1543" y="592"/>
                    <a:pt x="1458" y="381"/>
                    <a:pt x="1332" y="233"/>
                  </a:cubicBezTo>
                  <a:cubicBezTo>
                    <a:pt x="1184" y="85"/>
                    <a:pt x="994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4701675" y="3093550"/>
              <a:ext cx="44900" cy="57575"/>
            </a:xfrm>
            <a:custGeom>
              <a:avLst/>
              <a:gdLst/>
              <a:ahLst/>
              <a:cxnLst/>
              <a:rect l="l" t="t" r="r" b="b"/>
              <a:pathLst>
                <a:path w="1796" h="2303" extrusionOk="0">
                  <a:moveTo>
                    <a:pt x="0" y="0"/>
                  </a:moveTo>
                  <a:lnTo>
                    <a:pt x="0" y="2303"/>
                  </a:lnTo>
                  <a:lnTo>
                    <a:pt x="296" y="2303"/>
                  </a:lnTo>
                  <a:lnTo>
                    <a:pt x="296" y="1204"/>
                  </a:lnTo>
                  <a:lnTo>
                    <a:pt x="1500" y="1204"/>
                  </a:lnTo>
                  <a:lnTo>
                    <a:pt x="1500" y="2303"/>
                  </a:lnTo>
                  <a:lnTo>
                    <a:pt x="1796" y="2303"/>
                  </a:lnTo>
                  <a:lnTo>
                    <a:pt x="1796" y="0"/>
                  </a:lnTo>
                  <a:lnTo>
                    <a:pt x="1500" y="0"/>
                  </a:lnTo>
                  <a:lnTo>
                    <a:pt x="1500" y="951"/>
                  </a:lnTo>
                  <a:lnTo>
                    <a:pt x="296" y="95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4400125" y="2627225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60" y="107"/>
                  </a:moveTo>
                  <a:cubicBezTo>
                    <a:pt x="507" y="107"/>
                    <a:pt x="592" y="233"/>
                    <a:pt x="592" y="381"/>
                  </a:cubicBezTo>
                  <a:cubicBezTo>
                    <a:pt x="592" y="571"/>
                    <a:pt x="507" y="677"/>
                    <a:pt x="360" y="677"/>
                  </a:cubicBezTo>
                  <a:cubicBezTo>
                    <a:pt x="254" y="677"/>
                    <a:pt x="169" y="614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6"/>
                  </a:cubicBezTo>
                  <a:cubicBezTo>
                    <a:pt x="169" y="170"/>
                    <a:pt x="275" y="107"/>
                    <a:pt x="360" y="107"/>
                  </a:cubicBezTo>
                  <a:close/>
                  <a:moveTo>
                    <a:pt x="0" y="1"/>
                  </a:moveTo>
                  <a:cubicBezTo>
                    <a:pt x="0" y="85"/>
                    <a:pt x="0" y="170"/>
                    <a:pt x="0" y="254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7"/>
                  </a:lnTo>
                  <a:cubicBezTo>
                    <a:pt x="191" y="740"/>
                    <a:pt x="275" y="804"/>
                    <a:pt x="381" y="804"/>
                  </a:cubicBezTo>
                  <a:cubicBezTo>
                    <a:pt x="571" y="804"/>
                    <a:pt x="740" y="656"/>
                    <a:pt x="740" y="381"/>
                  </a:cubicBezTo>
                  <a:cubicBezTo>
                    <a:pt x="740" y="149"/>
                    <a:pt x="592" y="1"/>
                    <a:pt x="402" y="1"/>
                  </a:cubicBezTo>
                  <a:cubicBezTo>
                    <a:pt x="275" y="1"/>
                    <a:pt x="191" y="43"/>
                    <a:pt x="127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4422825" y="2619850"/>
              <a:ext cx="19050" cy="26950"/>
            </a:xfrm>
            <a:custGeom>
              <a:avLst/>
              <a:gdLst/>
              <a:ahLst/>
              <a:cxnLst/>
              <a:rect l="l" t="t" r="r" b="b"/>
              <a:pathLst>
                <a:path w="762" h="1078" extrusionOk="0">
                  <a:moveTo>
                    <a:pt x="1" y="0"/>
                  </a:moveTo>
                  <a:lnTo>
                    <a:pt x="1" y="1078"/>
                  </a:lnTo>
                  <a:lnTo>
                    <a:pt x="149" y="1078"/>
                  </a:lnTo>
                  <a:lnTo>
                    <a:pt x="149" y="655"/>
                  </a:lnTo>
                  <a:lnTo>
                    <a:pt x="233" y="549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9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44"/>
                    <a:pt x="170" y="486"/>
                    <a:pt x="149" y="52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4443425" y="26272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381"/>
                  </a:moveTo>
                  <a:lnTo>
                    <a:pt x="465" y="529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5"/>
                    <a:pt x="360" y="698"/>
                    <a:pt x="275" y="698"/>
                  </a:cubicBezTo>
                  <a:cubicBezTo>
                    <a:pt x="191" y="698"/>
                    <a:pt x="127" y="656"/>
                    <a:pt x="127" y="550"/>
                  </a:cubicBezTo>
                  <a:cubicBezTo>
                    <a:pt x="127" y="402"/>
                    <a:pt x="317" y="381"/>
                    <a:pt x="465" y="381"/>
                  </a:cubicBezTo>
                  <a:close/>
                  <a:moveTo>
                    <a:pt x="296" y="1"/>
                  </a:moveTo>
                  <a:cubicBezTo>
                    <a:pt x="212" y="1"/>
                    <a:pt x="106" y="22"/>
                    <a:pt x="43" y="64"/>
                  </a:cubicBezTo>
                  <a:lnTo>
                    <a:pt x="85" y="149"/>
                  </a:lnTo>
                  <a:cubicBezTo>
                    <a:pt x="127" y="128"/>
                    <a:pt x="212" y="107"/>
                    <a:pt x="275" y="107"/>
                  </a:cubicBezTo>
                  <a:cubicBezTo>
                    <a:pt x="444" y="107"/>
                    <a:pt x="465" y="212"/>
                    <a:pt x="465" y="276"/>
                  </a:cubicBezTo>
                  <a:lnTo>
                    <a:pt x="465" y="297"/>
                  </a:lnTo>
                  <a:cubicBezTo>
                    <a:pt x="170" y="297"/>
                    <a:pt x="1" y="381"/>
                    <a:pt x="1" y="571"/>
                  </a:cubicBezTo>
                  <a:cubicBezTo>
                    <a:pt x="1" y="677"/>
                    <a:pt x="85" y="804"/>
                    <a:pt x="233" y="804"/>
                  </a:cubicBezTo>
                  <a:cubicBezTo>
                    <a:pt x="339" y="804"/>
                    <a:pt x="423" y="740"/>
                    <a:pt x="465" y="677"/>
                  </a:cubicBezTo>
                  <a:lnTo>
                    <a:pt x="486" y="783"/>
                  </a:lnTo>
                  <a:lnTo>
                    <a:pt x="613" y="783"/>
                  </a:lnTo>
                  <a:cubicBezTo>
                    <a:pt x="592" y="719"/>
                    <a:pt x="592" y="656"/>
                    <a:pt x="592" y="592"/>
                  </a:cubicBezTo>
                  <a:lnTo>
                    <a:pt x="592" y="297"/>
                  </a:lnTo>
                  <a:cubicBezTo>
                    <a:pt x="592" y="149"/>
                    <a:pt x="529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4473525" y="262090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0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27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4492000" y="264202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5" y="0"/>
                  </a:moveTo>
                  <a:cubicBezTo>
                    <a:pt x="22" y="0"/>
                    <a:pt x="1" y="43"/>
                    <a:pt x="1" y="106"/>
                  </a:cubicBezTo>
                  <a:cubicBezTo>
                    <a:pt x="1" y="169"/>
                    <a:pt x="22" y="212"/>
                    <a:pt x="85" y="212"/>
                  </a:cubicBezTo>
                  <a:cubicBezTo>
                    <a:pt x="149" y="212"/>
                    <a:pt x="191" y="169"/>
                    <a:pt x="191" y="106"/>
                  </a:cubicBezTo>
                  <a:cubicBezTo>
                    <a:pt x="191" y="43"/>
                    <a:pt x="149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4499400" y="2620375"/>
              <a:ext cx="17450" cy="26950"/>
            </a:xfrm>
            <a:custGeom>
              <a:avLst/>
              <a:gdLst/>
              <a:ahLst/>
              <a:cxnLst/>
              <a:rect l="l" t="t" r="r" b="b"/>
              <a:pathLst>
                <a:path w="698" h="1078" extrusionOk="0">
                  <a:moveTo>
                    <a:pt x="339" y="106"/>
                  </a:moveTo>
                  <a:cubicBezTo>
                    <a:pt x="487" y="106"/>
                    <a:pt x="550" y="254"/>
                    <a:pt x="550" y="423"/>
                  </a:cubicBezTo>
                  <a:cubicBezTo>
                    <a:pt x="550" y="444"/>
                    <a:pt x="550" y="465"/>
                    <a:pt x="550" y="465"/>
                  </a:cubicBezTo>
                  <a:cubicBezTo>
                    <a:pt x="508" y="528"/>
                    <a:pt x="444" y="571"/>
                    <a:pt x="339" y="571"/>
                  </a:cubicBezTo>
                  <a:cubicBezTo>
                    <a:pt x="212" y="571"/>
                    <a:pt x="149" y="486"/>
                    <a:pt x="149" y="359"/>
                  </a:cubicBezTo>
                  <a:cubicBezTo>
                    <a:pt x="149" y="212"/>
                    <a:pt x="233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69"/>
                    <a:pt x="1" y="381"/>
                  </a:cubicBezTo>
                  <a:cubicBezTo>
                    <a:pt x="1" y="550"/>
                    <a:pt x="127" y="676"/>
                    <a:pt x="318" y="676"/>
                  </a:cubicBezTo>
                  <a:cubicBezTo>
                    <a:pt x="423" y="676"/>
                    <a:pt x="487" y="655"/>
                    <a:pt x="550" y="571"/>
                  </a:cubicBezTo>
                  <a:lnTo>
                    <a:pt x="550" y="571"/>
                  </a:lnTo>
                  <a:cubicBezTo>
                    <a:pt x="529" y="697"/>
                    <a:pt x="487" y="782"/>
                    <a:pt x="423" y="845"/>
                  </a:cubicBezTo>
                  <a:cubicBezTo>
                    <a:pt x="360" y="909"/>
                    <a:pt x="296" y="930"/>
                    <a:pt x="212" y="951"/>
                  </a:cubicBezTo>
                  <a:lnTo>
                    <a:pt x="85" y="951"/>
                  </a:lnTo>
                  <a:lnTo>
                    <a:pt x="85" y="1078"/>
                  </a:lnTo>
                  <a:cubicBezTo>
                    <a:pt x="127" y="1078"/>
                    <a:pt x="170" y="1078"/>
                    <a:pt x="212" y="1057"/>
                  </a:cubicBezTo>
                  <a:cubicBezTo>
                    <a:pt x="339" y="1057"/>
                    <a:pt x="444" y="993"/>
                    <a:pt x="529" y="930"/>
                  </a:cubicBezTo>
                  <a:cubicBezTo>
                    <a:pt x="613" y="824"/>
                    <a:pt x="698" y="655"/>
                    <a:pt x="698" y="444"/>
                  </a:cubicBezTo>
                  <a:cubicBezTo>
                    <a:pt x="698" y="169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4677900" y="2949900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4"/>
                    <a:pt x="148" y="529"/>
                  </a:cubicBezTo>
                  <a:cubicBezTo>
                    <a:pt x="148" y="529"/>
                    <a:pt x="148" y="508"/>
                    <a:pt x="148" y="487"/>
                  </a:cubicBezTo>
                  <a:lnTo>
                    <a:pt x="148" y="339"/>
                  </a:lnTo>
                  <a:cubicBezTo>
                    <a:pt x="148" y="339"/>
                    <a:pt x="148" y="318"/>
                    <a:pt x="148" y="296"/>
                  </a:cubicBezTo>
                  <a:cubicBezTo>
                    <a:pt x="170" y="191"/>
                    <a:pt x="275" y="127"/>
                    <a:pt x="360" y="127"/>
                  </a:cubicBezTo>
                  <a:close/>
                  <a:moveTo>
                    <a:pt x="402" y="1"/>
                  </a:moveTo>
                  <a:cubicBezTo>
                    <a:pt x="275" y="1"/>
                    <a:pt x="191" y="64"/>
                    <a:pt x="127" y="149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106"/>
                    <a:pt x="1" y="170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7"/>
                    <a:pt x="740" y="402"/>
                  </a:cubicBezTo>
                  <a:cubicBezTo>
                    <a:pt x="740" y="170"/>
                    <a:pt x="592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4700600" y="29430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49" y="1056"/>
                  </a:lnTo>
                  <a:lnTo>
                    <a:pt x="149" y="655"/>
                  </a:lnTo>
                  <a:lnTo>
                    <a:pt x="254" y="549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1"/>
                  </a:lnTo>
                  <a:cubicBezTo>
                    <a:pt x="212" y="444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4721200" y="29499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191" y="698"/>
                    <a:pt x="149" y="656"/>
                    <a:pt x="149" y="571"/>
                  </a:cubicBezTo>
                  <a:cubicBezTo>
                    <a:pt x="149" y="423"/>
                    <a:pt x="318" y="402"/>
                    <a:pt x="465" y="402"/>
                  </a:cubicBezTo>
                  <a:close/>
                  <a:moveTo>
                    <a:pt x="318" y="1"/>
                  </a:moveTo>
                  <a:cubicBezTo>
                    <a:pt x="212" y="1"/>
                    <a:pt x="127" y="43"/>
                    <a:pt x="64" y="85"/>
                  </a:cubicBezTo>
                  <a:lnTo>
                    <a:pt x="85" y="170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8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40"/>
                    <a:pt x="592" y="677"/>
                    <a:pt x="592" y="613"/>
                  </a:cubicBezTo>
                  <a:lnTo>
                    <a:pt x="592" y="318"/>
                  </a:lnTo>
                  <a:cubicBezTo>
                    <a:pt x="592" y="170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4751300" y="29441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0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9" y="101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4769275" y="29435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49" y="275"/>
                    <a:pt x="549" y="528"/>
                  </a:cubicBezTo>
                  <a:cubicBezTo>
                    <a:pt x="549" y="782"/>
                    <a:pt x="486" y="951"/>
                    <a:pt x="338" y="951"/>
                  </a:cubicBezTo>
                  <a:cubicBezTo>
                    <a:pt x="211" y="951"/>
                    <a:pt x="127" y="803"/>
                    <a:pt x="127" y="528"/>
                  </a:cubicBezTo>
                  <a:cubicBezTo>
                    <a:pt x="127" y="254"/>
                    <a:pt x="211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90"/>
                    <a:pt x="0" y="528"/>
                  </a:cubicBezTo>
                  <a:cubicBezTo>
                    <a:pt x="0" y="866"/>
                    <a:pt x="127" y="1056"/>
                    <a:pt x="338" y="1056"/>
                  </a:cubicBezTo>
                  <a:cubicBezTo>
                    <a:pt x="570" y="1056"/>
                    <a:pt x="697" y="866"/>
                    <a:pt x="697" y="528"/>
                  </a:cubicBezTo>
                  <a:cubicBezTo>
                    <a:pt x="697" y="190"/>
                    <a:pt x="570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4799375" y="2889175"/>
              <a:ext cx="19025" cy="30125"/>
            </a:xfrm>
            <a:custGeom>
              <a:avLst/>
              <a:gdLst/>
              <a:ahLst/>
              <a:cxnLst/>
              <a:rect l="l" t="t" r="r" b="b"/>
              <a:pathLst>
                <a:path w="761" h="1205" extrusionOk="0">
                  <a:moveTo>
                    <a:pt x="190" y="1057"/>
                  </a:moveTo>
                  <a:cubicBezTo>
                    <a:pt x="359" y="1057"/>
                    <a:pt x="528" y="1057"/>
                    <a:pt x="697" y="1057"/>
                  </a:cubicBezTo>
                  <a:cubicBezTo>
                    <a:pt x="697" y="1099"/>
                    <a:pt x="697" y="1141"/>
                    <a:pt x="697" y="1183"/>
                  </a:cubicBezTo>
                  <a:cubicBezTo>
                    <a:pt x="465" y="1183"/>
                    <a:pt x="232" y="1183"/>
                    <a:pt x="0" y="1205"/>
                  </a:cubicBezTo>
                  <a:cubicBezTo>
                    <a:pt x="0" y="909"/>
                    <a:pt x="380" y="761"/>
                    <a:pt x="507" y="529"/>
                  </a:cubicBezTo>
                  <a:cubicBezTo>
                    <a:pt x="655" y="254"/>
                    <a:pt x="190" y="106"/>
                    <a:pt x="148" y="465"/>
                  </a:cubicBezTo>
                  <a:cubicBezTo>
                    <a:pt x="85" y="465"/>
                    <a:pt x="63" y="444"/>
                    <a:pt x="21" y="444"/>
                  </a:cubicBezTo>
                  <a:cubicBezTo>
                    <a:pt x="0" y="0"/>
                    <a:pt x="761" y="22"/>
                    <a:pt x="676" y="507"/>
                  </a:cubicBezTo>
                  <a:cubicBezTo>
                    <a:pt x="634" y="761"/>
                    <a:pt x="317" y="845"/>
                    <a:pt x="190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4758700" y="2859600"/>
              <a:ext cx="33825" cy="43325"/>
            </a:xfrm>
            <a:custGeom>
              <a:avLst/>
              <a:gdLst/>
              <a:ahLst/>
              <a:cxnLst/>
              <a:rect l="l" t="t" r="r" b="b"/>
              <a:pathLst>
                <a:path w="1353" h="1733" extrusionOk="0">
                  <a:moveTo>
                    <a:pt x="1" y="0"/>
                  </a:moveTo>
                  <a:lnTo>
                    <a:pt x="1" y="1733"/>
                  </a:lnTo>
                  <a:lnTo>
                    <a:pt x="233" y="1733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33"/>
                  </a:lnTo>
                  <a:lnTo>
                    <a:pt x="1352" y="1733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719"/>
                  </a:lnTo>
                  <a:lnTo>
                    <a:pt x="233" y="71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4757650" y="2859075"/>
              <a:ext cx="35400" cy="44375"/>
            </a:xfrm>
            <a:custGeom>
              <a:avLst/>
              <a:gdLst/>
              <a:ahLst/>
              <a:cxnLst/>
              <a:rect l="l" t="t" r="r" b="b"/>
              <a:pathLst>
                <a:path w="1416" h="1775" extrusionOk="0">
                  <a:moveTo>
                    <a:pt x="1352" y="64"/>
                  </a:moveTo>
                  <a:lnTo>
                    <a:pt x="1352" y="1711"/>
                  </a:lnTo>
                  <a:lnTo>
                    <a:pt x="1183" y="1711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11"/>
                  </a:lnTo>
                  <a:lnTo>
                    <a:pt x="64" y="1711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61"/>
                  </a:lnTo>
                  <a:lnTo>
                    <a:pt x="1183" y="761"/>
                  </a:lnTo>
                  <a:lnTo>
                    <a:pt x="1183" y="64"/>
                  </a:lnTo>
                  <a:close/>
                  <a:moveTo>
                    <a:pt x="0" y="0"/>
                  </a:moveTo>
                  <a:lnTo>
                    <a:pt x="0" y="1775"/>
                  </a:lnTo>
                  <a:lnTo>
                    <a:pt x="296" y="1775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75"/>
                  </a:lnTo>
                  <a:lnTo>
                    <a:pt x="1416" y="1775"/>
                  </a:lnTo>
                  <a:lnTo>
                    <a:pt x="1416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96" y="6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4718050" y="2859600"/>
              <a:ext cx="33800" cy="43325"/>
            </a:xfrm>
            <a:custGeom>
              <a:avLst/>
              <a:gdLst/>
              <a:ahLst/>
              <a:cxnLst/>
              <a:rect l="l" t="t" r="r" b="b"/>
              <a:pathLst>
                <a:path w="1352" h="1733" extrusionOk="0">
                  <a:moveTo>
                    <a:pt x="0" y="0"/>
                  </a:moveTo>
                  <a:lnTo>
                    <a:pt x="0" y="1733"/>
                  </a:lnTo>
                  <a:lnTo>
                    <a:pt x="211" y="1733"/>
                  </a:lnTo>
                  <a:lnTo>
                    <a:pt x="211" y="381"/>
                  </a:lnTo>
                  <a:lnTo>
                    <a:pt x="1120" y="1733"/>
                  </a:lnTo>
                  <a:lnTo>
                    <a:pt x="1352" y="1733"/>
                  </a:lnTo>
                  <a:lnTo>
                    <a:pt x="1352" y="0"/>
                  </a:lnTo>
                  <a:lnTo>
                    <a:pt x="1141" y="0"/>
                  </a:lnTo>
                  <a:lnTo>
                    <a:pt x="1141" y="135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4716975" y="2859075"/>
              <a:ext cx="35950" cy="44375"/>
            </a:xfrm>
            <a:custGeom>
              <a:avLst/>
              <a:gdLst/>
              <a:ahLst/>
              <a:cxnLst/>
              <a:rect l="l" t="t" r="r" b="b"/>
              <a:pathLst>
                <a:path w="1438" h="1775" extrusionOk="0">
                  <a:moveTo>
                    <a:pt x="1374" y="64"/>
                  </a:moveTo>
                  <a:lnTo>
                    <a:pt x="1374" y="1711"/>
                  </a:lnTo>
                  <a:lnTo>
                    <a:pt x="1184" y="1711"/>
                  </a:lnTo>
                  <a:lnTo>
                    <a:pt x="296" y="381"/>
                  </a:lnTo>
                  <a:lnTo>
                    <a:pt x="233" y="402"/>
                  </a:lnTo>
                  <a:lnTo>
                    <a:pt x="233" y="1711"/>
                  </a:lnTo>
                  <a:lnTo>
                    <a:pt x="85" y="1711"/>
                  </a:lnTo>
                  <a:lnTo>
                    <a:pt x="85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73"/>
                  </a:lnTo>
                  <a:lnTo>
                    <a:pt x="1205" y="64"/>
                  </a:lnTo>
                  <a:close/>
                  <a:moveTo>
                    <a:pt x="1" y="0"/>
                  </a:moveTo>
                  <a:lnTo>
                    <a:pt x="1" y="1775"/>
                  </a:lnTo>
                  <a:lnTo>
                    <a:pt x="296" y="1775"/>
                  </a:lnTo>
                  <a:lnTo>
                    <a:pt x="296" y="507"/>
                  </a:lnTo>
                  <a:lnTo>
                    <a:pt x="1141" y="1775"/>
                  </a:lnTo>
                  <a:lnTo>
                    <a:pt x="1437" y="1775"/>
                  </a:lnTo>
                  <a:lnTo>
                    <a:pt x="1437" y="0"/>
                  </a:lnTo>
                  <a:lnTo>
                    <a:pt x="1141" y="0"/>
                  </a:lnTo>
                  <a:lnTo>
                    <a:pt x="1141" y="126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4983150" y="2786725"/>
              <a:ext cx="62325" cy="100350"/>
            </a:xfrm>
            <a:custGeom>
              <a:avLst/>
              <a:gdLst/>
              <a:ahLst/>
              <a:cxnLst/>
              <a:rect l="l" t="t" r="r" b="b"/>
              <a:pathLst>
                <a:path w="2493" h="4014" extrusionOk="0">
                  <a:moveTo>
                    <a:pt x="0" y="0"/>
                  </a:moveTo>
                  <a:lnTo>
                    <a:pt x="2303" y="4014"/>
                  </a:lnTo>
                  <a:lnTo>
                    <a:pt x="2429" y="4014"/>
                  </a:lnTo>
                  <a:lnTo>
                    <a:pt x="2493" y="390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4982075" y="2786200"/>
              <a:ext cx="64475" cy="101425"/>
            </a:xfrm>
            <a:custGeom>
              <a:avLst/>
              <a:gdLst/>
              <a:ahLst/>
              <a:cxnLst/>
              <a:rect l="l" t="t" r="r" b="b"/>
              <a:pathLst>
                <a:path w="2579" h="4057" extrusionOk="0">
                  <a:moveTo>
                    <a:pt x="254" y="64"/>
                  </a:moveTo>
                  <a:lnTo>
                    <a:pt x="2494" y="3929"/>
                  </a:lnTo>
                  <a:lnTo>
                    <a:pt x="2451" y="3993"/>
                  </a:lnTo>
                  <a:lnTo>
                    <a:pt x="2367" y="3993"/>
                  </a:lnTo>
                  <a:lnTo>
                    <a:pt x="107" y="64"/>
                  </a:lnTo>
                  <a:close/>
                  <a:moveTo>
                    <a:pt x="1" y="0"/>
                  </a:moveTo>
                  <a:lnTo>
                    <a:pt x="2346" y="4056"/>
                  </a:lnTo>
                  <a:lnTo>
                    <a:pt x="2494" y="4056"/>
                  </a:lnTo>
                  <a:lnTo>
                    <a:pt x="2578" y="3929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4983150" y="2711725"/>
              <a:ext cx="47550" cy="75025"/>
            </a:xfrm>
            <a:custGeom>
              <a:avLst/>
              <a:gdLst/>
              <a:ahLst/>
              <a:cxnLst/>
              <a:rect l="l" t="t" r="r" b="b"/>
              <a:pathLst>
                <a:path w="1902" h="3001" extrusionOk="0">
                  <a:moveTo>
                    <a:pt x="1732" y="1"/>
                  </a:moveTo>
                  <a:lnTo>
                    <a:pt x="0" y="3000"/>
                  </a:lnTo>
                  <a:lnTo>
                    <a:pt x="233" y="3000"/>
                  </a:lnTo>
                  <a:lnTo>
                    <a:pt x="1901" y="106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4982075" y="2710675"/>
              <a:ext cx="50200" cy="77125"/>
            </a:xfrm>
            <a:custGeom>
              <a:avLst/>
              <a:gdLst/>
              <a:ahLst/>
              <a:cxnLst/>
              <a:rect l="l" t="t" r="r" b="b"/>
              <a:pathLst>
                <a:path w="2008" h="3085" extrusionOk="0">
                  <a:moveTo>
                    <a:pt x="1796" y="85"/>
                  </a:moveTo>
                  <a:lnTo>
                    <a:pt x="1902" y="148"/>
                  </a:lnTo>
                  <a:lnTo>
                    <a:pt x="254" y="3021"/>
                  </a:lnTo>
                  <a:lnTo>
                    <a:pt x="107" y="3021"/>
                  </a:lnTo>
                  <a:lnTo>
                    <a:pt x="1796" y="85"/>
                  </a:lnTo>
                  <a:close/>
                  <a:moveTo>
                    <a:pt x="1775" y="1"/>
                  </a:moveTo>
                  <a:lnTo>
                    <a:pt x="1" y="3085"/>
                  </a:lnTo>
                  <a:lnTo>
                    <a:pt x="297" y="3085"/>
                  </a:lnTo>
                  <a:lnTo>
                    <a:pt x="2008" y="127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4849000" y="2760850"/>
              <a:ext cx="48075" cy="51775"/>
            </a:xfrm>
            <a:custGeom>
              <a:avLst/>
              <a:gdLst/>
              <a:ahLst/>
              <a:cxnLst/>
              <a:rect l="l" t="t" r="r" b="b"/>
              <a:pathLst>
                <a:path w="1923" h="2071" extrusionOk="0">
                  <a:moveTo>
                    <a:pt x="972" y="233"/>
                  </a:moveTo>
                  <a:cubicBezTo>
                    <a:pt x="1099" y="233"/>
                    <a:pt x="1205" y="275"/>
                    <a:pt x="1310" y="338"/>
                  </a:cubicBezTo>
                  <a:cubicBezTo>
                    <a:pt x="1437" y="402"/>
                    <a:pt x="1501" y="507"/>
                    <a:pt x="1564" y="613"/>
                  </a:cubicBezTo>
                  <a:cubicBezTo>
                    <a:pt x="1627" y="740"/>
                    <a:pt x="1648" y="888"/>
                    <a:pt x="1648" y="1035"/>
                  </a:cubicBezTo>
                  <a:cubicBezTo>
                    <a:pt x="1648" y="1310"/>
                    <a:pt x="1585" y="1500"/>
                    <a:pt x="1458" y="1648"/>
                  </a:cubicBezTo>
                  <a:cubicBezTo>
                    <a:pt x="1332" y="1775"/>
                    <a:pt x="1163" y="1859"/>
                    <a:pt x="951" y="1859"/>
                  </a:cubicBezTo>
                  <a:cubicBezTo>
                    <a:pt x="761" y="1859"/>
                    <a:pt x="592" y="1775"/>
                    <a:pt x="465" y="1648"/>
                  </a:cubicBezTo>
                  <a:cubicBezTo>
                    <a:pt x="339" y="1500"/>
                    <a:pt x="275" y="1310"/>
                    <a:pt x="275" y="1078"/>
                  </a:cubicBezTo>
                  <a:cubicBezTo>
                    <a:pt x="275" y="782"/>
                    <a:pt x="339" y="550"/>
                    <a:pt x="487" y="423"/>
                  </a:cubicBezTo>
                  <a:cubicBezTo>
                    <a:pt x="613" y="296"/>
                    <a:pt x="782" y="233"/>
                    <a:pt x="972" y="233"/>
                  </a:cubicBezTo>
                  <a:close/>
                  <a:moveTo>
                    <a:pt x="972" y="0"/>
                  </a:moveTo>
                  <a:cubicBezTo>
                    <a:pt x="677" y="0"/>
                    <a:pt x="444" y="106"/>
                    <a:pt x="275" y="296"/>
                  </a:cubicBezTo>
                  <a:cubicBezTo>
                    <a:pt x="85" y="486"/>
                    <a:pt x="1" y="740"/>
                    <a:pt x="1" y="1078"/>
                  </a:cubicBezTo>
                  <a:cubicBezTo>
                    <a:pt x="1" y="1247"/>
                    <a:pt x="43" y="1416"/>
                    <a:pt x="127" y="1563"/>
                  </a:cubicBezTo>
                  <a:cubicBezTo>
                    <a:pt x="191" y="1732"/>
                    <a:pt x="296" y="1859"/>
                    <a:pt x="444" y="1944"/>
                  </a:cubicBezTo>
                  <a:cubicBezTo>
                    <a:pt x="613" y="2028"/>
                    <a:pt x="782" y="2070"/>
                    <a:pt x="951" y="2070"/>
                  </a:cubicBezTo>
                  <a:cubicBezTo>
                    <a:pt x="1141" y="2070"/>
                    <a:pt x="1289" y="2028"/>
                    <a:pt x="1437" y="1965"/>
                  </a:cubicBezTo>
                  <a:cubicBezTo>
                    <a:pt x="1606" y="1880"/>
                    <a:pt x="1712" y="1754"/>
                    <a:pt x="1796" y="1585"/>
                  </a:cubicBezTo>
                  <a:cubicBezTo>
                    <a:pt x="1881" y="1437"/>
                    <a:pt x="1923" y="1247"/>
                    <a:pt x="1923" y="1057"/>
                  </a:cubicBezTo>
                  <a:cubicBezTo>
                    <a:pt x="1923" y="845"/>
                    <a:pt x="1881" y="676"/>
                    <a:pt x="1796" y="507"/>
                  </a:cubicBezTo>
                  <a:cubicBezTo>
                    <a:pt x="1733" y="359"/>
                    <a:pt x="1606" y="233"/>
                    <a:pt x="1458" y="148"/>
                  </a:cubicBezTo>
                  <a:cubicBezTo>
                    <a:pt x="1310" y="43"/>
                    <a:pt x="1141" y="0"/>
                    <a:pt x="972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4905500" y="2793050"/>
              <a:ext cx="85600" cy="4775"/>
            </a:xfrm>
            <a:custGeom>
              <a:avLst/>
              <a:gdLst/>
              <a:ahLst/>
              <a:cxnLst/>
              <a:rect l="l" t="t" r="r" b="b"/>
              <a:pathLst>
                <a:path w="3424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423" y="191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4904450" y="2792525"/>
              <a:ext cx="87700" cy="6375"/>
            </a:xfrm>
            <a:custGeom>
              <a:avLst/>
              <a:gdLst/>
              <a:ahLst/>
              <a:cxnLst/>
              <a:rect l="l" t="t" r="r" b="b"/>
              <a:pathLst>
                <a:path w="3508" h="255" extrusionOk="0">
                  <a:moveTo>
                    <a:pt x="3444" y="64"/>
                  </a:moveTo>
                  <a:lnTo>
                    <a:pt x="3444" y="191"/>
                  </a:lnTo>
                  <a:lnTo>
                    <a:pt x="85" y="191"/>
                  </a:lnTo>
                  <a:lnTo>
                    <a:pt x="85" y="64"/>
                  </a:lnTo>
                  <a:close/>
                  <a:moveTo>
                    <a:pt x="1" y="1"/>
                  </a:moveTo>
                  <a:lnTo>
                    <a:pt x="1" y="254"/>
                  </a:lnTo>
                  <a:lnTo>
                    <a:pt x="3507" y="254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4905500" y="2775625"/>
              <a:ext cx="85600" cy="4775"/>
            </a:xfrm>
            <a:custGeom>
              <a:avLst/>
              <a:gdLst/>
              <a:ahLst/>
              <a:cxnLst/>
              <a:rect l="l" t="t" r="r" b="b"/>
              <a:pathLst>
                <a:path w="3424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423" y="191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4904450" y="2774575"/>
              <a:ext cx="87700" cy="6900"/>
            </a:xfrm>
            <a:custGeom>
              <a:avLst/>
              <a:gdLst/>
              <a:ahLst/>
              <a:cxnLst/>
              <a:rect l="l" t="t" r="r" b="b"/>
              <a:pathLst>
                <a:path w="3508" h="276" extrusionOk="0">
                  <a:moveTo>
                    <a:pt x="3444" y="85"/>
                  </a:moveTo>
                  <a:lnTo>
                    <a:pt x="3444" y="212"/>
                  </a:lnTo>
                  <a:lnTo>
                    <a:pt x="85" y="212"/>
                  </a:lnTo>
                  <a:lnTo>
                    <a:pt x="85" y="85"/>
                  </a:lnTo>
                  <a:close/>
                  <a:moveTo>
                    <a:pt x="1" y="1"/>
                  </a:moveTo>
                  <a:lnTo>
                    <a:pt x="1" y="275"/>
                  </a:lnTo>
                  <a:lnTo>
                    <a:pt x="3507" y="27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5043875" y="2884425"/>
              <a:ext cx="86625" cy="4775"/>
            </a:xfrm>
            <a:custGeom>
              <a:avLst/>
              <a:gdLst/>
              <a:ahLst/>
              <a:cxnLst/>
              <a:rect l="l" t="t" r="r" b="b"/>
              <a:pathLst>
                <a:path w="3465" h="191" extrusionOk="0">
                  <a:moveTo>
                    <a:pt x="64" y="0"/>
                  </a:moveTo>
                  <a:lnTo>
                    <a:pt x="0" y="106"/>
                  </a:lnTo>
                  <a:lnTo>
                    <a:pt x="64" y="190"/>
                  </a:lnTo>
                  <a:lnTo>
                    <a:pt x="3465" y="190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5042825" y="2883375"/>
              <a:ext cx="88200" cy="6875"/>
            </a:xfrm>
            <a:custGeom>
              <a:avLst/>
              <a:gdLst/>
              <a:ahLst/>
              <a:cxnLst/>
              <a:rect l="l" t="t" r="r" b="b"/>
              <a:pathLst>
                <a:path w="3528" h="275" extrusionOk="0">
                  <a:moveTo>
                    <a:pt x="3465" y="85"/>
                  </a:moveTo>
                  <a:lnTo>
                    <a:pt x="3465" y="211"/>
                  </a:lnTo>
                  <a:lnTo>
                    <a:pt x="127" y="211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75"/>
                  </a:lnTo>
                  <a:lnTo>
                    <a:pt x="3528" y="275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5008500" y="2647300"/>
              <a:ext cx="56525" cy="59175"/>
            </a:xfrm>
            <a:custGeom>
              <a:avLst/>
              <a:gdLst/>
              <a:ahLst/>
              <a:cxnLst/>
              <a:rect l="l" t="t" r="r" b="b"/>
              <a:pathLst>
                <a:path w="2261" h="2367" extrusionOk="0">
                  <a:moveTo>
                    <a:pt x="1014" y="2261"/>
                  </a:moveTo>
                  <a:cubicBezTo>
                    <a:pt x="592" y="2113"/>
                    <a:pt x="401" y="1754"/>
                    <a:pt x="380" y="1500"/>
                  </a:cubicBezTo>
                  <a:cubicBezTo>
                    <a:pt x="359" y="1036"/>
                    <a:pt x="761" y="465"/>
                    <a:pt x="1225" y="381"/>
                  </a:cubicBezTo>
                  <a:cubicBezTo>
                    <a:pt x="1732" y="318"/>
                    <a:pt x="2260" y="740"/>
                    <a:pt x="2260" y="1247"/>
                  </a:cubicBezTo>
                  <a:cubicBezTo>
                    <a:pt x="2260" y="1522"/>
                    <a:pt x="2197" y="1606"/>
                    <a:pt x="2134" y="1754"/>
                  </a:cubicBezTo>
                  <a:cubicBezTo>
                    <a:pt x="1965" y="2071"/>
                    <a:pt x="1775" y="2176"/>
                    <a:pt x="1690" y="2219"/>
                  </a:cubicBezTo>
                  <a:cubicBezTo>
                    <a:pt x="1521" y="2324"/>
                    <a:pt x="1289" y="2367"/>
                    <a:pt x="1014" y="2261"/>
                  </a:cubicBezTo>
                  <a:close/>
                  <a:moveTo>
                    <a:pt x="1880" y="846"/>
                  </a:moveTo>
                  <a:cubicBezTo>
                    <a:pt x="1162" y="1"/>
                    <a:pt x="0" y="1648"/>
                    <a:pt x="1099" y="2050"/>
                  </a:cubicBezTo>
                  <a:cubicBezTo>
                    <a:pt x="1711" y="2261"/>
                    <a:pt x="2239" y="1289"/>
                    <a:pt x="1880" y="8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4971525" y="2627225"/>
              <a:ext cx="54950" cy="60250"/>
            </a:xfrm>
            <a:custGeom>
              <a:avLst/>
              <a:gdLst/>
              <a:ahLst/>
              <a:cxnLst/>
              <a:rect l="l" t="t" r="r" b="b"/>
              <a:pathLst>
                <a:path w="2198" h="2410" extrusionOk="0">
                  <a:moveTo>
                    <a:pt x="1057" y="2240"/>
                  </a:moveTo>
                  <a:cubicBezTo>
                    <a:pt x="1183" y="2008"/>
                    <a:pt x="1310" y="1796"/>
                    <a:pt x="1437" y="1564"/>
                  </a:cubicBezTo>
                  <a:cubicBezTo>
                    <a:pt x="1205" y="1395"/>
                    <a:pt x="888" y="1247"/>
                    <a:pt x="613" y="1078"/>
                  </a:cubicBezTo>
                  <a:cubicBezTo>
                    <a:pt x="486" y="1268"/>
                    <a:pt x="360" y="1522"/>
                    <a:pt x="233" y="1754"/>
                  </a:cubicBezTo>
                  <a:cubicBezTo>
                    <a:pt x="169" y="1754"/>
                    <a:pt x="64" y="1670"/>
                    <a:pt x="0" y="1627"/>
                  </a:cubicBezTo>
                  <a:cubicBezTo>
                    <a:pt x="317" y="1078"/>
                    <a:pt x="613" y="550"/>
                    <a:pt x="930" y="1"/>
                  </a:cubicBezTo>
                  <a:cubicBezTo>
                    <a:pt x="993" y="43"/>
                    <a:pt x="1078" y="85"/>
                    <a:pt x="1141" y="128"/>
                  </a:cubicBezTo>
                  <a:cubicBezTo>
                    <a:pt x="1014" y="381"/>
                    <a:pt x="867" y="635"/>
                    <a:pt x="719" y="888"/>
                  </a:cubicBezTo>
                  <a:cubicBezTo>
                    <a:pt x="993" y="1036"/>
                    <a:pt x="1268" y="1205"/>
                    <a:pt x="1564" y="1353"/>
                  </a:cubicBezTo>
                  <a:cubicBezTo>
                    <a:pt x="1690" y="1121"/>
                    <a:pt x="1838" y="867"/>
                    <a:pt x="1986" y="614"/>
                  </a:cubicBezTo>
                  <a:cubicBezTo>
                    <a:pt x="2049" y="656"/>
                    <a:pt x="2134" y="698"/>
                    <a:pt x="2197" y="740"/>
                  </a:cubicBezTo>
                  <a:cubicBezTo>
                    <a:pt x="1902" y="1268"/>
                    <a:pt x="1606" y="1796"/>
                    <a:pt x="1289" y="2325"/>
                  </a:cubicBezTo>
                  <a:cubicBezTo>
                    <a:pt x="1247" y="2409"/>
                    <a:pt x="1141" y="2261"/>
                    <a:pt x="1057" y="2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5220775" y="2894450"/>
              <a:ext cx="19575" cy="29600"/>
            </a:xfrm>
            <a:custGeom>
              <a:avLst/>
              <a:gdLst/>
              <a:ahLst/>
              <a:cxnLst/>
              <a:rect l="l" t="t" r="r" b="b"/>
              <a:pathLst>
                <a:path w="783" h="1184" extrusionOk="0">
                  <a:moveTo>
                    <a:pt x="212" y="1057"/>
                  </a:moveTo>
                  <a:cubicBezTo>
                    <a:pt x="381" y="1057"/>
                    <a:pt x="550" y="1036"/>
                    <a:pt x="719" y="1036"/>
                  </a:cubicBezTo>
                  <a:cubicBezTo>
                    <a:pt x="719" y="1078"/>
                    <a:pt x="719" y="1120"/>
                    <a:pt x="719" y="1184"/>
                  </a:cubicBezTo>
                  <a:cubicBezTo>
                    <a:pt x="487" y="1184"/>
                    <a:pt x="254" y="1184"/>
                    <a:pt x="22" y="1184"/>
                  </a:cubicBezTo>
                  <a:cubicBezTo>
                    <a:pt x="1" y="888"/>
                    <a:pt x="402" y="740"/>
                    <a:pt x="529" y="529"/>
                  </a:cubicBezTo>
                  <a:cubicBezTo>
                    <a:pt x="677" y="233"/>
                    <a:pt x="191" y="85"/>
                    <a:pt x="149" y="444"/>
                  </a:cubicBezTo>
                  <a:cubicBezTo>
                    <a:pt x="107" y="465"/>
                    <a:pt x="85" y="423"/>
                    <a:pt x="22" y="444"/>
                  </a:cubicBezTo>
                  <a:cubicBezTo>
                    <a:pt x="22" y="1"/>
                    <a:pt x="783" y="1"/>
                    <a:pt x="698" y="487"/>
                  </a:cubicBezTo>
                  <a:cubicBezTo>
                    <a:pt x="635" y="761"/>
                    <a:pt x="318" y="825"/>
                    <a:pt x="212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5180125" y="286487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5179600" y="286382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0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0"/>
                  </a:lnTo>
                  <a:lnTo>
                    <a:pt x="1120" y="0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5139975" y="286487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12" y="1712"/>
                  </a:lnTo>
                  <a:lnTo>
                    <a:pt x="212" y="360"/>
                  </a:lnTo>
                  <a:lnTo>
                    <a:pt x="1121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21" y="1"/>
                  </a:lnTo>
                  <a:lnTo>
                    <a:pt x="1121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5138925" y="2863825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0"/>
                  </a:moveTo>
                  <a:lnTo>
                    <a:pt x="1" y="1796"/>
                  </a:lnTo>
                  <a:lnTo>
                    <a:pt x="296" y="1796"/>
                  </a:lnTo>
                  <a:lnTo>
                    <a:pt x="296" y="507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0"/>
                  </a:lnTo>
                  <a:lnTo>
                    <a:pt x="1141" y="0"/>
                  </a:lnTo>
                  <a:lnTo>
                    <a:pt x="1141" y="126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4822600" y="26320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1"/>
                  </a:cubicBezTo>
                  <a:cubicBezTo>
                    <a:pt x="592" y="570"/>
                    <a:pt x="508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91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3"/>
                    <a:pt x="148" y="148"/>
                  </a:cubicBezTo>
                  <a:lnTo>
                    <a:pt x="127" y="148"/>
                  </a:lnTo>
                  <a:lnTo>
                    <a:pt x="127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4845300" y="26251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5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4865900" y="26320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65" y="570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9" y="655"/>
                    <a:pt x="149" y="570"/>
                  </a:cubicBezTo>
                  <a:cubicBezTo>
                    <a:pt x="149" y="423"/>
                    <a:pt x="318" y="401"/>
                    <a:pt x="465" y="401"/>
                  </a:cubicBezTo>
                  <a:close/>
                  <a:moveTo>
                    <a:pt x="318" y="0"/>
                  </a:moveTo>
                  <a:cubicBezTo>
                    <a:pt x="212" y="0"/>
                    <a:pt x="127" y="42"/>
                    <a:pt x="64" y="63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32"/>
                    <a:pt x="465" y="296"/>
                  </a:cubicBezTo>
                  <a:cubicBezTo>
                    <a:pt x="170" y="296"/>
                    <a:pt x="1" y="401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7" y="697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39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4893900" y="26256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1"/>
                  </a:moveTo>
                  <a:cubicBezTo>
                    <a:pt x="190" y="1"/>
                    <a:pt x="85" y="43"/>
                    <a:pt x="21" y="106"/>
                  </a:cubicBezTo>
                  <a:lnTo>
                    <a:pt x="64" y="191"/>
                  </a:lnTo>
                  <a:cubicBezTo>
                    <a:pt x="127" y="170"/>
                    <a:pt x="190" y="106"/>
                    <a:pt x="296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80" y="592"/>
                    <a:pt x="106" y="846"/>
                  </a:cubicBezTo>
                  <a:lnTo>
                    <a:pt x="0" y="951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486" y="634"/>
                    <a:pt x="634" y="486"/>
                    <a:pt x="634" y="296"/>
                  </a:cubicBezTo>
                  <a:cubicBezTo>
                    <a:pt x="634" y="148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4914500" y="2647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4922400" y="2625650"/>
              <a:ext cx="15875" cy="26425"/>
            </a:xfrm>
            <a:custGeom>
              <a:avLst/>
              <a:gdLst/>
              <a:ahLst/>
              <a:cxnLst/>
              <a:rect l="l" t="t" r="r" b="b"/>
              <a:pathLst>
                <a:path w="635" h="1057" extrusionOk="0">
                  <a:moveTo>
                    <a:pt x="297" y="1"/>
                  </a:moveTo>
                  <a:cubicBezTo>
                    <a:pt x="191" y="1"/>
                    <a:pt x="85" y="43"/>
                    <a:pt x="22" y="85"/>
                  </a:cubicBezTo>
                  <a:lnTo>
                    <a:pt x="64" y="170"/>
                  </a:lnTo>
                  <a:cubicBezTo>
                    <a:pt x="107" y="148"/>
                    <a:pt x="191" y="106"/>
                    <a:pt x="276" y="106"/>
                  </a:cubicBezTo>
                  <a:cubicBezTo>
                    <a:pt x="402" y="106"/>
                    <a:pt x="466" y="191"/>
                    <a:pt x="466" y="254"/>
                  </a:cubicBezTo>
                  <a:cubicBezTo>
                    <a:pt x="466" y="381"/>
                    <a:pt x="318" y="444"/>
                    <a:pt x="233" y="444"/>
                  </a:cubicBezTo>
                  <a:lnTo>
                    <a:pt x="149" y="444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7" y="613"/>
                    <a:pt x="487" y="740"/>
                  </a:cubicBezTo>
                  <a:cubicBezTo>
                    <a:pt x="487" y="846"/>
                    <a:pt x="445" y="951"/>
                    <a:pt x="254" y="951"/>
                  </a:cubicBezTo>
                  <a:cubicBezTo>
                    <a:pt x="170" y="951"/>
                    <a:pt x="64" y="909"/>
                    <a:pt x="22" y="888"/>
                  </a:cubicBezTo>
                  <a:lnTo>
                    <a:pt x="1" y="993"/>
                  </a:lnTo>
                  <a:cubicBezTo>
                    <a:pt x="43" y="1015"/>
                    <a:pt x="149" y="1057"/>
                    <a:pt x="254" y="1057"/>
                  </a:cubicBezTo>
                  <a:cubicBezTo>
                    <a:pt x="508" y="1057"/>
                    <a:pt x="635" y="909"/>
                    <a:pt x="635" y="761"/>
                  </a:cubicBezTo>
                  <a:cubicBezTo>
                    <a:pt x="635" y="613"/>
                    <a:pt x="529" y="508"/>
                    <a:pt x="402" y="486"/>
                  </a:cubicBezTo>
                  <a:cubicBezTo>
                    <a:pt x="529" y="444"/>
                    <a:pt x="592" y="339"/>
                    <a:pt x="592" y="233"/>
                  </a:cubicBezTo>
                  <a:cubicBezTo>
                    <a:pt x="592" y="106"/>
                    <a:pt x="508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4941425" y="2626175"/>
              <a:ext cx="19025" cy="2537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486" y="127"/>
                  </a:moveTo>
                  <a:cubicBezTo>
                    <a:pt x="486" y="191"/>
                    <a:pt x="486" y="233"/>
                    <a:pt x="486" y="296"/>
                  </a:cubicBezTo>
                  <a:lnTo>
                    <a:pt x="486" y="634"/>
                  </a:lnTo>
                  <a:lnTo>
                    <a:pt x="148" y="634"/>
                  </a:lnTo>
                  <a:lnTo>
                    <a:pt x="402" y="275"/>
                  </a:lnTo>
                  <a:cubicBezTo>
                    <a:pt x="423" y="233"/>
                    <a:pt x="444" y="191"/>
                    <a:pt x="486" y="127"/>
                  </a:cubicBezTo>
                  <a:close/>
                  <a:moveTo>
                    <a:pt x="465" y="1"/>
                  </a:moveTo>
                  <a:lnTo>
                    <a:pt x="0" y="656"/>
                  </a:lnTo>
                  <a:lnTo>
                    <a:pt x="0" y="740"/>
                  </a:lnTo>
                  <a:lnTo>
                    <a:pt x="486" y="740"/>
                  </a:lnTo>
                  <a:lnTo>
                    <a:pt x="486" y="1015"/>
                  </a:lnTo>
                  <a:lnTo>
                    <a:pt x="613" y="1015"/>
                  </a:lnTo>
                  <a:lnTo>
                    <a:pt x="613" y="740"/>
                  </a:lnTo>
                  <a:lnTo>
                    <a:pt x="761" y="740"/>
                  </a:lnTo>
                  <a:lnTo>
                    <a:pt x="761" y="634"/>
                  </a:lnTo>
                  <a:lnTo>
                    <a:pt x="613" y="634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5120450" y="2949900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81" y="127"/>
                  </a:moveTo>
                  <a:cubicBezTo>
                    <a:pt x="528" y="127"/>
                    <a:pt x="613" y="254"/>
                    <a:pt x="613" y="402"/>
                  </a:cubicBezTo>
                  <a:cubicBezTo>
                    <a:pt x="613" y="571"/>
                    <a:pt x="507" y="698"/>
                    <a:pt x="360" y="698"/>
                  </a:cubicBezTo>
                  <a:cubicBezTo>
                    <a:pt x="275" y="698"/>
                    <a:pt x="191" y="634"/>
                    <a:pt x="169" y="529"/>
                  </a:cubicBezTo>
                  <a:cubicBezTo>
                    <a:pt x="148" y="529"/>
                    <a:pt x="148" y="508"/>
                    <a:pt x="148" y="487"/>
                  </a:cubicBezTo>
                  <a:lnTo>
                    <a:pt x="148" y="339"/>
                  </a:lnTo>
                  <a:cubicBezTo>
                    <a:pt x="148" y="339"/>
                    <a:pt x="169" y="318"/>
                    <a:pt x="169" y="296"/>
                  </a:cubicBezTo>
                  <a:cubicBezTo>
                    <a:pt x="191" y="191"/>
                    <a:pt x="275" y="127"/>
                    <a:pt x="381" y="127"/>
                  </a:cubicBezTo>
                  <a:close/>
                  <a:moveTo>
                    <a:pt x="423" y="1"/>
                  </a:moveTo>
                  <a:cubicBezTo>
                    <a:pt x="296" y="1"/>
                    <a:pt x="191" y="64"/>
                    <a:pt x="148" y="149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22" y="106"/>
                    <a:pt x="22" y="170"/>
                    <a:pt x="22" y="275"/>
                  </a:cubicBezTo>
                  <a:lnTo>
                    <a:pt x="22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212" y="761"/>
                    <a:pt x="296" y="803"/>
                    <a:pt x="402" y="803"/>
                  </a:cubicBezTo>
                  <a:cubicBezTo>
                    <a:pt x="571" y="803"/>
                    <a:pt x="740" y="677"/>
                    <a:pt x="740" y="402"/>
                  </a:cubicBezTo>
                  <a:cubicBezTo>
                    <a:pt x="740" y="170"/>
                    <a:pt x="613" y="1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5143675" y="2943050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28" y="1056"/>
                  </a:lnTo>
                  <a:lnTo>
                    <a:pt x="128" y="655"/>
                  </a:lnTo>
                  <a:lnTo>
                    <a:pt x="233" y="549"/>
                  </a:lnTo>
                  <a:lnTo>
                    <a:pt x="592" y="1056"/>
                  </a:lnTo>
                  <a:lnTo>
                    <a:pt x="740" y="1056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1"/>
                  </a:lnTo>
                  <a:cubicBezTo>
                    <a:pt x="191" y="444"/>
                    <a:pt x="170" y="465"/>
                    <a:pt x="128" y="50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5163750" y="29499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8" y="65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1"/>
                  </a:moveTo>
                  <a:cubicBezTo>
                    <a:pt x="212" y="1"/>
                    <a:pt x="127" y="43"/>
                    <a:pt x="64" y="85"/>
                  </a:cubicBezTo>
                  <a:lnTo>
                    <a:pt x="85" y="170"/>
                  </a:lnTo>
                  <a:cubicBezTo>
                    <a:pt x="148" y="127"/>
                    <a:pt x="233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54" y="803"/>
                  </a:cubicBezTo>
                  <a:cubicBezTo>
                    <a:pt x="360" y="803"/>
                    <a:pt x="444" y="761"/>
                    <a:pt x="486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7"/>
                    <a:pt x="613" y="613"/>
                  </a:cubicBezTo>
                  <a:lnTo>
                    <a:pt x="613" y="318"/>
                  </a:lnTo>
                  <a:cubicBezTo>
                    <a:pt x="613" y="170"/>
                    <a:pt x="550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5191750" y="29435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5"/>
                  </a:cubicBezTo>
                  <a:cubicBezTo>
                    <a:pt x="507" y="528"/>
                    <a:pt x="423" y="571"/>
                    <a:pt x="338" y="571"/>
                  </a:cubicBezTo>
                  <a:cubicBezTo>
                    <a:pt x="211" y="571"/>
                    <a:pt x="127" y="486"/>
                    <a:pt x="127" y="359"/>
                  </a:cubicBezTo>
                  <a:cubicBezTo>
                    <a:pt x="127" y="211"/>
                    <a:pt x="211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49"/>
                    <a:pt x="127" y="676"/>
                    <a:pt x="296" y="676"/>
                  </a:cubicBezTo>
                  <a:cubicBezTo>
                    <a:pt x="401" y="676"/>
                    <a:pt x="486" y="634"/>
                    <a:pt x="549" y="571"/>
                  </a:cubicBezTo>
                  <a:lnTo>
                    <a:pt x="549" y="571"/>
                  </a:lnTo>
                  <a:cubicBezTo>
                    <a:pt x="528" y="697"/>
                    <a:pt x="486" y="782"/>
                    <a:pt x="423" y="845"/>
                  </a:cubicBezTo>
                  <a:cubicBezTo>
                    <a:pt x="359" y="909"/>
                    <a:pt x="275" y="930"/>
                    <a:pt x="190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1" y="1056"/>
                  </a:lnTo>
                  <a:cubicBezTo>
                    <a:pt x="317" y="1035"/>
                    <a:pt x="444" y="993"/>
                    <a:pt x="507" y="909"/>
                  </a:cubicBezTo>
                  <a:cubicBezTo>
                    <a:pt x="613" y="824"/>
                    <a:pt x="697" y="655"/>
                    <a:pt x="697" y="444"/>
                  </a:cubicBezTo>
                  <a:cubicBezTo>
                    <a:pt x="697" y="169"/>
                    <a:pt x="570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5212325" y="29652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7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0"/>
                    <a:pt x="107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3"/>
                    <a:pt x="149" y="0"/>
                    <a:pt x="1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5220250" y="2944100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28" y="0"/>
                  </a:moveTo>
                  <a:lnTo>
                    <a:pt x="64" y="486"/>
                  </a:lnTo>
                  <a:lnTo>
                    <a:pt x="212" y="486"/>
                  </a:lnTo>
                  <a:cubicBezTo>
                    <a:pt x="402" y="486"/>
                    <a:pt x="508" y="571"/>
                    <a:pt x="508" y="697"/>
                  </a:cubicBezTo>
                  <a:cubicBezTo>
                    <a:pt x="508" y="845"/>
                    <a:pt x="381" y="930"/>
                    <a:pt x="254" y="930"/>
                  </a:cubicBezTo>
                  <a:cubicBezTo>
                    <a:pt x="170" y="930"/>
                    <a:pt x="85" y="909"/>
                    <a:pt x="43" y="866"/>
                  </a:cubicBezTo>
                  <a:lnTo>
                    <a:pt x="1" y="972"/>
                  </a:lnTo>
                  <a:cubicBezTo>
                    <a:pt x="43" y="1014"/>
                    <a:pt x="149" y="1035"/>
                    <a:pt x="254" y="1035"/>
                  </a:cubicBezTo>
                  <a:cubicBezTo>
                    <a:pt x="487" y="1035"/>
                    <a:pt x="635" y="888"/>
                    <a:pt x="635" y="697"/>
                  </a:cubicBezTo>
                  <a:cubicBezTo>
                    <a:pt x="635" y="571"/>
                    <a:pt x="571" y="465"/>
                    <a:pt x="487" y="423"/>
                  </a:cubicBezTo>
                  <a:cubicBezTo>
                    <a:pt x="423" y="381"/>
                    <a:pt x="360" y="381"/>
                    <a:pt x="275" y="381"/>
                  </a:cubicBezTo>
                  <a:lnTo>
                    <a:pt x="191" y="381"/>
                  </a:lnTo>
                  <a:lnTo>
                    <a:pt x="233" y="106"/>
                  </a:lnTo>
                  <a:lnTo>
                    <a:pt x="613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5240325" y="29435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486" y="106"/>
                    <a:pt x="529" y="190"/>
                    <a:pt x="529" y="275"/>
                  </a:cubicBezTo>
                  <a:cubicBezTo>
                    <a:pt x="529" y="359"/>
                    <a:pt x="465" y="423"/>
                    <a:pt x="381" y="444"/>
                  </a:cubicBezTo>
                  <a:cubicBezTo>
                    <a:pt x="254" y="423"/>
                    <a:pt x="170" y="359"/>
                    <a:pt x="170" y="254"/>
                  </a:cubicBezTo>
                  <a:cubicBezTo>
                    <a:pt x="170" y="169"/>
                    <a:pt x="233" y="106"/>
                    <a:pt x="360" y="106"/>
                  </a:cubicBezTo>
                  <a:close/>
                  <a:moveTo>
                    <a:pt x="338" y="549"/>
                  </a:moveTo>
                  <a:cubicBezTo>
                    <a:pt x="465" y="592"/>
                    <a:pt x="550" y="655"/>
                    <a:pt x="550" y="782"/>
                  </a:cubicBezTo>
                  <a:cubicBezTo>
                    <a:pt x="550" y="887"/>
                    <a:pt x="486" y="972"/>
                    <a:pt x="360" y="972"/>
                  </a:cubicBezTo>
                  <a:cubicBezTo>
                    <a:pt x="212" y="972"/>
                    <a:pt x="148" y="866"/>
                    <a:pt x="148" y="761"/>
                  </a:cubicBezTo>
                  <a:cubicBezTo>
                    <a:pt x="148" y="676"/>
                    <a:pt x="212" y="592"/>
                    <a:pt x="338" y="549"/>
                  </a:cubicBezTo>
                  <a:close/>
                  <a:moveTo>
                    <a:pt x="360" y="0"/>
                  </a:moveTo>
                  <a:cubicBezTo>
                    <a:pt x="170" y="0"/>
                    <a:pt x="43" y="106"/>
                    <a:pt x="43" y="275"/>
                  </a:cubicBezTo>
                  <a:cubicBezTo>
                    <a:pt x="43" y="359"/>
                    <a:pt x="85" y="444"/>
                    <a:pt x="212" y="507"/>
                  </a:cubicBezTo>
                  <a:cubicBezTo>
                    <a:pt x="85" y="571"/>
                    <a:pt x="1" y="655"/>
                    <a:pt x="1" y="782"/>
                  </a:cubicBezTo>
                  <a:cubicBezTo>
                    <a:pt x="1" y="930"/>
                    <a:pt x="127" y="1056"/>
                    <a:pt x="338" y="1056"/>
                  </a:cubicBezTo>
                  <a:cubicBezTo>
                    <a:pt x="550" y="1056"/>
                    <a:pt x="698" y="951"/>
                    <a:pt x="698" y="761"/>
                  </a:cubicBezTo>
                  <a:cubicBezTo>
                    <a:pt x="698" y="634"/>
                    <a:pt x="613" y="549"/>
                    <a:pt x="486" y="507"/>
                  </a:cubicBezTo>
                  <a:lnTo>
                    <a:pt x="486" y="486"/>
                  </a:lnTo>
                  <a:cubicBezTo>
                    <a:pt x="613" y="444"/>
                    <a:pt x="655" y="338"/>
                    <a:pt x="655" y="254"/>
                  </a:cubicBezTo>
                  <a:cubicBezTo>
                    <a:pt x="655" y="127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5550325" y="3046025"/>
              <a:ext cx="119375" cy="88200"/>
            </a:xfrm>
            <a:custGeom>
              <a:avLst/>
              <a:gdLst/>
              <a:ahLst/>
              <a:cxnLst/>
              <a:rect l="l" t="t" r="r" b="b"/>
              <a:pathLst>
                <a:path w="4775" h="3528" extrusionOk="0">
                  <a:moveTo>
                    <a:pt x="4605" y="0"/>
                  </a:moveTo>
                  <a:lnTo>
                    <a:pt x="0" y="3338"/>
                  </a:lnTo>
                  <a:lnTo>
                    <a:pt x="148" y="3528"/>
                  </a:lnTo>
                  <a:lnTo>
                    <a:pt x="4774" y="169"/>
                  </a:lnTo>
                  <a:lnTo>
                    <a:pt x="4774" y="21"/>
                  </a:lnTo>
                  <a:lnTo>
                    <a:pt x="460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5406150" y="2790425"/>
              <a:ext cx="76600" cy="123600"/>
            </a:xfrm>
            <a:custGeom>
              <a:avLst/>
              <a:gdLst/>
              <a:ahLst/>
              <a:cxnLst/>
              <a:rect l="l" t="t" r="r" b="b"/>
              <a:pathLst>
                <a:path w="3064" h="4944" extrusionOk="0">
                  <a:moveTo>
                    <a:pt x="0" y="0"/>
                  </a:moveTo>
                  <a:lnTo>
                    <a:pt x="2852" y="4943"/>
                  </a:lnTo>
                  <a:lnTo>
                    <a:pt x="2979" y="4922"/>
                  </a:lnTo>
                  <a:lnTo>
                    <a:pt x="3063" y="479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5406150" y="2698000"/>
              <a:ext cx="58650" cy="92450"/>
            </a:xfrm>
            <a:custGeom>
              <a:avLst/>
              <a:gdLst/>
              <a:ahLst/>
              <a:cxnLst/>
              <a:rect l="l" t="t" r="r" b="b"/>
              <a:pathLst>
                <a:path w="2346" h="3698" extrusionOk="0">
                  <a:moveTo>
                    <a:pt x="2134" y="1"/>
                  </a:moveTo>
                  <a:lnTo>
                    <a:pt x="0" y="3697"/>
                  </a:lnTo>
                  <a:lnTo>
                    <a:pt x="275" y="3697"/>
                  </a:lnTo>
                  <a:lnTo>
                    <a:pt x="2345" y="127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5240850" y="2758725"/>
              <a:ext cx="59175" cy="63400"/>
            </a:xfrm>
            <a:custGeom>
              <a:avLst/>
              <a:gdLst/>
              <a:ahLst/>
              <a:cxnLst/>
              <a:rect l="l" t="t" r="r" b="b"/>
              <a:pathLst>
                <a:path w="2367" h="2536" extrusionOk="0">
                  <a:moveTo>
                    <a:pt x="1184" y="275"/>
                  </a:moveTo>
                  <a:cubicBezTo>
                    <a:pt x="1353" y="275"/>
                    <a:pt x="1500" y="318"/>
                    <a:pt x="1627" y="402"/>
                  </a:cubicBezTo>
                  <a:cubicBezTo>
                    <a:pt x="1754" y="487"/>
                    <a:pt x="1860" y="592"/>
                    <a:pt x="1923" y="740"/>
                  </a:cubicBezTo>
                  <a:cubicBezTo>
                    <a:pt x="1986" y="888"/>
                    <a:pt x="2029" y="1078"/>
                    <a:pt x="2029" y="1268"/>
                  </a:cubicBezTo>
                  <a:cubicBezTo>
                    <a:pt x="2029" y="1585"/>
                    <a:pt x="1944" y="1839"/>
                    <a:pt x="1796" y="2008"/>
                  </a:cubicBezTo>
                  <a:cubicBezTo>
                    <a:pt x="1627" y="2177"/>
                    <a:pt x="1437" y="2261"/>
                    <a:pt x="1184" y="2261"/>
                  </a:cubicBezTo>
                  <a:cubicBezTo>
                    <a:pt x="951" y="2261"/>
                    <a:pt x="740" y="2177"/>
                    <a:pt x="592" y="2008"/>
                  </a:cubicBezTo>
                  <a:cubicBezTo>
                    <a:pt x="423" y="1839"/>
                    <a:pt x="339" y="1606"/>
                    <a:pt x="339" y="1311"/>
                  </a:cubicBezTo>
                  <a:cubicBezTo>
                    <a:pt x="339" y="930"/>
                    <a:pt x="423" y="677"/>
                    <a:pt x="592" y="508"/>
                  </a:cubicBezTo>
                  <a:cubicBezTo>
                    <a:pt x="761" y="360"/>
                    <a:pt x="951" y="275"/>
                    <a:pt x="1184" y="275"/>
                  </a:cubicBezTo>
                  <a:close/>
                  <a:moveTo>
                    <a:pt x="1184" y="1"/>
                  </a:moveTo>
                  <a:cubicBezTo>
                    <a:pt x="846" y="1"/>
                    <a:pt x="550" y="106"/>
                    <a:pt x="339" y="339"/>
                  </a:cubicBezTo>
                  <a:cubicBezTo>
                    <a:pt x="106" y="571"/>
                    <a:pt x="1" y="888"/>
                    <a:pt x="1" y="1289"/>
                  </a:cubicBezTo>
                  <a:cubicBezTo>
                    <a:pt x="1" y="1522"/>
                    <a:pt x="64" y="1712"/>
                    <a:pt x="149" y="1923"/>
                  </a:cubicBezTo>
                  <a:cubicBezTo>
                    <a:pt x="233" y="2113"/>
                    <a:pt x="381" y="2261"/>
                    <a:pt x="571" y="2367"/>
                  </a:cubicBezTo>
                  <a:cubicBezTo>
                    <a:pt x="740" y="2493"/>
                    <a:pt x="951" y="2536"/>
                    <a:pt x="1184" y="2536"/>
                  </a:cubicBezTo>
                  <a:cubicBezTo>
                    <a:pt x="1395" y="2536"/>
                    <a:pt x="1606" y="2493"/>
                    <a:pt x="1775" y="2388"/>
                  </a:cubicBezTo>
                  <a:cubicBezTo>
                    <a:pt x="1965" y="2282"/>
                    <a:pt x="2113" y="2134"/>
                    <a:pt x="2219" y="1944"/>
                  </a:cubicBezTo>
                  <a:cubicBezTo>
                    <a:pt x="2303" y="1754"/>
                    <a:pt x="2367" y="1522"/>
                    <a:pt x="2367" y="1268"/>
                  </a:cubicBezTo>
                  <a:cubicBezTo>
                    <a:pt x="2367" y="1015"/>
                    <a:pt x="2324" y="804"/>
                    <a:pt x="2219" y="613"/>
                  </a:cubicBezTo>
                  <a:cubicBezTo>
                    <a:pt x="2134" y="423"/>
                    <a:pt x="1986" y="254"/>
                    <a:pt x="1796" y="149"/>
                  </a:cubicBezTo>
                  <a:cubicBezTo>
                    <a:pt x="1627" y="43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5310550" y="2797800"/>
              <a:ext cx="105125" cy="6375"/>
            </a:xfrm>
            <a:custGeom>
              <a:avLst/>
              <a:gdLst/>
              <a:ahLst/>
              <a:cxnLst/>
              <a:rect l="l" t="t" r="r" b="b"/>
              <a:pathLst>
                <a:path w="4205" h="255" extrusionOk="0">
                  <a:moveTo>
                    <a:pt x="1" y="1"/>
                  </a:moveTo>
                  <a:lnTo>
                    <a:pt x="1" y="254"/>
                  </a:lnTo>
                  <a:lnTo>
                    <a:pt x="4205" y="254"/>
                  </a:lnTo>
                  <a:lnTo>
                    <a:pt x="420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5310550" y="2776700"/>
              <a:ext cx="105125" cy="5825"/>
            </a:xfrm>
            <a:custGeom>
              <a:avLst/>
              <a:gdLst/>
              <a:ahLst/>
              <a:cxnLst/>
              <a:rect l="l" t="t" r="r" b="b"/>
              <a:pathLst>
                <a:path w="4205" h="233" extrusionOk="0">
                  <a:moveTo>
                    <a:pt x="1" y="0"/>
                  </a:moveTo>
                  <a:lnTo>
                    <a:pt x="1" y="232"/>
                  </a:lnTo>
                  <a:lnTo>
                    <a:pt x="4205" y="232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5661225" y="3041275"/>
              <a:ext cx="9525" cy="9000"/>
            </a:xfrm>
            <a:custGeom>
              <a:avLst/>
              <a:gdLst/>
              <a:ahLst/>
              <a:cxnLst/>
              <a:rect l="l" t="t" r="r" b="b"/>
              <a:pathLst>
                <a:path w="381" h="360" extrusionOk="0">
                  <a:moveTo>
                    <a:pt x="0" y="0"/>
                  </a:moveTo>
                  <a:lnTo>
                    <a:pt x="85" y="254"/>
                  </a:lnTo>
                  <a:lnTo>
                    <a:pt x="380" y="359"/>
                  </a:lnTo>
                  <a:lnTo>
                    <a:pt x="380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5659625" y="2871750"/>
              <a:ext cx="48100" cy="61275"/>
            </a:xfrm>
            <a:custGeom>
              <a:avLst/>
              <a:gdLst/>
              <a:ahLst/>
              <a:cxnLst/>
              <a:rect l="l" t="t" r="r" b="b"/>
              <a:pathLst>
                <a:path w="1924" h="2451" extrusionOk="0">
                  <a:moveTo>
                    <a:pt x="1" y="0"/>
                  </a:moveTo>
                  <a:lnTo>
                    <a:pt x="1" y="2451"/>
                  </a:lnTo>
                  <a:lnTo>
                    <a:pt x="318" y="2451"/>
                  </a:lnTo>
                  <a:lnTo>
                    <a:pt x="318" y="1289"/>
                  </a:lnTo>
                  <a:lnTo>
                    <a:pt x="1606" y="1289"/>
                  </a:lnTo>
                  <a:lnTo>
                    <a:pt x="1606" y="2451"/>
                  </a:lnTo>
                  <a:lnTo>
                    <a:pt x="1923" y="2451"/>
                  </a:lnTo>
                  <a:lnTo>
                    <a:pt x="1923" y="0"/>
                  </a:lnTo>
                  <a:lnTo>
                    <a:pt x="1606" y="0"/>
                  </a:lnTo>
                  <a:lnTo>
                    <a:pt x="1606" y="1014"/>
                  </a:lnTo>
                  <a:lnTo>
                    <a:pt x="318" y="1014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5631650" y="2947800"/>
              <a:ext cx="39100" cy="102475"/>
            </a:xfrm>
            <a:custGeom>
              <a:avLst/>
              <a:gdLst/>
              <a:ahLst/>
              <a:cxnLst/>
              <a:rect l="l" t="t" r="r" b="b"/>
              <a:pathLst>
                <a:path w="1564" h="4099" extrusionOk="0">
                  <a:moveTo>
                    <a:pt x="233" y="0"/>
                  </a:moveTo>
                  <a:lnTo>
                    <a:pt x="0" y="85"/>
                  </a:lnTo>
                  <a:lnTo>
                    <a:pt x="1183" y="3739"/>
                  </a:lnTo>
                  <a:lnTo>
                    <a:pt x="1563" y="4098"/>
                  </a:lnTo>
                  <a:lnTo>
                    <a:pt x="1563" y="409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5597325" y="2871750"/>
              <a:ext cx="48600" cy="61275"/>
            </a:xfrm>
            <a:custGeom>
              <a:avLst/>
              <a:gdLst/>
              <a:ahLst/>
              <a:cxnLst/>
              <a:rect l="l" t="t" r="r" b="b"/>
              <a:pathLst>
                <a:path w="1944" h="2451" extrusionOk="0">
                  <a:moveTo>
                    <a:pt x="0" y="0"/>
                  </a:moveTo>
                  <a:lnTo>
                    <a:pt x="0" y="1542"/>
                  </a:lnTo>
                  <a:lnTo>
                    <a:pt x="0" y="2451"/>
                  </a:lnTo>
                  <a:lnTo>
                    <a:pt x="317" y="2451"/>
                  </a:lnTo>
                  <a:lnTo>
                    <a:pt x="317" y="528"/>
                  </a:lnTo>
                  <a:lnTo>
                    <a:pt x="1606" y="2451"/>
                  </a:lnTo>
                  <a:lnTo>
                    <a:pt x="1944" y="2451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92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5480600" y="2910300"/>
              <a:ext cx="106700" cy="6350"/>
            </a:xfrm>
            <a:custGeom>
              <a:avLst/>
              <a:gdLst/>
              <a:ahLst/>
              <a:cxnLst/>
              <a:rect l="l" t="t" r="r" b="b"/>
              <a:pathLst>
                <a:path w="4268" h="254" extrusionOk="0">
                  <a:moveTo>
                    <a:pt x="85" y="0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4268" y="254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5433075" y="2913475"/>
              <a:ext cx="49675" cy="139950"/>
            </a:xfrm>
            <a:custGeom>
              <a:avLst/>
              <a:gdLst/>
              <a:ahLst/>
              <a:cxnLst/>
              <a:rect l="l" t="t" r="r" b="b"/>
              <a:pathLst>
                <a:path w="1987" h="5598" extrusionOk="0">
                  <a:moveTo>
                    <a:pt x="1902" y="0"/>
                  </a:moveTo>
                  <a:lnTo>
                    <a:pt x="1775" y="21"/>
                  </a:lnTo>
                  <a:lnTo>
                    <a:pt x="1" y="5471"/>
                  </a:lnTo>
                  <a:lnTo>
                    <a:pt x="296" y="5366"/>
                  </a:lnTo>
                  <a:lnTo>
                    <a:pt x="613" y="5598"/>
                  </a:lnTo>
                  <a:lnTo>
                    <a:pt x="1986" y="127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5433075" y="3047600"/>
              <a:ext cx="15350" cy="5825"/>
            </a:xfrm>
            <a:custGeom>
              <a:avLst/>
              <a:gdLst/>
              <a:ahLst/>
              <a:cxnLst/>
              <a:rect l="l" t="t" r="r" b="b"/>
              <a:pathLst>
                <a:path w="614" h="233" extrusionOk="0">
                  <a:moveTo>
                    <a:pt x="296" y="1"/>
                  </a:moveTo>
                  <a:lnTo>
                    <a:pt x="1" y="106"/>
                  </a:lnTo>
                  <a:lnTo>
                    <a:pt x="613" y="233"/>
                  </a:lnTo>
                  <a:lnTo>
                    <a:pt x="613" y="233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5433075" y="3050250"/>
              <a:ext cx="118850" cy="86100"/>
            </a:xfrm>
            <a:custGeom>
              <a:avLst/>
              <a:gdLst/>
              <a:ahLst/>
              <a:cxnLst/>
              <a:rect l="l" t="t" r="r" b="b"/>
              <a:pathLst>
                <a:path w="4754" h="3444" extrusionOk="0">
                  <a:moveTo>
                    <a:pt x="1" y="0"/>
                  </a:moveTo>
                  <a:lnTo>
                    <a:pt x="4754" y="3443"/>
                  </a:lnTo>
                  <a:lnTo>
                    <a:pt x="4754" y="3148"/>
                  </a:lnTo>
                  <a:lnTo>
                    <a:pt x="613" y="1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5446800" y="2629875"/>
              <a:ext cx="65525" cy="68675"/>
            </a:xfrm>
            <a:custGeom>
              <a:avLst/>
              <a:gdLst/>
              <a:ahLst/>
              <a:cxnLst/>
              <a:rect l="l" t="t" r="r" b="b"/>
              <a:pathLst>
                <a:path w="2621" h="2747" extrusionOk="0">
                  <a:moveTo>
                    <a:pt x="1184" y="2620"/>
                  </a:moveTo>
                  <a:cubicBezTo>
                    <a:pt x="698" y="2451"/>
                    <a:pt x="466" y="2028"/>
                    <a:pt x="445" y="1733"/>
                  </a:cubicBezTo>
                  <a:cubicBezTo>
                    <a:pt x="423" y="1205"/>
                    <a:pt x="867" y="529"/>
                    <a:pt x="1416" y="444"/>
                  </a:cubicBezTo>
                  <a:cubicBezTo>
                    <a:pt x="2029" y="360"/>
                    <a:pt x="2620" y="867"/>
                    <a:pt x="2620" y="1458"/>
                  </a:cubicBezTo>
                  <a:cubicBezTo>
                    <a:pt x="2620" y="1754"/>
                    <a:pt x="2557" y="1859"/>
                    <a:pt x="2472" y="2028"/>
                  </a:cubicBezTo>
                  <a:cubicBezTo>
                    <a:pt x="2261" y="2388"/>
                    <a:pt x="2050" y="2514"/>
                    <a:pt x="1965" y="2578"/>
                  </a:cubicBezTo>
                  <a:cubicBezTo>
                    <a:pt x="1775" y="2683"/>
                    <a:pt x="1501" y="2747"/>
                    <a:pt x="1184" y="2620"/>
                  </a:cubicBezTo>
                  <a:close/>
                  <a:moveTo>
                    <a:pt x="2177" y="993"/>
                  </a:moveTo>
                  <a:cubicBezTo>
                    <a:pt x="1353" y="1"/>
                    <a:pt x="1" y="1923"/>
                    <a:pt x="1268" y="2366"/>
                  </a:cubicBezTo>
                  <a:cubicBezTo>
                    <a:pt x="1987" y="2620"/>
                    <a:pt x="2599" y="1500"/>
                    <a:pt x="2177" y="9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5403500" y="2606650"/>
              <a:ext cx="64450" cy="69725"/>
            </a:xfrm>
            <a:custGeom>
              <a:avLst/>
              <a:gdLst/>
              <a:ahLst/>
              <a:cxnLst/>
              <a:rect l="l" t="t" r="r" b="b"/>
              <a:pathLst>
                <a:path w="2578" h="2789" extrusionOk="0">
                  <a:moveTo>
                    <a:pt x="1226" y="2598"/>
                  </a:moveTo>
                  <a:cubicBezTo>
                    <a:pt x="1374" y="2324"/>
                    <a:pt x="1522" y="2070"/>
                    <a:pt x="1670" y="1817"/>
                  </a:cubicBezTo>
                  <a:cubicBezTo>
                    <a:pt x="1416" y="1606"/>
                    <a:pt x="1036" y="1437"/>
                    <a:pt x="740" y="1246"/>
                  </a:cubicBezTo>
                  <a:cubicBezTo>
                    <a:pt x="571" y="1458"/>
                    <a:pt x="423" y="1775"/>
                    <a:pt x="275" y="2028"/>
                  </a:cubicBezTo>
                  <a:cubicBezTo>
                    <a:pt x="191" y="2028"/>
                    <a:pt x="106" y="1922"/>
                    <a:pt x="1" y="1880"/>
                  </a:cubicBezTo>
                  <a:cubicBezTo>
                    <a:pt x="381" y="1268"/>
                    <a:pt x="740" y="634"/>
                    <a:pt x="1099" y="0"/>
                  </a:cubicBezTo>
                  <a:cubicBezTo>
                    <a:pt x="1184" y="42"/>
                    <a:pt x="1268" y="106"/>
                    <a:pt x="1353" y="148"/>
                  </a:cubicBezTo>
                  <a:cubicBezTo>
                    <a:pt x="1184" y="444"/>
                    <a:pt x="1015" y="718"/>
                    <a:pt x="846" y="1014"/>
                  </a:cubicBezTo>
                  <a:cubicBezTo>
                    <a:pt x="1184" y="1204"/>
                    <a:pt x="1501" y="1394"/>
                    <a:pt x="1817" y="1563"/>
                  </a:cubicBezTo>
                  <a:cubicBezTo>
                    <a:pt x="1986" y="1289"/>
                    <a:pt x="2155" y="993"/>
                    <a:pt x="2324" y="697"/>
                  </a:cubicBezTo>
                  <a:cubicBezTo>
                    <a:pt x="2409" y="761"/>
                    <a:pt x="2493" y="803"/>
                    <a:pt x="2578" y="845"/>
                  </a:cubicBezTo>
                  <a:cubicBezTo>
                    <a:pt x="2219" y="1458"/>
                    <a:pt x="1881" y="2070"/>
                    <a:pt x="1522" y="2683"/>
                  </a:cubicBezTo>
                  <a:cubicBezTo>
                    <a:pt x="1458" y="2788"/>
                    <a:pt x="1332" y="2619"/>
                    <a:pt x="1226" y="2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5257225" y="26320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7" y="127"/>
                    <a:pt x="592" y="254"/>
                    <a:pt x="592" y="401"/>
                  </a:cubicBezTo>
                  <a:cubicBezTo>
                    <a:pt x="592" y="570"/>
                    <a:pt x="507" y="697"/>
                    <a:pt x="360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69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3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5279925" y="26251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5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5300525" y="26320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65" y="570"/>
                  </a:cubicBezTo>
                  <a:cubicBezTo>
                    <a:pt x="444" y="634"/>
                    <a:pt x="360" y="697"/>
                    <a:pt x="275" y="697"/>
                  </a:cubicBezTo>
                  <a:cubicBezTo>
                    <a:pt x="191" y="697"/>
                    <a:pt x="149" y="655"/>
                    <a:pt x="149" y="570"/>
                  </a:cubicBezTo>
                  <a:cubicBezTo>
                    <a:pt x="149" y="423"/>
                    <a:pt x="317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2" y="0"/>
                    <a:pt x="127" y="42"/>
                    <a:pt x="64" y="63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32"/>
                    <a:pt x="465" y="275"/>
                  </a:cubicBezTo>
                  <a:lnTo>
                    <a:pt x="465" y="296"/>
                  </a:lnTo>
                  <a:cubicBezTo>
                    <a:pt x="170" y="296"/>
                    <a:pt x="1" y="401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5330625" y="2626175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1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212" y="127"/>
                  </a:lnTo>
                  <a:lnTo>
                    <a:pt x="212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5349125" y="2647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5356500" y="26256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508" y="106"/>
                    <a:pt x="571" y="233"/>
                    <a:pt x="571" y="402"/>
                  </a:cubicBezTo>
                  <a:cubicBezTo>
                    <a:pt x="571" y="444"/>
                    <a:pt x="550" y="444"/>
                    <a:pt x="550" y="465"/>
                  </a:cubicBezTo>
                  <a:cubicBezTo>
                    <a:pt x="508" y="529"/>
                    <a:pt x="444" y="571"/>
                    <a:pt x="339" y="571"/>
                  </a:cubicBezTo>
                  <a:cubicBezTo>
                    <a:pt x="233" y="571"/>
                    <a:pt x="149" y="486"/>
                    <a:pt x="149" y="360"/>
                  </a:cubicBezTo>
                  <a:cubicBezTo>
                    <a:pt x="149" y="212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49" y="1"/>
                    <a:pt x="1" y="170"/>
                    <a:pt x="1" y="360"/>
                  </a:cubicBezTo>
                  <a:cubicBezTo>
                    <a:pt x="1" y="529"/>
                    <a:pt x="128" y="677"/>
                    <a:pt x="318" y="677"/>
                  </a:cubicBezTo>
                  <a:cubicBezTo>
                    <a:pt x="423" y="677"/>
                    <a:pt x="508" y="634"/>
                    <a:pt x="550" y="571"/>
                  </a:cubicBezTo>
                  <a:lnTo>
                    <a:pt x="571" y="571"/>
                  </a:lnTo>
                  <a:cubicBezTo>
                    <a:pt x="550" y="698"/>
                    <a:pt x="487" y="782"/>
                    <a:pt x="423" y="846"/>
                  </a:cubicBezTo>
                  <a:cubicBezTo>
                    <a:pt x="360" y="888"/>
                    <a:pt x="297" y="930"/>
                    <a:pt x="212" y="930"/>
                  </a:cubicBezTo>
                  <a:cubicBezTo>
                    <a:pt x="170" y="951"/>
                    <a:pt x="128" y="951"/>
                    <a:pt x="106" y="951"/>
                  </a:cubicBezTo>
                  <a:lnTo>
                    <a:pt x="106" y="1057"/>
                  </a:lnTo>
                  <a:lnTo>
                    <a:pt x="233" y="1057"/>
                  </a:lnTo>
                  <a:cubicBezTo>
                    <a:pt x="339" y="1036"/>
                    <a:pt x="444" y="993"/>
                    <a:pt x="529" y="909"/>
                  </a:cubicBezTo>
                  <a:cubicBezTo>
                    <a:pt x="634" y="824"/>
                    <a:pt x="698" y="655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5377100" y="2626175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27" y="1"/>
                  </a:moveTo>
                  <a:lnTo>
                    <a:pt x="64" y="487"/>
                  </a:lnTo>
                  <a:lnTo>
                    <a:pt x="212" y="487"/>
                  </a:lnTo>
                  <a:cubicBezTo>
                    <a:pt x="402" y="487"/>
                    <a:pt x="508" y="571"/>
                    <a:pt x="508" y="698"/>
                  </a:cubicBezTo>
                  <a:cubicBezTo>
                    <a:pt x="508" y="846"/>
                    <a:pt x="381" y="930"/>
                    <a:pt x="254" y="930"/>
                  </a:cubicBezTo>
                  <a:cubicBezTo>
                    <a:pt x="170" y="930"/>
                    <a:pt x="85" y="888"/>
                    <a:pt x="43" y="867"/>
                  </a:cubicBezTo>
                  <a:lnTo>
                    <a:pt x="1" y="972"/>
                  </a:lnTo>
                  <a:cubicBezTo>
                    <a:pt x="43" y="1015"/>
                    <a:pt x="148" y="1036"/>
                    <a:pt x="254" y="1036"/>
                  </a:cubicBezTo>
                  <a:cubicBezTo>
                    <a:pt x="486" y="1036"/>
                    <a:pt x="634" y="888"/>
                    <a:pt x="634" y="698"/>
                  </a:cubicBezTo>
                  <a:cubicBezTo>
                    <a:pt x="634" y="550"/>
                    <a:pt x="571" y="465"/>
                    <a:pt x="486" y="423"/>
                  </a:cubicBezTo>
                  <a:cubicBezTo>
                    <a:pt x="423" y="381"/>
                    <a:pt x="360" y="360"/>
                    <a:pt x="275" y="360"/>
                  </a:cubicBezTo>
                  <a:cubicBezTo>
                    <a:pt x="233" y="360"/>
                    <a:pt x="212" y="381"/>
                    <a:pt x="191" y="381"/>
                  </a:cubicBezTo>
                  <a:lnTo>
                    <a:pt x="233" y="106"/>
                  </a:lnTo>
                  <a:lnTo>
                    <a:pt x="613" y="10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5561400" y="2815250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81" y="127"/>
                  </a:moveTo>
                  <a:cubicBezTo>
                    <a:pt x="529" y="127"/>
                    <a:pt x="613" y="254"/>
                    <a:pt x="613" y="401"/>
                  </a:cubicBezTo>
                  <a:cubicBezTo>
                    <a:pt x="613" y="570"/>
                    <a:pt x="508" y="697"/>
                    <a:pt x="360" y="697"/>
                  </a:cubicBezTo>
                  <a:cubicBezTo>
                    <a:pt x="275" y="697"/>
                    <a:pt x="191" y="634"/>
                    <a:pt x="170" y="528"/>
                  </a:cubicBezTo>
                  <a:cubicBezTo>
                    <a:pt x="149" y="528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70" y="317"/>
                    <a:pt x="170" y="296"/>
                  </a:cubicBezTo>
                  <a:cubicBezTo>
                    <a:pt x="191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7" y="0"/>
                    <a:pt x="191" y="63"/>
                    <a:pt x="149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22" y="106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9" y="1099"/>
                  </a:lnTo>
                  <a:lnTo>
                    <a:pt x="149" y="697"/>
                  </a:lnTo>
                  <a:cubicBezTo>
                    <a:pt x="212" y="761"/>
                    <a:pt x="297" y="803"/>
                    <a:pt x="402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613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5584650" y="2808375"/>
              <a:ext cx="18500" cy="26950"/>
            </a:xfrm>
            <a:custGeom>
              <a:avLst/>
              <a:gdLst/>
              <a:ahLst/>
              <a:cxnLst/>
              <a:rect l="l" t="t" r="r" b="b"/>
              <a:pathLst>
                <a:path w="740" h="1078" extrusionOk="0">
                  <a:moveTo>
                    <a:pt x="0" y="0"/>
                  </a:moveTo>
                  <a:lnTo>
                    <a:pt x="0" y="1078"/>
                  </a:lnTo>
                  <a:lnTo>
                    <a:pt x="127" y="1078"/>
                  </a:lnTo>
                  <a:lnTo>
                    <a:pt x="127" y="655"/>
                  </a:lnTo>
                  <a:lnTo>
                    <a:pt x="233" y="550"/>
                  </a:lnTo>
                  <a:lnTo>
                    <a:pt x="592" y="1078"/>
                  </a:lnTo>
                  <a:lnTo>
                    <a:pt x="740" y="1078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0" y="444"/>
                    <a:pt x="169" y="465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5604700" y="281525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6" y="401"/>
                  </a:moveTo>
                  <a:lnTo>
                    <a:pt x="466" y="528"/>
                  </a:lnTo>
                  <a:cubicBezTo>
                    <a:pt x="466" y="549"/>
                    <a:pt x="466" y="570"/>
                    <a:pt x="466" y="570"/>
                  </a:cubicBezTo>
                  <a:cubicBezTo>
                    <a:pt x="445" y="634"/>
                    <a:pt x="381" y="697"/>
                    <a:pt x="276" y="697"/>
                  </a:cubicBezTo>
                  <a:cubicBezTo>
                    <a:pt x="212" y="697"/>
                    <a:pt x="149" y="676"/>
                    <a:pt x="149" y="570"/>
                  </a:cubicBezTo>
                  <a:cubicBezTo>
                    <a:pt x="149" y="423"/>
                    <a:pt x="318" y="401"/>
                    <a:pt x="466" y="401"/>
                  </a:cubicBezTo>
                  <a:close/>
                  <a:moveTo>
                    <a:pt x="318" y="0"/>
                  </a:moveTo>
                  <a:cubicBezTo>
                    <a:pt x="212" y="0"/>
                    <a:pt x="128" y="42"/>
                    <a:pt x="64" y="85"/>
                  </a:cubicBezTo>
                  <a:lnTo>
                    <a:pt x="85" y="169"/>
                  </a:lnTo>
                  <a:cubicBezTo>
                    <a:pt x="149" y="127"/>
                    <a:pt x="233" y="106"/>
                    <a:pt x="297" y="106"/>
                  </a:cubicBezTo>
                  <a:cubicBezTo>
                    <a:pt x="445" y="106"/>
                    <a:pt x="466" y="232"/>
                    <a:pt x="466" y="296"/>
                  </a:cubicBezTo>
                  <a:cubicBezTo>
                    <a:pt x="170" y="296"/>
                    <a:pt x="1" y="401"/>
                    <a:pt x="1" y="592"/>
                  </a:cubicBezTo>
                  <a:cubicBezTo>
                    <a:pt x="1" y="697"/>
                    <a:pt x="85" y="803"/>
                    <a:pt x="254" y="803"/>
                  </a:cubicBezTo>
                  <a:cubicBezTo>
                    <a:pt x="360" y="803"/>
                    <a:pt x="445" y="761"/>
                    <a:pt x="487" y="697"/>
                  </a:cubicBezTo>
                  <a:lnTo>
                    <a:pt x="487" y="803"/>
                  </a:lnTo>
                  <a:lnTo>
                    <a:pt x="614" y="803"/>
                  </a:lnTo>
                  <a:cubicBezTo>
                    <a:pt x="614" y="739"/>
                    <a:pt x="614" y="676"/>
                    <a:pt x="614" y="613"/>
                  </a:cubicBezTo>
                  <a:lnTo>
                    <a:pt x="614" y="317"/>
                  </a:lnTo>
                  <a:cubicBezTo>
                    <a:pt x="614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5635350" y="2809425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1" y="1"/>
                  </a:moveTo>
                  <a:lnTo>
                    <a:pt x="0" y="127"/>
                  </a:lnTo>
                  <a:lnTo>
                    <a:pt x="21" y="233"/>
                  </a:lnTo>
                  <a:lnTo>
                    <a:pt x="190" y="127"/>
                  </a:lnTo>
                  <a:lnTo>
                    <a:pt x="211" y="127"/>
                  </a:lnTo>
                  <a:lnTo>
                    <a:pt x="211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5652775" y="280890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106"/>
                  </a:moveTo>
                  <a:cubicBezTo>
                    <a:pt x="507" y="106"/>
                    <a:pt x="571" y="275"/>
                    <a:pt x="571" y="529"/>
                  </a:cubicBezTo>
                  <a:cubicBezTo>
                    <a:pt x="571" y="782"/>
                    <a:pt x="486" y="951"/>
                    <a:pt x="359" y="951"/>
                  </a:cubicBezTo>
                  <a:cubicBezTo>
                    <a:pt x="233" y="951"/>
                    <a:pt x="148" y="803"/>
                    <a:pt x="148" y="529"/>
                  </a:cubicBezTo>
                  <a:cubicBezTo>
                    <a:pt x="148" y="254"/>
                    <a:pt x="233" y="106"/>
                    <a:pt x="359" y="106"/>
                  </a:cubicBezTo>
                  <a:close/>
                  <a:moveTo>
                    <a:pt x="359" y="1"/>
                  </a:moveTo>
                  <a:cubicBezTo>
                    <a:pt x="148" y="1"/>
                    <a:pt x="0" y="191"/>
                    <a:pt x="0" y="529"/>
                  </a:cubicBezTo>
                  <a:cubicBezTo>
                    <a:pt x="0" y="867"/>
                    <a:pt x="148" y="1057"/>
                    <a:pt x="338" y="1057"/>
                  </a:cubicBezTo>
                  <a:cubicBezTo>
                    <a:pt x="571" y="1057"/>
                    <a:pt x="697" y="867"/>
                    <a:pt x="697" y="529"/>
                  </a:cubicBezTo>
                  <a:cubicBezTo>
                    <a:pt x="697" y="191"/>
                    <a:pt x="571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5673900" y="28305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1"/>
                  </a:moveTo>
                  <a:cubicBezTo>
                    <a:pt x="42" y="1"/>
                    <a:pt x="0" y="43"/>
                    <a:pt x="0" y="106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106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5680225" y="2809425"/>
              <a:ext cx="19050" cy="25900"/>
            </a:xfrm>
            <a:custGeom>
              <a:avLst/>
              <a:gdLst/>
              <a:ahLst/>
              <a:cxnLst/>
              <a:rect l="l" t="t" r="r" b="b"/>
              <a:pathLst>
                <a:path w="762" h="1036" extrusionOk="0">
                  <a:moveTo>
                    <a:pt x="487" y="127"/>
                  </a:moveTo>
                  <a:cubicBezTo>
                    <a:pt x="487" y="191"/>
                    <a:pt x="487" y="233"/>
                    <a:pt x="487" y="296"/>
                  </a:cubicBezTo>
                  <a:lnTo>
                    <a:pt x="487" y="634"/>
                  </a:lnTo>
                  <a:lnTo>
                    <a:pt x="149" y="634"/>
                  </a:lnTo>
                  <a:lnTo>
                    <a:pt x="402" y="275"/>
                  </a:lnTo>
                  <a:cubicBezTo>
                    <a:pt x="423" y="233"/>
                    <a:pt x="465" y="191"/>
                    <a:pt x="487" y="127"/>
                  </a:cubicBezTo>
                  <a:close/>
                  <a:moveTo>
                    <a:pt x="465" y="1"/>
                  </a:moveTo>
                  <a:lnTo>
                    <a:pt x="1" y="656"/>
                  </a:lnTo>
                  <a:lnTo>
                    <a:pt x="1" y="740"/>
                  </a:lnTo>
                  <a:lnTo>
                    <a:pt x="487" y="740"/>
                  </a:lnTo>
                  <a:lnTo>
                    <a:pt x="487" y="1036"/>
                  </a:lnTo>
                  <a:lnTo>
                    <a:pt x="613" y="1036"/>
                  </a:lnTo>
                  <a:lnTo>
                    <a:pt x="613" y="740"/>
                  </a:lnTo>
                  <a:lnTo>
                    <a:pt x="761" y="740"/>
                  </a:lnTo>
                  <a:lnTo>
                    <a:pt x="761" y="634"/>
                  </a:lnTo>
                  <a:lnTo>
                    <a:pt x="613" y="634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5702400" y="2809425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1" y="1"/>
                  </a:moveTo>
                  <a:lnTo>
                    <a:pt x="1" y="106"/>
                  </a:lnTo>
                  <a:lnTo>
                    <a:pt x="508" y="106"/>
                  </a:lnTo>
                  <a:lnTo>
                    <a:pt x="64" y="1036"/>
                  </a:lnTo>
                  <a:lnTo>
                    <a:pt x="212" y="1036"/>
                  </a:lnTo>
                  <a:lnTo>
                    <a:pt x="656" y="8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5551900" y="3050250"/>
              <a:ext cx="118850" cy="86100"/>
            </a:xfrm>
            <a:custGeom>
              <a:avLst/>
              <a:gdLst/>
              <a:ahLst/>
              <a:cxnLst/>
              <a:rect l="l" t="t" r="r" b="b"/>
              <a:pathLst>
                <a:path w="4754" h="3444" extrusionOk="0">
                  <a:moveTo>
                    <a:pt x="4753" y="0"/>
                  </a:moveTo>
                  <a:lnTo>
                    <a:pt x="4141" y="127"/>
                  </a:lnTo>
                  <a:lnTo>
                    <a:pt x="1" y="3148"/>
                  </a:lnTo>
                  <a:lnTo>
                    <a:pt x="1" y="3443"/>
                  </a:lnTo>
                  <a:lnTo>
                    <a:pt x="475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4536375" y="4713750"/>
              <a:ext cx="104050" cy="62350"/>
            </a:xfrm>
            <a:custGeom>
              <a:avLst/>
              <a:gdLst/>
              <a:ahLst/>
              <a:cxnLst/>
              <a:rect l="l" t="t" r="r" b="b"/>
              <a:pathLst>
                <a:path w="4162" h="2494" extrusionOk="0">
                  <a:moveTo>
                    <a:pt x="4162" y="1"/>
                  </a:moveTo>
                  <a:lnTo>
                    <a:pt x="3634" y="106"/>
                  </a:lnTo>
                  <a:lnTo>
                    <a:pt x="0" y="2282"/>
                  </a:lnTo>
                  <a:lnTo>
                    <a:pt x="0" y="2493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5187525" y="1359800"/>
              <a:ext cx="77650" cy="125175"/>
            </a:xfrm>
            <a:custGeom>
              <a:avLst/>
              <a:gdLst/>
              <a:ahLst/>
              <a:cxnLst/>
              <a:rect l="l" t="t" r="r" b="b"/>
              <a:pathLst>
                <a:path w="3106" h="5007" extrusionOk="0">
                  <a:moveTo>
                    <a:pt x="2873" y="0"/>
                  </a:moveTo>
                  <a:lnTo>
                    <a:pt x="0" y="5007"/>
                  </a:lnTo>
                  <a:lnTo>
                    <a:pt x="296" y="5007"/>
                  </a:lnTo>
                  <a:lnTo>
                    <a:pt x="3105" y="127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5187525" y="1235175"/>
              <a:ext cx="77650" cy="124650"/>
            </a:xfrm>
            <a:custGeom>
              <a:avLst/>
              <a:gdLst/>
              <a:ahLst/>
              <a:cxnLst/>
              <a:rect l="l" t="t" r="r" b="b"/>
              <a:pathLst>
                <a:path w="3106" h="4986" extrusionOk="0">
                  <a:moveTo>
                    <a:pt x="0" y="0"/>
                  </a:moveTo>
                  <a:lnTo>
                    <a:pt x="2873" y="4985"/>
                  </a:lnTo>
                  <a:lnTo>
                    <a:pt x="3021" y="4985"/>
                  </a:lnTo>
                  <a:lnTo>
                    <a:pt x="3105" y="485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5187525" y="1141700"/>
              <a:ext cx="59700" cy="93500"/>
            </a:xfrm>
            <a:custGeom>
              <a:avLst/>
              <a:gdLst/>
              <a:ahLst/>
              <a:cxnLst/>
              <a:rect l="l" t="t" r="r" b="b"/>
              <a:pathLst>
                <a:path w="2388" h="3740" extrusionOk="0">
                  <a:moveTo>
                    <a:pt x="2155" y="0"/>
                  </a:moveTo>
                  <a:lnTo>
                    <a:pt x="0" y="3739"/>
                  </a:lnTo>
                  <a:lnTo>
                    <a:pt x="296" y="3739"/>
                  </a:lnTo>
                  <a:lnTo>
                    <a:pt x="2387" y="127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5020625" y="1202950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184" y="296"/>
                  </a:moveTo>
                  <a:cubicBezTo>
                    <a:pt x="1353" y="296"/>
                    <a:pt x="1501" y="339"/>
                    <a:pt x="1628" y="423"/>
                  </a:cubicBezTo>
                  <a:cubicBezTo>
                    <a:pt x="1775" y="508"/>
                    <a:pt x="1860" y="613"/>
                    <a:pt x="1944" y="761"/>
                  </a:cubicBezTo>
                  <a:cubicBezTo>
                    <a:pt x="2008" y="930"/>
                    <a:pt x="2050" y="1099"/>
                    <a:pt x="2050" y="1310"/>
                  </a:cubicBezTo>
                  <a:cubicBezTo>
                    <a:pt x="2050" y="1627"/>
                    <a:pt x="1966" y="1859"/>
                    <a:pt x="1797" y="2050"/>
                  </a:cubicBezTo>
                  <a:cubicBezTo>
                    <a:pt x="1649" y="2219"/>
                    <a:pt x="1437" y="2303"/>
                    <a:pt x="1184" y="2303"/>
                  </a:cubicBezTo>
                  <a:cubicBezTo>
                    <a:pt x="952" y="2303"/>
                    <a:pt x="740" y="2219"/>
                    <a:pt x="571" y="2050"/>
                  </a:cubicBezTo>
                  <a:cubicBezTo>
                    <a:pt x="423" y="1881"/>
                    <a:pt x="339" y="1627"/>
                    <a:pt x="339" y="1331"/>
                  </a:cubicBezTo>
                  <a:cubicBezTo>
                    <a:pt x="339" y="951"/>
                    <a:pt x="423" y="698"/>
                    <a:pt x="592" y="529"/>
                  </a:cubicBezTo>
                  <a:cubicBezTo>
                    <a:pt x="761" y="381"/>
                    <a:pt x="952" y="296"/>
                    <a:pt x="1184" y="296"/>
                  </a:cubicBezTo>
                  <a:close/>
                  <a:moveTo>
                    <a:pt x="1184" y="1"/>
                  </a:moveTo>
                  <a:cubicBezTo>
                    <a:pt x="846" y="1"/>
                    <a:pt x="550" y="127"/>
                    <a:pt x="318" y="360"/>
                  </a:cubicBezTo>
                  <a:cubicBezTo>
                    <a:pt x="107" y="592"/>
                    <a:pt x="1" y="909"/>
                    <a:pt x="1" y="1331"/>
                  </a:cubicBezTo>
                  <a:cubicBezTo>
                    <a:pt x="1" y="1543"/>
                    <a:pt x="43" y="1754"/>
                    <a:pt x="128" y="1965"/>
                  </a:cubicBezTo>
                  <a:cubicBezTo>
                    <a:pt x="233" y="2155"/>
                    <a:pt x="381" y="2303"/>
                    <a:pt x="550" y="2430"/>
                  </a:cubicBezTo>
                  <a:cubicBezTo>
                    <a:pt x="740" y="2535"/>
                    <a:pt x="952" y="2599"/>
                    <a:pt x="1184" y="2599"/>
                  </a:cubicBezTo>
                  <a:cubicBezTo>
                    <a:pt x="1395" y="2599"/>
                    <a:pt x="1606" y="2535"/>
                    <a:pt x="1797" y="2430"/>
                  </a:cubicBezTo>
                  <a:cubicBezTo>
                    <a:pt x="1987" y="2324"/>
                    <a:pt x="2134" y="2176"/>
                    <a:pt x="2219" y="1986"/>
                  </a:cubicBezTo>
                  <a:cubicBezTo>
                    <a:pt x="2325" y="1775"/>
                    <a:pt x="2388" y="1564"/>
                    <a:pt x="2388" y="1310"/>
                  </a:cubicBezTo>
                  <a:cubicBezTo>
                    <a:pt x="2388" y="1057"/>
                    <a:pt x="2325" y="824"/>
                    <a:pt x="2240" y="634"/>
                  </a:cubicBezTo>
                  <a:cubicBezTo>
                    <a:pt x="2134" y="444"/>
                    <a:pt x="1987" y="275"/>
                    <a:pt x="1818" y="170"/>
                  </a:cubicBezTo>
                  <a:cubicBezTo>
                    <a:pt x="1628" y="64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090875" y="1243075"/>
              <a:ext cx="106700" cy="6375"/>
            </a:xfrm>
            <a:custGeom>
              <a:avLst/>
              <a:gdLst/>
              <a:ahLst/>
              <a:cxnLst/>
              <a:rect l="l" t="t" r="r" b="b"/>
              <a:pathLst>
                <a:path w="4268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5090875" y="1221425"/>
              <a:ext cx="106700" cy="6375"/>
            </a:xfrm>
            <a:custGeom>
              <a:avLst/>
              <a:gdLst/>
              <a:ahLst/>
              <a:cxnLst/>
              <a:rect l="l" t="t" r="r" b="b"/>
              <a:pathLst>
                <a:path w="4268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5263025" y="1356625"/>
              <a:ext cx="107775" cy="6375"/>
            </a:xfrm>
            <a:custGeom>
              <a:avLst/>
              <a:gdLst/>
              <a:ahLst/>
              <a:cxnLst/>
              <a:rect l="l" t="t" r="r" b="b"/>
              <a:pathLst>
                <a:path w="4311" h="255" extrusionOk="0">
                  <a:moveTo>
                    <a:pt x="85" y="1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4310" y="25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5187525" y="1484950"/>
              <a:ext cx="79225" cy="124675"/>
            </a:xfrm>
            <a:custGeom>
              <a:avLst/>
              <a:gdLst/>
              <a:ahLst/>
              <a:cxnLst/>
              <a:rect l="l" t="t" r="r" b="b"/>
              <a:pathLst>
                <a:path w="3169" h="4987" extrusionOk="0">
                  <a:moveTo>
                    <a:pt x="0" y="1"/>
                  </a:moveTo>
                  <a:lnTo>
                    <a:pt x="2873" y="4986"/>
                  </a:lnTo>
                  <a:lnTo>
                    <a:pt x="3169" y="4986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5187525" y="1609600"/>
              <a:ext cx="79225" cy="124650"/>
            </a:xfrm>
            <a:custGeom>
              <a:avLst/>
              <a:gdLst/>
              <a:ahLst/>
              <a:cxnLst/>
              <a:rect l="l" t="t" r="r" b="b"/>
              <a:pathLst>
                <a:path w="3169" h="4986" extrusionOk="0">
                  <a:moveTo>
                    <a:pt x="2873" y="0"/>
                  </a:moveTo>
                  <a:lnTo>
                    <a:pt x="0" y="4985"/>
                  </a:lnTo>
                  <a:lnTo>
                    <a:pt x="296" y="4985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5236625" y="1826100"/>
              <a:ext cx="59175" cy="64450"/>
            </a:xfrm>
            <a:custGeom>
              <a:avLst/>
              <a:gdLst/>
              <a:ahLst/>
              <a:cxnLst/>
              <a:rect l="l" t="t" r="r" b="b"/>
              <a:pathLst>
                <a:path w="2367" h="2578" extrusionOk="0">
                  <a:moveTo>
                    <a:pt x="1184" y="297"/>
                  </a:moveTo>
                  <a:cubicBezTo>
                    <a:pt x="1353" y="297"/>
                    <a:pt x="1500" y="339"/>
                    <a:pt x="1627" y="423"/>
                  </a:cubicBezTo>
                  <a:cubicBezTo>
                    <a:pt x="1754" y="487"/>
                    <a:pt x="1860" y="613"/>
                    <a:pt x="1923" y="761"/>
                  </a:cubicBezTo>
                  <a:cubicBezTo>
                    <a:pt x="2007" y="909"/>
                    <a:pt x="2029" y="1099"/>
                    <a:pt x="2029" y="1289"/>
                  </a:cubicBezTo>
                  <a:cubicBezTo>
                    <a:pt x="2029" y="1627"/>
                    <a:pt x="1965" y="1860"/>
                    <a:pt x="1796" y="2050"/>
                  </a:cubicBezTo>
                  <a:cubicBezTo>
                    <a:pt x="1627" y="2219"/>
                    <a:pt x="1437" y="2303"/>
                    <a:pt x="1184" y="2303"/>
                  </a:cubicBezTo>
                  <a:cubicBezTo>
                    <a:pt x="930" y="2303"/>
                    <a:pt x="740" y="2219"/>
                    <a:pt x="571" y="2050"/>
                  </a:cubicBezTo>
                  <a:cubicBezTo>
                    <a:pt x="402" y="1860"/>
                    <a:pt x="339" y="1627"/>
                    <a:pt x="339" y="1332"/>
                  </a:cubicBezTo>
                  <a:cubicBezTo>
                    <a:pt x="339" y="951"/>
                    <a:pt x="423" y="698"/>
                    <a:pt x="592" y="529"/>
                  </a:cubicBezTo>
                  <a:cubicBezTo>
                    <a:pt x="761" y="360"/>
                    <a:pt x="951" y="297"/>
                    <a:pt x="1184" y="297"/>
                  </a:cubicBezTo>
                  <a:close/>
                  <a:moveTo>
                    <a:pt x="1184" y="1"/>
                  </a:moveTo>
                  <a:cubicBezTo>
                    <a:pt x="824" y="1"/>
                    <a:pt x="550" y="128"/>
                    <a:pt x="318" y="360"/>
                  </a:cubicBezTo>
                  <a:cubicBezTo>
                    <a:pt x="106" y="592"/>
                    <a:pt x="1" y="909"/>
                    <a:pt x="1" y="1332"/>
                  </a:cubicBezTo>
                  <a:cubicBezTo>
                    <a:pt x="1" y="1543"/>
                    <a:pt x="43" y="1754"/>
                    <a:pt x="127" y="1944"/>
                  </a:cubicBezTo>
                  <a:cubicBezTo>
                    <a:pt x="233" y="2155"/>
                    <a:pt x="360" y="2303"/>
                    <a:pt x="550" y="2409"/>
                  </a:cubicBezTo>
                  <a:cubicBezTo>
                    <a:pt x="740" y="2536"/>
                    <a:pt x="951" y="2578"/>
                    <a:pt x="1184" y="2578"/>
                  </a:cubicBezTo>
                  <a:cubicBezTo>
                    <a:pt x="1395" y="2578"/>
                    <a:pt x="1606" y="2536"/>
                    <a:pt x="1796" y="2430"/>
                  </a:cubicBezTo>
                  <a:cubicBezTo>
                    <a:pt x="1986" y="2324"/>
                    <a:pt x="2113" y="2177"/>
                    <a:pt x="2219" y="1987"/>
                  </a:cubicBezTo>
                  <a:cubicBezTo>
                    <a:pt x="2324" y="1775"/>
                    <a:pt x="2367" y="1543"/>
                    <a:pt x="2367" y="1289"/>
                  </a:cubicBezTo>
                  <a:cubicBezTo>
                    <a:pt x="2367" y="1057"/>
                    <a:pt x="2324" y="825"/>
                    <a:pt x="2240" y="635"/>
                  </a:cubicBezTo>
                  <a:cubicBezTo>
                    <a:pt x="2134" y="423"/>
                    <a:pt x="1986" y="275"/>
                    <a:pt x="1817" y="170"/>
                  </a:cubicBezTo>
                  <a:cubicBezTo>
                    <a:pt x="1627" y="64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5187525" y="1734225"/>
              <a:ext cx="59150" cy="93500"/>
            </a:xfrm>
            <a:custGeom>
              <a:avLst/>
              <a:gdLst/>
              <a:ahLst/>
              <a:cxnLst/>
              <a:rect l="l" t="t" r="r" b="b"/>
              <a:pathLst>
                <a:path w="2366" h="3740" extrusionOk="0">
                  <a:moveTo>
                    <a:pt x="0" y="0"/>
                  </a:moveTo>
                  <a:lnTo>
                    <a:pt x="2155" y="3739"/>
                  </a:lnTo>
                  <a:lnTo>
                    <a:pt x="2366" y="36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5020625" y="170200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184" y="275"/>
                  </a:moveTo>
                  <a:cubicBezTo>
                    <a:pt x="1353" y="275"/>
                    <a:pt x="1501" y="318"/>
                    <a:pt x="1628" y="402"/>
                  </a:cubicBezTo>
                  <a:cubicBezTo>
                    <a:pt x="1775" y="487"/>
                    <a:pt x="1860" y="613"/>
                    <a:pt x="1944" y="761"/>
                  </a:cubicBezTo>
                  <a:cubicBezTo>
                    <a:pt x="2008" y="909"/>
                    <a:pt x="2050" y="1078"/>
                    <a:pt x="2050" y="1289"/>
                  </a:cubicBezTo>
                  <a:cubicBezTo>
                    <a:pt x="2050" y="1606"/>
                    <a:pt x="1966" y="1860"/>
                    <a:pt x="1797" y="2029"/>
                  </a:cubicBezTo>
                  <a:cubicBezTo>
                    <a:pt x="1649" y="2198"/>
                    <a:pt x="1437" y="2303"/>
                    <a:pt x="1184" y="2303"/>
                  </a:cubicBezTo>
                  <a:cubicBezTo>
                    <a:pt x="952" y="2303"/>
                    <a:pt x="740" y="2198"/>
                    <a:pt x="571" y="2029"/>
                  </a:cubicBezTo>
                  <a:cubicBezTo>
                    <a:pt x="423" y="1860"/>
                    <a:pt x="339" y="1627"/>
                    <a:pt x="339" y="1332"/>
                  </a:cubicBezTo>
                  <a:cubicBezTo>
                    <a:pt x="339" y="951"/>
                    <a:pt x="423" y="677"/>
                    <a:pt x="592" y="529"/>
                  </a:cubicBezTo>
                  <a:cubicBezTo>
                    <a:pt x="761" y="360"/>
                    <a:pt x="952" y="275"/>
                    <a:pt x="1184" y="275"/>
                  </a:cubicBezTo>
                  <a:close/>
                  <a:moveTo>
                    <a:pt x="1184" y="1"/>
                  </a:moveTo>
                  <a:cubicBezTo>
                    <a:pt x="846" y="1"/>
                    <a:pt x="550" y="106"/>
                    <a:pt x="339" y="339"/>
                  </a:cubicBezTo>
                  <a:cubicBezTo>
                    <a:pt x="107" y="571"/>
                    <a:pt x="1" y="909"/>
                    <a:pt x="1" y="1310"/>
                  </a:cubicBezTo>
                  <a:cubicBezTo>
                    <a:pt x="1" y="1543"/>
                    <a:pt x="43" y="1754"/>
                    <a:pt x="128" y="1944"/>
                  </a:cubicBezTo>
                  <a:cubicBezTo>
                    <a:pt x="233" y="2134"/>
                    <a:pt x="381" y="2303"/>
                    <a:pt x="550" y="2409"/>
                  </a:cubicBezTo>
                  <a:cubicBezTo>
                    <a:pt x="740" y="2514"/>
                    <a:pt x="952" y="2578"/>
                    <a:pt x="1184" y="2578"/>
                  </a:cubicBezTo>
                  <a:cubicBezTo>
                    <a:pt x="1395" y="2578"/>
                    <a:pt x="1606" y="2536"/>
                    <a:pt x="1797" y="2430"/>
                  </a:cubicBezTo>
                  <a:cubicBezTo>
                    <a:pt x="1987" y="2324"/>
                    <a:pt x="2134" y="2176"/>
                    <a:pt x="2219" y="1965"/>
                  </a:cubicBezTo>
                  <a:cubicBezTo>
                    <a:pt x="2325" y="1775"/>
                    <a:pt x="2388" y="1543"/>
                    <a:pt x="2388" y="1289"/>
                  </a:cubicBezTo>
                  <a:cubicBezTo>
                    <a:pt x="2388" y="1036"/>
                    <a:pt x="2325" y="825"/>
                    <a:pt x="2240" y="613"/>
                  </a:cubicBezTo>
                  <a:cubicBezTo>
                    <a:pt x="2134" y="423"/>
                    <a:pt x="1987" y="275"/>
                    <a:pt x="1818" y="170"/>
                  </a:cubicBezTo>
                  <a:cubicBezTo>
                    <a:pt x="1628" y="43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5090875" y="1741625"/>
              <a:ext cx="106700" cy="6350"/>
            </a:xfrm>
            <a:custGeom>
              <a:avLst/>
              <a:gdLst/>
              <a:ahLst/>
              <a:cxnLst/>
              <a:rect l="l" t="t" r="r" b="b"/>
              <a:pathLst>
                <a:path w="4268" h="254" extrusionOk="0">
                  <a:moveTo>
                    <a:pt x="0" y="0"/>
                  </a:moveTo>
                  <a:lnTo>
                    <a:pt x="0" y="253"/>
                  </a:lnTo>
                  <a:lnTo>
                    <a:pt x="4267" y="253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5090875" y="1720500"/>
              <a:ext cx="106700" cy="5825"/>
            </a:xfrm>
            <a:custGeom>
              <a:avLst/>
              <a:gdLst/>
              <a:ahLst/>
              <a:cxnLst/>
              <a:rect l="l" t="t" r="r" b="b"/>
              <a:pathLst>
                <a:path w="4268" h="233" extrusionOk="0">
                  <a:moveTo>
                    <a:pt x="0" y="0"/>
                  </a:moveTo>
                  <a:lnTo>
                    <a:pt x="0" y="232"/>
                  </a:lnTo>
                  <a:lnTo>
                    <a:pt x="4267" y="232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5194900" y="1362975"/>
              <a:ext cx="70275" cy="131500"/>
            </a:xfrm>
            <a:custGeom>
              <a:avLst/>
              <a:gdLst/>
              <a:ahLst/>
              <a:cxnLst/>
              <a:rect l="l" t="t" r="r" b="b"/>
              <a:pathLst>
                <a:path w="2811" h="5260" extrusionOk="0">
                  <a:moveTo>
                    <a:pt x="2810" y="0"/>
                  </a:moveTo>
                  <a:lnTo>
                    <a:pt x="1" y="4880"/>
                  </a:lnTo>
                  <a:lnTo>
                    <a:pt x="212" y="5260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5226075" y="1069350"/>
              <a:ext cx="73425" cy="76075"/>
            </a:xfrm>
            <a:custGeom>
              <a:avLst/>
              <a:gdLst/>
              <a:ahLst/>
              <a:cxnLst/>
              <a:rect l="l" t="t" r="r" b="b"/>
              <a:pathLst>
                <a:path w="2937" h="3043" extrusionOk="0">
                  <a:moveTo>
                    <a:pt x="1310" y="2915"/>
                  </a:moveTo>
                  <a:cubicBezTo>
                    <a:pt x="761" y="2725"/>
                    <a:pt x="528" y="2260"/>
                    <a:pt x="507" y="1922"/>
                  </a:cubicBezTo>
                  <a:cubicBezTo>
                    <a:pt x="465" y="1331"/>
                    <a:pt x="972" y="592"/>
                    <a:pt x="1584" y="486"/>
                  </a:cubicBezTo>
                  <a:cubicBezTo>
                    <a:pt x="2260" y="402"/>
                    <a:pt x="2936" y="951"/>
                    <a:pt x="2915" y="1627"/>
                  </a:cubicBezTo>
                  <a:cubicBezTo>
                    <a:pt x="2915" y="1965"/>
                    <a:pt x="2852" y="2070"/>
                    <a:pt x="2746" y="2260"/>
                  </a:cubicBezTo>
                  <a:cubicBezTo>
                    <a:pt x="2535" y="2662"/>
                    <a:pt x="2282" y="2810"/>
                    <a:pt x="2176" y="2873"/>
                  </a:cubicBezTo>
                  <a:cubicBezTo>
                    <a:pt x="1965" y="3000"/>
                    <a:pt x="1669" y="3042"/>
                    <a:pt x="1310" y="2915"/>
                  </a:cubicBezTo>
                  <a:close/>
                  <a:moveTo>
                    <a:pt x="2429" y="1099"/>
                  </a:moveTo>
                  <a:cubicBezTo>
                    <a:pt x="1500" y="0"/>
                    <a:pt x="0" y="2134"/>
                    <a:pt x="1415" y="2641"/>
                  </a:cubicBezTo>
                  <a:cubicBezTo>
                    <a:pt x="2218" y="2915"/>
                    <a:pt x="2915" y="1669"/>
                    <a:pt x="2429" y="10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5178000" y="1043475"/>
              <a:ext cx="71325" cy="77650"/>
            </a:xfrm>
            <a:custGeom>
              <a:avLst/>
              <a:gdLst/>
              <a:ahLst/>
              <a:cxnLst/>
              <a:rect l="l" t="t" r="r" b="b"/>
              <a:pathLst>
                <a:path w="2853" h="3106" extrusionOk="0">
                  <a:moveTo>
                    <a:pt x="1374" y="2894"/>
                  </a:moveTo>
                  <a:cubicBezTo>
                    <a:pt x="1543" y="2598"/>
                    <a:pt x="1691" y="2303"/>
                    <a:pt x="1860" y="2028"/>
                  </a:cubicBezTo>
                  <a:cubicBezTo>
                    <a:pt x="1564" y="1796"/>
                    <a:pt x="1163" y="1606"/>
                    <a:pt x="804" y="1394"/>
                  </a:cubicBezTo>
                  <a:cubicBezTo>
                    <a:pt x="635" y="1627"/>
                    <a:pt x="466" y="1965"/>
                    <a:pt x="297" y="2239"/>
                  </a:cubicBezTo>
                  <a:cubicBezTo>
                    <a:pt x="212" y="2239"/>
                    <a:pt x="107" y="2155"/>
                    <a:pt x="1" y="2091"/>
                  </a:cubicBezTo>
                  <a:cubicBezTo>
                    <a:pt x="402" y="1394"/>
                    <a:pt x="804" y="697"/>
                    <a:pt x="1205" y="0"/>
                  </a:cubicBezTo>
                  <a:cubicBezTo>
                    <a:pt x="1311" y="42"/>
                    <a:pt x="1395" y="106"/>
                    <a:pt x="1501" y="169"/>
                  </a:cubicBezTo>
                  <a:cubicBezTo>
                    <a:pt x="1311" y="486"/>
                    <a:pt x="1120" y="803"/>
                    <a:pt x="930" y="1141"/>
                  </a:cubicBezTo>
                  <a:cubicBezTo>
                    <a:pt x="1289" y="1331"/>
                    <a:pt x="1649" y="1542"/>
                    <a:pt x="2008" y="1753"/>
                  </a:cubicBezTo>
                  <a:cubicBezTo>
                    <a:pt x="2198" y="1437"/>
                    <a:pt x="2388" y="1099"/>
                    <a:pt x="2578" y="782"/>
                  </a:cubicBezTo>
                  <a:cubicBezTo>
                    <a:pt x="2663" y="824"/>
                    <a:pt x="2768" y="887"/>
                    <a:pt x="2853" y="951"/>
                  </a:cubicBezTo>
                  <a:cubicBezTo>
                    <a:pt x="2472" y="1627"/>
                    <a:pt x="2071" y="2303"/>
                    <a:pt x="1691" y="3000"/>
                  </a:cubicBezTo>
                  <a:cubicBezTo>
                    <a:pt x="1627" y="3105"/>
                    <a:pt x="1480" y="2915"/>
                    <a:pt x="1374" y="2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505425" y="1370350"/>
              <a:ext cx="27500" cy="43350"/>
            </a:xfrm>
            <a:custGeom>
              <a:avLst/>
              <a:gdLst/>
              <a:ahLst/>
              <a:cxnLst/>
              <a:rect l="l" t="t" r="r" b="b"/>
              <a:pathLst>
                <a:path w="1100" h="1734" extrusionOk="0">
                  <a:moveTo>
                    <a:pt x="275" y="1522"/>
                  </a:moveTo>
                  <a:cubicBezTo>
                    <a:pt x="529" y="1522"/>
                    <a:pt x="761" y="1522"/>
                    <a:pt x="1015" y="1522"/>
                  </a:cubicBezTo>
                  <a:cubicBezTo>
                    <a:pt x="1015" y="1585"/>
                    <a:pt x="1015" y="1649"/>
                    <a:pt x="1015" y="1712"/>
                  </a:cubicBezTo>
                  <a:cubicBezTo>
                    <a:pt x="677" y="1712"/>
                    <a:pt x="339" y="1712"/>
                    <a:pt x="1" y="1733"/>
                  </a:cubicBezTo>
                  <a:cubicBezTo>
                    <a:pt x="1" y="1289"/>
                    <a:pt x="571" y="1099"/>
                    <a:pt x="740" y="761"/>
                  </a:cubicBezTo>
                  <a:cubicBezTo>
                    <a:pt x="951" y="360"/>
                    <a:pt x="254" y="149"/>
                    <a:pt x="212" y="656"/>
                  </a:cubicBezTo>
                  <a:cubicBezTo>
                    <a:pt x="127" y="677"/>
                    <a:pt x="106" y="635"/>
                    <a:pt x="22" y="635"/>
                  </a:cubicBezTo>
                  <a:cubicBezTo>
                    <a:pt x="1" y="1"/>
                    <a:pt x="1099" y="22"/>
                    <a:pt x="972" y="719"/>
                  </a:cubicBezTo>
                  <a:cubicBezTo>
                    <a:pt x="909" y="1099"/>
                    <a:pt x="444" y="1205"/>
                    <a:pt x="275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446275" y="1327575"/>
              <a:ext cx="48625" cy="62350"/>
            </a:xfrm>
            <a:custGeom>
              <a:avLst/>
              <a:gdLst/>
              <a:ahLst/>
              <a:cxnLst/>
              <a:rect l="l" t="t" r="r" b="b"/>
              <a:pathLst>
                <a:path w="1945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39" y="2493"/>
                  </a:lnTo>
                  <a:lnTo>
                    <a:pt x="339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27" y="1"/>
                  </a:lnTo>
                  <a:lnTo>
                    <a:pt x="1627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445225" y="13265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9" y="1331"/>
                  </a:lnTo>
                  <a:lnTo>
                    <a:pt x="339" y="2493"/>
                  </a:lnTo>
                  <a:lnTo>
                    <a:pt x="85" y="2493"/>
                  </a:lnTo>
                  <a:lnTo>
                    <a:pt x="85" y="64"/>
                  </a:lnTo>
                  <a:lnTo>
                    <a:pt x="339" y="64"/>
                  </a:lnTo>
                  <a:lnTo>
                    <a:pt x="339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1" y="1"/>
                  </a:moveTo>
                  <a:lnTo>
                    <a:pt x="1" y="2557"/>
                  </a:lnTo>
                  <a:lnTo>
                    <a:pt x="402" y="2557"/>
                  </a:lnTo>
                  <a:lnTo>
                    <a:pt x="402" y="1395"/>
                  </a:lnTo>
                  <a:lnTo>
                    <a:pt x="1627" y="1395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36"/>
                  </a:lnTo>
                  <a:lnTo>
                    <a:pt x="402" y="103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387675" y="1327575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4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5386600" y="13265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1" y="2493"/>
                  </a:lnTo>
                  <a:lnTo>
                    <a:pt x="381" y="550"/>
                  </a:lnTo>
                  <a:lnTo>
                    <a:pt x="318" y="571"/>
                  </a:lnTo>
                  <a:lnTo>
                    <a:pt x="318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60" y="64"/>
                  </a:lnTo>
                  <a:lnTo>
                    <a:pt x="1648" y="2007"/>
                  </a:lnTo>
                  <a:lnTo>
                    <a:pt x="1712" y="1986"/>
                  </a:lnTo>
                  <a:lnTo>
                    <a:pt x="1712" y="64"/>
                  </a:lnTo>
                  <a:close/>
                  <a:moveTo>
                    <a:pt x="1" y="1"/>
                  </a:moveTo>
                  <a:lnTo>
                    <a:pt x="1" y="2557"/>
                  </a:lnTo>
                  <a:lnTo>
                    <a:pt x="381" y="2557"/>
                  </a:lnTo>
                  <a:lnTo>
                    <a:pt x="381" y="677"/>
                  </a:lnTo>
                  <a:lnTo>
                    <a:pt x="1648" y="2557"/>
                  </a:lnTo>
                  <a:lnTo>
                    <a:pt x="2029" y="2557"/>
                  </a:lnTo>
                  <a:lnTo>
                    <a:pt x="2029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5139450" y="1824525"/>
              <a:ext cx="40175" cy="12175"/>
            </a:xfrm>
            <a:custGeom>
              <a:avLst/>
              <a:gdLst/>
              <a:ahLst/>
              <a:cxnLst/>
              <a:rect l="l" t="t" r="r" b="b"/>
              <a:pathLst>
                <a:path w="1607" h="487" extrusionOk="0">
                  <a:moveTo>
                    <a:pt x="1" y="0"/>
                  </a:moveTo>
                  <a:lnTo>
                    <a:pt x="1" y="486"/>
                  </a:lnTo>
                  <a:lnTo>
                    <a:pt x="1606" y="486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5122025" y="1792850"/>
              <a:ext cx="75550" cy="75525"/>
            </a:xfrm>
            <a:custGeom>
              <a:avLst/>
              <a:gdLst/>
              <a:ahLst/>
              <a:cxnLst/>
              <a:rect l="l" t="t" r="r" b="b"/>
              <a:pathLst>
                <a:path w="3022" h="3021" extrusionOk="0">
                  <a:moveTo>
                    <a:pt x="1501" y="254"/>
                  </a:moveTo>
                  <a:cubicBezTo>
                    <a:pt x="2198" y="254"/>
                    <a:pt x="2789" y="824"/>
                    <a:pt x="2789" y="1521"/>
                  </a:cubicBezTo>
                  <a:cubicBezTo>
                    <a:pt x="2789" y="2218"/>
                    <a:pt x="2198" y="2788"/>
                    <a:pt x="1501" y="2788"/>
                  </a:cubicBezTo>
                  <a:cubicBezTo>
                    <a:pt x="803" y="2788"/>
                    <a:pt x="233" y="2218"/>
                    <a:pt x="233" y="1521"/>
                  </a:cubicBezTo>
                  <a:cubicBezTo>
                    <a:pt x="233" y="824"/>
                    <a:pt x="803" y="254"/>
                    <a:pt x="1501" y="254"/>
                  </a:cubicBezTo>
                  <a:close/>
                  <a:moveTo>
                    <a:pt x="1501" y="0"/>
                  </a:moveTo>
                  <a:cubicBezTo>
                    <a:pt x="677" y="0"/>
                    <a:pt x="1" y="676"/>
                    <a:pt x="1" y="1521"/>
                  </a:cubicBezTo>
                  <a:cubicBezTo>
                    <a:pt x="1" y="2345"/>
                    <a:pt x="677" y="3021"/>
                    <a:pt x="1501" y="3021"/>
                  </a:cubicBezTo>
                  <a:cubicBezTo>
                    <a:pt x="2346" y="3021"/>
                    <a:pt x="3021" y="2345"/>
                    <a:pt x="3021" y="1521"/>
                  </a:cubicBezTo>
                  <a:cubicBezTo>
                    <a:pt x="3021" y="676"/>
                    <a:pt x="2346" y="0"/>
                    <a:pt x="1501" y="0"/>
                  </a:cubicBezTo>
                  <a:close/>
                </a:path>
              </a:pathLst>
            </a:custGeom>
            <a:solidFill>
              <a:srgbClr val="6C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5329050" y="11116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69" y="190"/>
                    <a:pt x="254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3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6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351750" y="11047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23"/>
                    <a:pt x="170" y="465"/>
                    <a:pt x="149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372350" y="11116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44" y="570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1"/>
                    <a:pt x="43" y="63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11"/>
                    <a:pt x="444" y="275"/>
                  </a:cubicBezTo>
                  <a:lnTo>
                    <a:pt x="444" y="296"/>
                  </a:lnTo>
                  <a:cubicBezTo>
                    <a:pt x="148" y="296"/>
                    <a:pt x="0" y="401"/>
                    <a:pt x="0" y="592"/>
                  </a:cubicBezTo>
                  <a:cubicBezTo>
                    <a:pt x="0" y="697"/>
                    <a:pt x="64" y="803"/>
                    <a:pt x="233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399800" y="1105250"/>
              <a:ext cx="16925" cy="25900"/>
            </a:xfrm>
            <a:custGeom>
              <a:avLst/>
              <a:gdLst/>
              <a:ahLst/>
              <a:cxnLst/>
              <a:rect l="l" t="t" r="r" b="b"/>
              <a:pathLst>
                <a:path w="677" h="1036" extrusionOk="0">
                  <a:moveTo>
                    <a:pt x="318" y="1"/>
                  </a:moveTo>
                  <a:cubicBezTo>
                    <a:pt x="212" y="1"/>
                    <a:pt x="107" y="43"/>
                    <a:pt x="43" y="106"/>
                  </a:cubicBezTo>
                  <a:lnTo>
                    <a:pt x="85" y="191"/>
                  </a:lnTo>
                  <a:cubicBezTo>
                    <a:pt x="128" y="148"/>
                    <a:pt x="212" y="106"/>
                    <a:pt x="297" y="106"/>
                  </a:cubicBezTo>
                  <a:cubicBezTo>
                    <a:pt x="445" y="106"/>
                    <a:pt x="508" y="212"/>
                    <a:pt x="508" y="317"/>
                  </a:cubicBezTo>
                  <a:cubicBezTo>
                    <a:pt x="508" y="465"/>
                    <a:pt x="381" y="592"/>
                    <a:pt x="128" y="846"/>
                  </a:cubicBezTo>
                  <a:lnTo>
                    <a:pt x="1" y="951"/>
                  </a:lnTo>
                  <a:lnTo>
                    <a:pt x="1" y="1036"/>
                  </a:lnTo>
                  <a:lnTo>
                    <a:pt x="677" y="1036"/>
                  </a:lnTo>
                  <a:lnTo>
                    <a:pt x="677" y="930"/>
                  </a:lnTo>
                  <a:lnTo>
                    <a:pt x="212" y="930"/>
                  </a:lnTo>
                  <a:lnTo>
                    <a:pt x="297" y="846"/>
                  </a:lnTo>
                  <a:cubicBezTo>
                    <a:pt x="508" y="634"/>
                    <a:pt x="635" y="486"/>
                    <a:pt x="635" y="296"/>
                  </a:cubicBezTo>
                  <a:cubicBezTo>
                    <a:pt x="635" y="148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420400" y="11269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6" y="191"/>
                  </a:cubicBezTo>
                  <a:cubicBezTo>
                    <a:pt x="170" y="191"/>
                    <a:pt x="191" y="149"/>
                    <a:pt x="191" y="85"/>
                  </a:cubicBezTo>
                  <a:cubicBezTo>
                    <a:pt x="191" y="43"/>
                    <a:pt x="170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430975" y="11052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0" y="127"/>
                  </a:lnTo>
                  <a:lnTo>
                    <a:pt x="21" y="233"/>
                  </a:lnTo>
                  <a:lnTo>
                    <a:pt x="211" y="148"/>
                  </a:lnTo>
                  <a:lnTo>
                    <a:pt x="211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448400" y="1105250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465"/>
                  </a:moveTo>
                  <a:cubicBezTo>
                    <a:pt x="486" y="465"/>
                    <a:pt x="571" y="550"/>
                    <a:pt x="571" y="698"/>
                  </a:cubicBezTo>
                  <a:cubicBezTo>
                    <a:pt x="571" y="846"/>
                    <a:pt x="486" y="951"/>
                    <a:pt x="359" y="951"/>
                  </a:cubicBezTo>
                  <a:cubicBezTo>
                    <a:pt x="212" y="951"/>
                    <a:pt x="148" y="824"/>
                    <a:pt x="148" y="655"/>
                  </a:cubicBezTo>
                  <a:cubicBezTo>
                    <a:pt x="148" y="634"/>
                    <a:pt x="148" y="613"/>
                    <a:pt x="148" y="592"/>
                  </a:cubicBezTo>
                  <a:cubicBezTo>
                    <a:pt x="190" y="508"/>
                    <a:pt x="275" y="465"/>
                    <a:pt x="359" y="465"/>
                  </a:cubicBezTo>
                  <a:close/>
                  <a:moveTo>
                    <a:pt x="507" y="1"/>
                  </a:moveTo>
                  <a:cubicBezTo>
                    <a:pt x="381" y="22"/>
                    <a:pt x="254" y="64"/>
                    <a:pt x="169" y="148"/>
                  </a:cubicBezTo>
                  <a:cubicBezTo>
                    <a:pt x="64" y="254"/>
                    <a:pt x="0" y="423"/>
                    <a:pt x="0" y="613"/>
                  </a:cubicBezTo>
                  <a:cubicBezTo>
                    <a:pt x="0" y="888"/>
                    <a:pt x="148" y="1057"/>
                    <a:pt x="359" y="1057"/>
                  </a:cubicBezTo>
                  <a:cubicBezTo>
                    <a:pt x="571" y="1057"/>
                    <a:pt x="719" y="888"/>
                    <a:pt x="719" y="698"/>
                  </a:cubicBezTo>
                  <a:cubicBezTo>
                    <a:pt x="719" y="486"/>
                    <a:pt x="571" y="360"/>
                    <a:pt x="402" y="360"/>
                  </a:cubicBezTo>
                  <a:cubicBezTo>
                    <a:pt x="275" y="360"/>
                    <a:pt x="190" y="423"/>
                    <a:pt x="148" y="486"/>
                  </a:cubicBezTo>
                  <a:cubicBezTo>
                    <a:pt x="169" y="317"/>
                    <a:pt x="275" y="148"/>
                    <a:pt x="507" y="127"/>
                  </a:cubicBezTo>
                  <a:cubicBezTo>
                    <a:pt x="550" y="106"/>
                    <a:pt x="571" y="106"/>
                    <a:pt x="613" y="106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5391350" y="1436375"/>
              <a:ext cx="18000" cy="27475"/>
            </a:xfrm>
            <a:custGeom>
              <a:avLst/>
              <a:gdLst/>
              <a:ahLst/>
              <a:cxnLst/>
              <a:rect l="l" t="t" r="r" b="b"/>
              <a:pathLst>
                <a:path w="720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07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96"/>
                  </a:cubicBezTo>
                  <a:cubicBezTo>
                    <a:pt x="170" y="190"/>
                    <a:pt x="276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6" y="0"/>
                    <a:pt x="191" y="64"/>
                    <a:pt x="128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6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414075" y="1429500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3" y="402"/>
                  </a:lnTo>
                  <a:cubicBezTo>
                    <a:pt x="190" y="423"/>
                    <a:pt x="169" y="465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5434675" y="14363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44" y="571"/>
                  </a:cubicBezTo>
                  <a:cubicBezTo>
                    <a:pt x="423" y="634"/>
                    <a:pt x="359" y="697"/>
                    <a:pt x="275" y="697"/>
                  </a:cubicBezTo>
                  <a:cubicBezTo>
                    <a:pt x="190" y="697"/>
                    <a:pt x="127" y="655"/>
                    <a:pt x="127" y="571"/>
                  </a:cubicBezTo>
                  <a:cubicBezTo>
                    <a:pt x="127" y="423"/>
                    <a:pt x="317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43"/>
                    <a:pt x="42" y="64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2" y="803"/>
                  </a:cubicBezTo>
                  <a:cubicBezTo>
                    <a:pt x="338" y="803"/>
                    <a:pt x="423" y="761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462125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9" y="106"/>
                  </a:moveTo>
                  <a:cubicBezTo>
                    <a:pt x="486" y="106"/>
                    <a:pt x="550" y="233"/>
                    <a:pt x="550" y="423"/>
                  </a:cubicBezTo>
                  <a:cubicBezTo>
                    <a:pt x="550" y="444"/>
                    <a:pt x="550" y="444"/>
                    <a:pt x="550" y="466"/>
                  </a:cubicBezTo>
                  <a:cubicBezTo>
                    <a:pt x="508" y="529"/>
                    <a:pt x="444" y="571"/>
                    <a:pt x="339" y="571"/>
                  </a:cubicBezTo>
                  <a:cubicBezTo>
                    <a:pt x="212" y="571"/>
                    <a:pt x="148" y="487"/>
                    <a:pt x="148" y="360"/>
                  </a:cubicBezTo>
                  <a:cubicBezTo>
                    <a:pt x="148" y="212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360"/>
                  </a:cubicBezTo>
                  <a:cubicBezTo>
                    <a:pt x="1" y="529"/>
                    <a:pt x="127" y="677"/>
                    <a:pt x="317" y="677"/>
                  </a:cubicBezTo>
                  <a:cubicBezTo>
                    <a:pt x="423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98"/>
                    <a:pt x="486" y="782"/>
                    <a:pt x="423" y="846"/>
                  </a:cubicBezTo>
                  <a:cubicBezTo>
                    <a:pt x="360" y="888"/>
                    <a:pt x="296" y="930"/>
                    <a:pt x="212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9" y="1036"/>
                    <a:pt x="444" y="994"/>
                    <a:pt x="529" y="909"/>
                  </a:cubicBezTo>
                  <a:cubicBezTo>
                    <a:pt x="613" y="825"/>
                    <a:pt x="698" y="656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5483250" y="1451675"/>
              <a:ext cx="4250" cy="4800"/>
            </a:xfrm>
            <a:custGeom>
              <a:avLst/>
              <a:gdLst/>
              <a:ahLst/>
              <a:cxnLst/>
              <a:rect l="l" t="t" r="r" b="b"/>
              <a:pathLst>
                <a:path w="170" h="192" extrusionOk="0">
                  <a:moveTo>
                    <a:pt x="85" y="1"/>
                  </a:moveTo>
                  <a:cubicBezTo>
                    <a:pt x="22" y="1"/>
                    <a:pt x="0" y="43"/>
                    <a:pt x="0" y="85"/>
                  </a:cubicBezTo>
                  <a:cubicBezTo>
                    <a:pt x="0" y="149"/>
                    <a:pt x="22" y="191"/>
                    <a:pt x="85" y="191"/>
                  </a:cubicBezTo>
                  <a:cubicBezTo>
                    <a:pt x="148" y="191"/>
                    <a:pt x="169" y="149"/>
                    <a:pt x="169" y="85"/>
                  </a:cubicBezTo>
                  <a:cubicBezTo>
                    <a:pt x="169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490650" y="14305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127" y="1"/>
                  </a:moveTo>
                  <a:lnTo>
                    <a:pt x="64" y="487"/>
                  </a:lnTo>
                  <a:lnTo>
                    <a:pt x="211" y="487"/>
                  </a:lnTo>
                  <a:cubicBezTo>
                    <a:pt x="423" y="487"/>
                    <a:pt x="507" y="571"/>
                    <a:pt x="507" y="698"/>
                  </a:cubicBezTo>
                  <a:cubicBezTo>
                    <a:pt x="507" y="846"/>
                    <a:pt x="402" y="930"/>
                    <a:pt x="275" y="930"/>
                  </a:cubicBezTo>
                  <a:cubicBezTo>
                    <a:pt x="169" y="930"/>
                    <a:pt x="85" y="888"/>
                    <a:pt x="42" y="867"/>
                  </a:cubicBezTo>
                  <a:lnTo>
                    <a:pt x="0" y="973"/>
                  </a:lnTo>
                  <a:cubicBezTo>
                    <a:pt x="64" y="1015"/>
                    <a:pt x="148" y="1036"/>
                    <a:pt x="275" y="1036"/>
                  </a:cubicBezTo>
                  <a:cubicBezTo>
                    <a:pt x="486" y="1036"/>
                    <a:pt x="655" y="888"/>
                    <a:pt x="655" y="698"/>
                  </a:cubicBezTo>
                  <a:cubicBezTo>
                    <a:pt x="655" y="550"/>
                    <a:pt x="571" y="466"/>
                    <a:pt x="507" y="423"/>
                  </a:cubicBezTo>
                  <a:cubicBezTo>
                    <a:pt x="444" y="381"/>
                    <a:pt x="359" y="360"/>
                    <a:pt x="275" y="360"/>
                  </a:cubicBezTo>
                  <a:cubicBezTo>
                    <a:pt x="233" y="360"/>
                    <a:pt x="211" y="381"/>
                    <a:pt x="190" y="381"/>
                  </a:cubicBezTo>
                  <a:lnTo>
                    <a:pt x="233" y="107"/>
                  </a:lnTo>
                  <a:lnTo>
                    <a:pt x="634" y="107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5510700" y="1430025"/>
              <a:ext cx="17475" cy="26450"/>
            </a:xfrm>
            <a:custGeom>
              <a:avLst/>
              <a:gdLst/>
              <a:ahLst/>
              <a:cxnLst/>
              <a:rect l="l" t="t" r="r" b="b"/>
              <a:pathLst>
                <a:path w="699" h="1058" extrusionOk="0">
                  <a:moveTo>
                    <a:pt x="360" y="106"/>
                  </a:moveTo>
                  <a:cubicBezTo>
                    <a:pt x="487" y="106"/>
                    <a:pt x="529" y="191"/>
                    <a:pt x="529" y="254"/>
                  </a:cubicBezTo>
                  <a:cubicBezTo>
                    <a:pt x="529" y="360"/>
                    <a:pt x="466" y="423"/>
                    <a:pt x="381" y="444"/>
                  </a:cubicBezTo>
                  <a:cubicBezTo>
                    <a:pt x="254" y="423"/>
                    <a:pt x="170" y="360"/>
                    <a:pt x="191" y="254"/>
                  </a:cubicBezTo>
                  <a:cubicBezTo>
                    <a:pt x="191" y="170"/>
                    <a:pt x="254" y="106"/>
                    <a:pt x="360" y="106"/>
                  </a:cubicBezTo>
                  <a:close/>
                  <a:moveTo>
                    <a:pt x="339" y="550"/>
                  </a:moveTo>
                  <a:cubicBezTo>
                    <a:pt x="487" y="592"/>
                    <a:pt x="571" y="656"/>
                    <a:pt x="571" y="782"/>
                  </a:cubicBezTo>
                  <a:cubicBezTo>
                    <a:pt x="571" y="888"/>
                    <a:pt x="487" y="951"/>
                    <a:pt x="360" y="951"/>
                  </a:cubicBezTo>
                  <a:cubicBezTo>
                    <a:pt x="233" y="951"/>
                    <a:pt x="149" y="867"/>
                    <a:pt x="149" y="761"/>
                  </a:cubicBezTo>
                  <a:cubicBezTo>
                    <a:pt x="149" y="677"/>
                    <a:pt x="212" y="592"/>
                    <a:pt x="339" y="550"/>
                  </a:cubicBezTo>
                  <a:close/>
                  <a:moveTo>
                    <a:pt x="360" y="1"/>
                  </a:moveTo>
                  <a:cubicBezTo>
                    <a:pt x="191" y="1"/>
                    <a:pt x="43" y="106"/>
                    <a:pt x="43" y="275"/>
                  </a:cubicBezTo>
                  <a:cubicBezTo>
                    <a:pt x="43" y="360"/>
                    <a:pt x="107" y="444"/>
                    <a:pt x="212" y="508"/>
                  </a:cubicBezTo>
                  <a:cubicBezTo>
                    <a:pt x="85" y="550"/>
                    <a:pt x="1" y="656"/>
                    <a:pt x="1" y="782"/>
                  </a:cubicBezTo>
                  <a:cubicBezTo>
                    <a:pt x="1" y="930"/>
                    <a:pt x="149" y="1057"/>
                    <a:pt x="360" y="1057"/>
                  </a:cubicBezTo>
                  <a:cubicBezTo>
                    <a:pt x="550" y="1057"/>
                    <a:pt x="698" y="951"/>
                    <a:pt x="698" y="761"/>
                  </a:cubicBezTo>
                  <a:cubicBezTo>
                    <a:pt x="698" y="635"/>
                    <a:pt x="635" y="550"/>
                    <a:pt x="508" y="487"/>
                  </a:cubicBezTo>
                  <a:cubicBezTo>
                    <a:pt x="635" y="423"/>
                    <a:pt x="677" y="339"/>
                    <a:pt x="677" y="254"/>
                  </a:cubicBezTo>
                  <a:cubicBezTo>
                    <a:pt x="677" y="128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236625" y="194335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07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96"/>
                  </a:cubicBezTo>
                  <a:cubicBezTo>
                    <a:pt x="191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27" y="21"/>
                  </a:lnTo>
                  <a:lnTo>
                    <a:pt x="1" y="21"/>
                  </a:lnTo>
                  <a:cubicBezTo>
                    <a:pt x="1" y="85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259325" y="193647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279925" y="194335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6" y="402"/>
                  </a:moveTo>
                  <a:lnTo>
                    <a:pt x="466" y="528"/>
                  </a:lnTo>
                  <a:cubicBezTo>
                    <a:pt x="466" y="550"/>
                    <a:pt x="466" y="550"/>
                    <a:pt x="466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191" y="697"/>
                    <a:pt x="149" y="655"/>
                    <a:pt x="149" y="571"/>
                  </a:cubicBezTo>
                  <a:cubicBezTo>
                    <a:pt x="149" y="423"/>
                    <a:pt x="318" y="402"/>
                    <a:pt x="466" y="402"/>
                  </a:cubicBezTo>
                  <a:close/>
                  <a:moveTo>
                    <a:pt x="318" y="0"/>
                  </a:moveTo>
                  <a:cubicBezTo>
                    <a:pt x="212" y="0"/>
                    <a:pt x="128" y="43"/>
                    <a:pt x="64" y="64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7" y="106"/>
                  </a:cubicBezTo>
                  <a:cubicBezTo>
                    <a:pt x="444" y="106"/>
                    <a:pt x="466" y="233"/>
                    <a:pt x="466" y="275"/>
                  </a:cubicBezTo>
                  <a:lnTo>
                    <a:pt x="466" y="296"/>
                  </a:ln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6" y="69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306875" y="1937550"/>
              <a:ext cx="18500" cy="25350"/>
            </a:xfrm>
            <a:custGeom>
              <a:avLst/>
              <a:gdLst/>
              <a:ahLst/>
              <a:cxnLst/>
              <a:rect l="l" t="t" r="r" b="b"/>
              <a:pathLst>
                <a:path w="740" h="1014" extrusionOk="0">
                  <a:moveTo>
                    <a:pt x="465" y="127"/>
                  </a:moveTo>
                  <a:cubicBezTo>
                    <a:pt x="465" y="169"/>
                    <a:pt x="465" y="232"/>
                    <a:pt x="465" y="296"/>
                  </a:cubicBezTo>
                  <a:lnTo>
                    <a:pt x="465" y="634"/>
                  </a:lnTo>
                  <a:lnTo>
                    <a:pt x="127" y="634"/>
                  </a:lnTo>
                  <a:lnTo>
                    <a:pt x="380" y="275"/>
                  </a:lnTo>
                  <a:cubicBezTo>
                    <a:pt x="423" y="232"/>
                    <a:pt x="444" y="190"/>
                    <a:pt x="465" y="127"/>
                  </a:cubicBezTo>
                  <a:close/>
                  <a:moveTo>
                    <a:pt x="444" y="0"/>
                  </a:moveTo>
                  <a:lnTo>
                    <a:pt x="0" y="655"/>
                  </a:lnTo>
                  <a:lnTo>
                    <a:pt x="0" y="739"/>
                  </a:lnTo>
                  <a:lnTo>
                    <a:pt x="465" y="739"/>
                  </a:lnTo>
                  <a:lnTo>
                    <a:pt x="465" y="1014"/>
                  </a:lnTo>
                  <a:lnTo>
                    <a:pt x="592" y="1014"/>
                  </a:lnTo>
                  <a:lnTo>
                    <a:pt x="592" y="739"/>
                  </a:lnTo>
                  <a:lnTo>
                    <a:pt x="739" y="739"/>
                  </a:lnTo>
                  <a:lnTo>
                    <a:pt x="739" y="634"/>
                  </a:lnTo>
                  <a:lnTo>
                    <a:pt x="592" y="634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7"/>
            <p:cNvSpPr/>
            <p:nvPr/>
          </p:nvSpPr>
          <p:spPr>
            <a:xfrm>
              <a:off x="5328525" y="1958650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>
              <a:off x="5338550" y="1937550"/>
              <a:ext cx="9000" cy="25350"/>
            </a:xfrm>
            <a:custGeom>
              <a:avLst/>
              <a:gdLst/>
              <a:ahLst/>
              <a:cxnLst/>
              <a:rect l="l" t="t" r="r" b="b"/>
              <a:pathLst>
                <a:path w="360" h="1014" extrusionOk="0">
                  <a:moveTo>
                    <a:pt x="233" y="0"/>
                  </a:moveTo>
                  <a:lnTo>
                    <a:pt x="1" y="106"/>
                  </a:lnTo>
                  <a:lnTo>
                    <a:pt x="43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60" y="101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5356500" y="1937550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28" y="0"/>
                  </a:moveTo>
                  <a:lnTo>
                    <a:pt x="64" y="486"/>
                  </a:lnTo>
                  <a:cubicBezTo>
                    <a:pt x="106" y="486"/>
                    <a:pt x="149" y="465"/>
                    <a:pt x="212" y="465"/>
                  </a:cubicBezTo>
                  <a:cubicBezTo>
                    <a:pt x="402" y="465"/>
                    <a:pt x="508" y="570"/>
                    <a:pt x="508" y="697"/>
                  </a:cubicBezTo>
                  <a:cubicBezTo>
                    <a:pt x="508" y="845"/>
                    <a:pt x="381" y="929"/>
                    <a:pt x="254" y="929"/>
                  </a:cubicBezTo>
                  <a:cubicBezTo>
                    <a:pt x="170" y="929"/>
                    <a:pt x="85" y="887"/>
                    <a:pt x="43" y="866"/>
                  </a:cubicBezTo>
                  <a:lnTo>
                    <a:pt x="1" y="972"/>
                  </a:lnTo>
                  <a:cubicBezTo>
                    <a:pt x="64" y="1014"/>
                    <a:pt x="149" y="1035"/>
                    <a:pt x="254" y="1035"/>
                  </a:cubicBezTo>
                  <a:cubicBezTo>
                    <a:pt x="487" y="1035"/>
                    <a:pt x="634" y="887"/>
                    <a:pt x="634" y="676"/>
                  </a:cubicBezTo>
                  <a:cubicBezTo>
                    <a:pt x="634" y="549"/>
                    <a:pt x="571" y="465"/>
                    <a:pt x="487" y="422"/>
                  </a:cubicBezTo>
                  <a:cubicBezTo>
                    <a:pt x="423" y="380"/>
                    <a:pt x="360" y="359"/>
                    <a:pt x="275" y="359"/>
                  </a:cubicBezTo>
                  <a:cubicBezTo>
                    <a:pt x="233" y="359"/>
                    <a:pt x="212" y="359"/>
                    <a:pt x="191" y="380"/>
                  </a:cubicBezTo>
                  <a:lnTo>
                    <a:pt x="233" y="106"/>
                  </a:lnTo>
                  <a:lnTo>
                    <a:pt x="613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4672100" y="1701475"/>
              <a:ext cx="40150" cy="12175"/>
            </a:xfrm>
            <a:custGeom>
              <a:avLst/>
              <a:gdLst/>
              <a:ahLst/>
              <a:cxnLst/>
              <a:rect l="l" t="t" r="r" b="b"/>
              <a:pathLst>
                <a:path w="1606" h="487" extrusionOk="0">
                  <a:moveTo>
                    <a:pt x="0" y="1"/>
                  </a:moveTo>
                  <a:lnTo>
                    <a:pt x="0" y="486"/>
                  </a:lnTo>
                  <a:lnTo>
                    <a:pt x="1606" y="48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4654150" y="1669800"/>
              <a:ext cx="75525" cy="75525"/>
            </a:xfrm>
            <a:custGeom>
              <a:avLst/>
              <a:gdLst/>
              <a:ahLst/>
              <a:cxnLst/>
              <a:rect l="l" t="t" r="r" b="b"/>
              <a:pathLst>
                <a:path w="3021" h="3021" extrusionOk="0">
                  <a:moveTo>
                    <a:pt x="1521" y="233"/>
                  </a:moveTo>
                  <a:cubicBezTo>
                    <a:pt x="2218" y="233"/>
                    <a:pt x="2788" y="803"/>
                    <a:pt x="2788" y="1500"/>
                  </a:cubicBezTo>
                  <a:cubicBezTo>
                    <a:pt x="2788" y="2218"/>
                    <a:pt x="2218" y="2789"/>
                    <a:pt x="1521" y="2789"/>
                  </a:cubicBezTo>
                  <a:cubicBezTo>
                    <a:pt x="803" y="2789"/>
                    <a:pt x="232" y="2218"/>
                    <a:pt x="232" y="1500"/>
                  </a:cubicBezTo>
                  <a:cubicBezTo>
                    <a:pt x="232" y="803"/>
                    <a:pt x="803" y="233"/>
                    <a:pt x="1521" y="233"/>
                  </a:cubicBezTo>
                  <a:close/>
                  <a:moveTo>
                    <a:pt x="1521" y="0"/>
                  </a:moveTo>
                  <a:cubicBezTo>
                    <a:pt x="676" y="0"/>
                    <a:pt x="0" y="676"/>
                    <a:pt x="0" y="1521"/>
                  </a:cubicBezTo>
                  <a:cubicBezTo>
                    <a:pt x="0" y="2345"/>
                    <a:pt x="676" y="3021"/>
                    <a:pt x="1521" y="3021"/>
                  </a:cubicBezTo>
                  <a:cubicBezTo>
                    <a:pt x="2345" y="3021"/>
                    <a:pt x="3021" y="2345"/>
                    <a:pt x="3021" y="1521"/>
                  </a:cubicBezTo>
                  <a:cubicBezTo>
                    <a:pt x="3021" y="676"/>
                    <a:pt x="2345" y="0"/>
                    <a:pt x="1521" y="0"/>
                  </a:cubicBezTo>
                  <a:close/>
                </a:path>
              </a:pathLst>
            </a:custGeom>
            <a:solidFill>
              <a:srgbClr val="6C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4551150" y="1367200"/>
              <a:ext cx="77675" cy="125175"/>
            </a:xfrm>
            <a:custGeom>
              <a:avLst/>
              <a:gdLst/>
              <a:ahLst/>
              <a:cxnLst/>
              <a:rect l="l" t="t" r="r" b="b"/>
              <a:pathLst>
                <a:path w="3107" h="5007" extrusionOk="0">
                  <a:moveTo>
                    <a:pt x="2895" y="0"/>
                  </a:moveTo>
                  <a:lnTo>
                    <a:pt x="1" y="5006"/>
                  </a:lnTo>
                  <a:lnTo>
                    <a:pt x="297" y="5006"/>
                  </a:lnTo>
                  <a:lnTo>
                    <a:pt x="3106" y="127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7"/>
            <p:cNvSpPr/>
            <p:nvPr/>
          </p:nvSpPr>
          <p:spPr>
            <a:xfrm>
              <a:off x="4549575" y="1366650"/>
              <a:ext cx="80300" cy="126775"/>
            </a:xfrm>
            <a:custGeom>
              <a:avLst/>
              <a:gdLst/>
              <a:ahLst/>
              <a:cxnLst/>
              <a:rect l="l" t="t" r="r" b="b"/>
              <a:pathLst>
                <a:path w="3212" h="5071" extrusionOk="0">
                  <a:moveTo>
                    <a:pt x="3085" y="64"/>
                  </a:moveTo>
                  <a:lnTo>
                    <a:pt x="3127" y="149"/>
                  </a:lnTo>
                  <a:lnTo>
                    <a:pt x="338" y="5007"/>
                  </a:lnTo>
                  <a:lnTo>
                    <a:pt x="127" y="5007"/>
                  </a:lnTo>
                  <a:lnTo>
                    <a:pt x="2958" y="64"/>
                  </a:lnTo>
                  <a:close/>
                  <a:moveTo>
                    <a:pt x="2937" y="1"/>
                  </a:moveTo>
                  <a:lnTo>
                    <a:pt x="0" y="5071"/>
                  </a:lnTo>
                  <a:lnTo>
                    <a:pt x="381" y="5071"/>
                  </a:lnTo>
                  <a:lnTo>
                    <a:pt x="3190" y="170"/>
                  </a:lnTo>
                  <a:lnTo>
                    <a:pt x="3211" y="149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7"/>
            <p:cNvSpPr/>
            <p:nvPr/>
          </p:nvSpPr>
          <p:spPr>
            <a:xfrm>
              <a:off x="4551150" y="1242550"/>
              <a:ext cx="77675" cy="124675"/>
            </a:xfrm>
            <a:custGeom>
              <a:avLst/>
              <a:gdLst/>
              <a:ahLst/>
              <a:cxnLst/>
              <a:rect l="l" t="t" r="r" b="b"/>
              <a:pathLst>
                <a:path w="3107" h="4987" extrusionOk="0">
                  <a:moveTo>
                    <a:pt x="1" y="1"/>
                  </a:moveTo>
                  <a:lnTo>
                    <a:pt x="2895" y="4986"/>
                  </a:lnTo>
                  <a:lnTo>
                    <a:pt x="3022" y="4986"/>
                  </a:lnTo>
                  <a:lnTo>
                    <a:pt x="3106" y="485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4549575" y="1241500"/>
              <a:ext cx="80300" cy="126775"/>
            </a:xfrm>
            <a:custGeom>
              <a:avLst/>
              <a:gdLst/>
              <a:ahLst/>
              <a:cxnLst/>
              <a:rect l="l" t="t" r="r" b="b"/>
              <a:pathLst>
                <a:path w="3212" h="5071" extrusionOk="0">
                  <a:moveTo>
                    <a:pt x="338" y="64"/>
                  </a:moveTo>
                  <a:lnTo>
                    <a:pt x="3127" y="4901"/>
                  </a:lnTo>
                  <a:lnTo>
                    <a:pt x="3085" y="5007"/>
                  </a:lnTo>
                  <a:lnTo>
                    <a:pt x="2958" y="5007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937" y="5070"/>
                  </a:lnTo>
                  <a:lnTo>
                    <a:pt x="3106" y="5070"/>
                  </a:lnTo>
                  <a:lnTo>
                    <a:pt x="3211" y="4922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4551150" y="1148550"/>
              <a:ext cx="59700" cy="94025"/>
            </a:xfrm>
            <a:custGeom>
              <a:avLst/>
              <a:gdLst/>
              <a:ahLst/>
              <a:cxnLst/>
              <a:rect l="l" t="t" r="r" b="b"/>
              <a:pathLst>
                <a:path w="2388" h="3761" extrusionOk="0">
                  <a:moveTo>
                    <a:pt x="2155" y="1"/>
                  </a:moveTo>
                  <a:lnTo>
                    <a:pt x="1" y="3761"/>
                  </a:lnTo>
                  <a:lnTo>
                    <a:pt x="297" y="3761"/>
                  </a:lnTo>
                  <a:lnTo>
                    <a:pt x="2388" y="128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4549575" y="1147500"/>
              <a:ext cx="62350" cy="95600"/>
            </a:xfrm>
            <a:custGeom>
              <a:avLst/>
              <a:gdLst/>
              <a:ahLst/>
              <a:cxnLst/>
              <a:rect l="l" t="t" r="r" b="b"/>
              <a:pathLst>
                <a:path w="2494" h="3824" extrusionOk="0">
                  <a:moveTo>
                    <a:pt x="2240" y="106"/>
                  </a:moveTo>
                  <a:lnTo>
                    <a:pt x="2409" y="191"/>
                  </a:lnTo>
                  <a:lnTo>
                    <a:pt x="338" y="3761"/>
                  </a:lnTo>
                  <a:lnTo>
                    <a:pt x="127" y="3761"/>
                  </a:lnTo>
                  <a:lnTo>
                    <a:pt x="2240" y="106"/>
                  </a:lnTo>
                  <a:close/>
                  <a:moveTo>
                    <a:pt x="2218" y="1"/>
                  </a:moveTo>
                  <a:lnTo>
                    <a:pt x="0" y="3824"/>
                  </a:lnTo>
                  <a:lnTo>
                    <a:pt x="381" y="3824"/>
                  </a:lnTo>
                  <a:lnTo>
                    <a:pt x="2472" y="191"/>
                  </a:lnTo>
                  <a:lnTo>
                    <a:pt x="2493" y="170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4383750" y="121035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205" y="275"/>
                  </a:moveTo>
                  <a:cubicBezTo>
                    <a:pt x="1374" y="275"/>
                    <a:pt x="1522" y="317"/>
                    <a:pt x="1648" y="402"/>
                  </a:cubicBezTo>
                  <a:cubicBezTo>
                    <a:pt x="1775" y="486"/>
                    <a:pt x="1881" y="613"/>
                    <a:pt x="1944" y="761"/>
                  </a:cubicBezTo>
                  <a:cubicBezTo>
                    <a:pt x="2007" y="909"/>
                    <a:pt x="2050" y="1078"/>
                    <a:pt x="2050" y="1289"/>
                  </a:cubicBezTo>
                  <a:cubicBezTo>
                    <a:pt x="2050" y="1606"/>
                    <a:pt x="1965" y="1859"/>
                    <a:pt x="1817" y="2028"/>
                  </a:cubicBezTo>
                  <a:cubicBezTo>
                    <a:pt x="1648" y="2218"/>
                    <a:pt x="1437" y="2303"/>
                    <a:pt x="1184" y="2303"/>
                  </a:cubicBezTo>
                  <a:cubicBezTo>
                    <a:pt x="951" y="2303"/>
                    <a:pt x="740" y="2218"/>
                    <a:pt x="592" y="2028"/>
                  </a:cubicBezTo>
                  <a:cubicBezTo>
                    <a:pt x="423" y="1859"/>
                    <a:pt x="339" y="1627"/>
                    <a:pt x="339" y="1331"/>
                  </a:cubicBezTo>
                  <a:cubicBezTo>
                    <a:pt x="339" y="951"/>
                    <a:pt x="423" y="676"/>
                    <a:pt x="592" y="528"/>
                  </a:cubicBezTo>
                  <a:cubicBezTo>
                    <a:pt x="761" y="359"/>
                    <a:pt x="972" y="275"/>
                    <a:pt x="1205" y="275"/>
                  </a:cubicBezTo>
                  <a:close/>
                  <a:moveTo>
                    <a:pt x="1205" y="0"/>
                  </a:moveTo>
                  <a:cubicBezTo>
                    <a:pt x="846" y="0"/>
                    <a:pt x="550" y="106"/>
                    <a:pt x="339" y="338"/>
                  </a:cubicBezTo>
                  <a:cubicBezTo>
                    <a:pt x="106" y="592"/>
                    <a:pt x="1" y="909"/>
                    <a:pt x="1" y="1331"/>
                  </a:cubicBezTo>
                  <a:cubicBezTo>
                    <a:pt x="1" y="1542"/>
                    <a:pt x="43" y="1754"/>
                    <a:pt x="148" y="1944"/>
                  </a:cubicBezTo>
                  <a:cubicBezTo>
                    <a:pt x="233" y="2134"/>
                    <a:pt x="381" y="2303"/>
                    <a:pt x="571" y="2408"/>
                  </a:cubicBezTo>
                  <a:cubicBezTo>
                    <a:pt x="740" y="2514"/>
                    <a:pt x="951" y="2577"/>
                    <a:pt x="1205" y="2577"/>
                  </a:cubicBezTo>
                  <a:cubicBezTo>
                    <a:pt x="1416" y="2577"/>
                    <a:pt x="1606" y="2535"/>
                    <a:pt x="1796" y="2430"/>
                  </a:cubicBezTo>
                  <a:cubicBezTo>
                    <a:pt x="1986" y="2324"/>
                    <a:pt x="2134" y="2176"/>
                    <a:pt x="2240" y="1965"/>
                  </a:cubicBezTo>
                  <a:cubicBezTo>
                    <a:pt x="2345" y="1775"/>
                    <a:pt x="2388" y="1542"/>
                    <a:pt x="2388" y="1289"/>
                  </a:cubicBezTo>
                  <a:cubicBezTo>
                    <a:pt x="2388" y="1035"/>
                    <a:pt x="2345" y="824"/>
                    <a:pt x="2240" y="613"/>
                  </a:cubicBezTo>
                  <a:cubicBezTo>
                    <a:pt x="2155" y="423"/>
                    <a:pt x="2007" y="275"/>
                    <a:pt x="1817" y="169"/>
                  </a:cubicBezTo>
                  <a:cubicBezTo>
                    <a:pt x="1627" y="43"/>
                    <a:pt x="1437" y="0"/>
                    <a:pt x="1205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4454000" y="1250475"/>
              <a:ext cx="107225" cy="5850"/>
            </a:xfrm>
            <a:custGeom>
              <a:avLst/>
              <a:gdLst/>
              <a:ahLst/>
              <a:cxnLst/>
              <a:rect l="l" t="t" r="r" b="b"/>
              <a:pathLst>
                <a:path w="4289" h="234" extrusionOk="0">
                  <a:moveTo>
                    <a:pt x="0" y="1"/>
                  </a:moveTo>
                  <a:lnTo>
                    <a:pt x="0" y="233"/>
                  </a:lnTo>
                  <a:lnTo>
                    <a:pt x="4288" y="233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4453450" y="1249425"/>
              <a:ext cx="108300" cy="7950"/>
            </a:xfrm>
            <a:custGeom>
              <a:avLst/>
              <a:gdLst/>
              <a:ahLst/>
              <a:cxnLst/>
              <a:rect l="l" t="t" r="r" b="b"/>
              <a:pathLst>
                <a:path w="4332" h="318" extrusionOk="0">
                  <a:moveTo>
                    <a:pt x="4268" y="64"/>
                  </a:moveTo>
                  <a:lnTo>
                    <a:pt x="4268" y="254"/>
                  </a:lnTo>
                  <a:lnTo>
                    <a:pt x="64" y="254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317"/>
                  </a:lnTo>
                  <a:lnTo>
                    <a:pt x="4331" y="317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4454000" y="1228300"/>
              <a:ext cx="107225" cy="6350"/>
            </a:xfrm>
            <a:custGeom>
              <a:avLst/>
              <a:gdLst/>
              <a:ahLst/>
              <a:cxnLst/>
              <a:rect l="l" t="t" r="r" b="b"/>
              <a:pathLst>
                <a:path w="4289" h="254" extrusionOk="0">
                  <a:moveTo>
                    <a:pt x="0" y="0"/>
                  </a:moveTo>
                  <a:lnTo>
                    <a:pt x="0" y="254"/>
                  </a:lnTo>
                  <a:lnTo>
                    <a:pt x="4288" y="254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4453450" y="1227775"/>
              <a:ext cx="108300" cy="7950"/>
            </a:xfrm>
            <a:custGeom>
              <a:avLst/>
              <a:gdLst/>
              <a:ahLst/>
              <a:cxnLst/>
              <a:rect l="l" t="t" r="r" b="b"/>
              <a:pathLst>
                <a:path w="4332" h="318" extrusionOk="0">
                  <a:moveTo>
                    <a:pt x="4268" y="64"/>
                  </a:moveTo>
                  <a:lnTo>
                    <a:pt x="4268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317"/>
                  </a:lnTo>
                  <a:lnTo>
                    <a:pt x="4331" y="317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4626675" y="1364025"/>
              <a:ext cx="108275" cy="6350"/>
            </a:xfrm>
            <a:custGeom>
              <a:avLst/>
              <a:gdLst/>
              <a:ahLst/>
              <a:cxnLst/>
              <a:rect l="l" t="t" r="r" b="b"/>
              <a:pathLst>
                <a:path w="4331" h="254" extrusionOk="0">
                  <a:moveTo>
                    <a:pt x="85" y="0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4331" y="254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4626150" y="1363500"/>
              <a:ext cx="109350" cy="7950"/>
            </a:xfrm>
            <a:custGeom>
              <a:avLst/>
              <a:gdLst/>
              <a:ahLst/>
              <a:cxnLst/>
              <a:rect l="l" t="t" r="r" b="b"/>
              <a:pathLst>
                <a:path w="4374" h="318" extrusionOk="0">
                  <a:moveTo>
                    <a:pt x="4310" y="64"/>
                  </a:moveTo>
                  <a:lnTo>
                    <a:pt x="4310" y="254"/>
                  </a:lnTo>
                  <a:lnTo>
                    <a:pt x="127" y="254"/>
                  </a:lnTo>
                  <a:lnTo>
                    <a:pt x="64" y="148"/>
                  </a:lnTo>
                  <a:lnTo>
                    <a:pt x="127" y="64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317"/>
                  </a:lnTo>
                  <a:lnTo>
                    <a:pt x="4373" y="317"/>
                  </a:lnTo>
                  <a:lnTo>
                    <a:pt x="437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4551150" y="1492350"/>
              <a:ext cx="77675" cy="128350"/>
            </a:xfrm>
            <a:custGeom>
              <a:avLst/>
              <a:gdLst/>
              <a:ahLst/>
              <a:cxnLst/>
              <a:rect l="l" t="t" r="r" b="b"/>
              <a:pathLst>
                <a:path w="3107" h="5134" extrusionOk="0">
                  <a:moveTo>
                    <a:pt x="1" y="0"/>
                  </a:moveTo>
                  <a:lnTo>
                    <a:pt x="2958" y="5134"/>
                  </a:lnTo>
                  <a:lnTo>
                    <a:pt x="3106" y="48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4549575" y="1491825"/>
              <a:ext cx="80300" cy="130450"/>
            </a:xfrm>
            <a:custGeom>
              <a:avLst/>
              <a:gdLst/>
              <a:ahLst/>
              <a:cxnLst/>
              <a:rect l="l" t="t" r="r" b="b"/>
              <a:pathLst>
                <a:path w="3212" h="5218" extrusionOk="0">
                  <a:moveTo>
                    <a:pt x="338" y="64"/>
                  </a:moveTo>
                  <a:lnTo>
                    <a:pt x="3127" y="4901"/>
                  </a:lnTo>
                  <a:lnTo>
                    <a:pt x="3021" y="5091"/>
                  </a:lnTo>
                  <a:lnTo>
                    <a:pt x="127" y="64"/>
                  </a:lnTo>
                  <a:close/>
                  <a:moveTo>
                    <a:pt x="0" y="0"/>
                  </a:moveTo>
                  <a:lnTo>
                    <a:pt x="3021" y="5218"/>
                  </a:lnTo>
                  <a:lnTo>
                    <a:pt x="3211" y="49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>
              <a:off x="4527925" y="1709925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204" y="296"/>
                  </a:moveTo>
                  <a:cubicBezTo>
                    <a:pt x="1373" y="296"/>
                    <a:pt x="1521" y="339"/>
                    <a:pt x="1648" y="423"/>
                  </a:cubicBezTo>
                  <a:cubicBezTo>
                    <a:pt x="1775" y="508"/>
                    <a:pt x="1880" y="613"/>
                    <a:pt x="1944" y="761"/>
                  </a:cubicBezTo>
                  <a:cubicBezTo>
                    <a:pt x="2007" y="930"/>
                    <a:pt x="2049" y="1099"/>
                    <a:pt x="2049" y="1310"/>
                  </a:cubicBezTo>
                  <a:cubicBezTo>
                    <a:pt x="2049" y="1627"/>
                    <a:pt x="1965" y="1881"/>
                    <a:pt x="1817" y="2050"/>
                  </a:cubicBezTo>
                  <a:cubicBezTo>
                    <a:pt x="1648" y="2219"/>
                    <a:pt x="1437" y="2303"/>
                    <a:pt x="1204" y="2303"/>
                  </a:cubicBezTo>
                  <a:cubicBezTo>
                    <a:pt x="951" y="2303"/>
                    <a:pt x="740" y="2219"/>
                    <a:pt x="592" y="2050"/>
                  </a:cubicBezTo>
                  <a:cubicBezTo>
                    <a:pt x="423" y="1881"/>
                    <a:pt x="338" y="1648"/>
                    <a:pt x="338" y="1331"/>
                  </a:cubicBezTo>
                  <a:cubicBezTo>
                    <a:pt x="338" y="951"/>
                    <a:pt x="423" y="698"/>
                    <a:pt x="592" y="529"/>
                  </a:cubicBezTo>
                  <a:cubicBezTo>
                    <a:pt x="761" y="381"/>
                    <a:pt x="972" y="296"/>
                    <a:pt x="1204" y="296"/>
                  </a:cubicBezTo>
                  <a:close/>
                  <a:moveTo>
                    <a:pt x="1204" y="1"/>
                  </a:moveTo>
                  <a:cubicBezTo>
                    <a:pt x="845" y="1"/>
                    <a:pt x="550" y="127"/>
                    <a:pt x="338" y="360"/>
                  </a:cubicBezTo>
                  <a:cubicBezTo>
                    <a:pt x="106" y="592"/>
                    <a:pt x="0" y="909"/>
                    <a:pt x="0" y="1331"/>
                  </a:cubicBezTo>
                  <a:cubicBezTo>
                    <a:pt x="0" y="1543"/>
                    <a:pt x="43" y="1754"/>
                    <a:pt x="148" y="1965"/>
                  </a:cubicBezTo>
                  <a:cubicBezTo>
                    <a:pt x="233" y="2155"/>
                    <a:pt x="381" y="2303"/>
                    <a:pt x="571" y="2430"/>
                  </a:cubicBezTo>
                  <a:cubicBezTo>
                    <a:pt x="761" y="2535"/>
                    <a:pt x="951" y="2599"/>
                    <a:pt x="1204" y="2599"/>
                  </a:cubicBezTo>
                  <a:cubicBezTo>
                    <a:pt x="1416" y="2599"/>
                    <a:pt x="1606" y="2535"/>
                    <a:pt x="1796" y="2430"/>
                  </a:cubicBezTo>
                  <a:cubicBezTo>
                    <a:pt x="1986" y="2345"/>
                    <a:pt x="2134" y="2176"/>
                    <a:pt x="2240" y="1986"/>
                  </a:cubicBezTo>
                  <a:cubicBezTo>
                    <a:pt x="2345" y="1775"/>
                    <a:pt x="2387" y="1564"/>
                    <a:pt x="2387" y="1310"/>
                  </a:cubicBezTo>
                  <a:cubicBezTo>
                    <a:pt x="2387" y="1057"/>
                    <a:pt x="2345" y="824"/>
                    <a:pt x="2240" y="634"/>
                  </a:cubicBezTo>
                  <a:cubicBezTo>
                    <a:pt x="2155" y="444"/>
                    <a:pt x="2007" y="275"/>
                    <a:pt x="1817" y="170"/>
                  </a:cubicBezTo>
                  <a:cubicBezTo>
                    <a:pt x="1627" y="64"/>
                    <a:pt x="1437" y="1"/>
                    <a:pt x="120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4563300" y="1604825"/>
              <a:ext cx="60225" cy="98250"/>
            </a:xfrm>
            <a:custGeom>
              <a:avLst/>
              <a:gdLst/>
              <a:ahLst/>
              <a:cxnLst/>
              <a:rect l="l" t="t" r="r" b="b"/>
              <a:pathLst>
                <a:path w="2409" h="3930" extrusionOk="0">
                  <a:moveTo>
                    <a:pt x="2198" y="1"/>
                  </a:moveTo>
                  <a:lnTo>
                    <a:pt x="1" y="3803"/>
                  </a:lnTo>
                  <a:lnTo>
                    <a:pt x="212" y="3930"/>
                  </a:lnTo>
                  <a:lnTo>
                    <a:pt x="2409" y="128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4561725" y="1603775"/>
              <a:ext cx="62875" cy="100375"/>
            </a:xfrm>
            <a:custGeom>
              <a:avLst/>
              <a:gdLst/>
              <a:ahLst/>
              <a:cxnLst/>
              <a:rect l="l" t="t" r="r" b="b"/>
              <a:pathLst>
                <a:path w="2515" h="4015" extrusionOk="0">
                  <a:moveTo>
                    <a:pt x="2261" y="106"/>
                  </a:moveTo>
                  <a:lnTo>
                    <a:pt x="2408" y="191"/>
                  </a:lnTo>
                  <a:lnTo>
                    <a:pt x="254" y="3930"/>
                  </a:lnTo>
                  <a:lnTo>
                    <a:pt x="106" y="3845"/>
                  </a:lnTo>
                  <a:lnTo>
                    <a:pt x="2261" y="106"/>
                  </a:lnTo>
                  <a:close/>
                  <a:moveTo>
                    <a:pt x="2239" y="1"/>
                  </a:moveTo>
                  <a:lnTo>
                    <a:pt x="21" y="3845"/>
                  </a:lnTo>
                  <a:lnTo>
                    <a:pt x="0" y="3866"/>
                  </a:lnTo>
                  <a:lnTo>
                    <a:pt x="275" y="4014"/>
                  </a:lnTo>
                  <a:lnTo>
                    <a:pt x="2514" y="170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4581800" y="1615925"/>
              <a:ext cx="60225" cy="98250"/>
            </a:xfrm>
            <a:custGeom>
              <a:avLst/>
              <a:gdLst/>
              <a:ahLst/>
              <a:cxnLst/>
              <a:rect l="l" t="t" r="r" b="b"/>
              <a:pathLst>
                <a:path w="2409" h="3930" extrusionOk="0">
                  <a:moveTo>
                    <a:pt x="2197" y="0"/>
                  </a:moveTo>
                  <a:lnTo>
                    <a:pt x="0" y="3803"/>
                  </a:lnTo>
                  <a:lnTo>
                    <a:pt x="211" y="3930"/>
                  </a:lnTo>
                  <a:lnTo>
                    <a:pt x="2408" y="12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4580725" y="1614875"/>
              <a:ext cx="62350" cy="100350"/>
            </a:xfrm>
            <a:custGeom>
              <a:avLst/>
              <a:gdLst/>
              <a:ahLst/>
              <a:cxnLst/>
              <a:rect l="l" t="t" r="r" b="b"/>
              <a:pathLst>
                <a:path w="2494" h="4014" extrusionOk="0">
                  <a:moveTo>
                    <a:pt x="2261" y="85"/>
                  </a:moveTo>
                  <a:lnTo>
                    <a:pt x="2409" y="169"/>
                  </a:lnTo>
                  <a:lnTo>
                    <a:pt x="254" y="3929"/>
                  </a:lnTo>
                  <a:lnTo>
                    <a:pt x="85" y="3824"/>
                  </a:lnTo>
                  <a:lnTo>
                    <a:pt x="2261" y="85"/>
                  </a:lnTo>
                  <a:close/>
                  <a:moveTo>
                    <a:pt x="2219" y="0"/>
                  </a:moveTo>
                  <a:lnTo>
                    <a:pt x="22" y="3824"/>
                  </a:lnTo>
                  <a:lnTo>
                    <a:pt x="1" y="3845"/>
                  </a:lnTo>
                  <a:lnTo>
                    <a:pt x="275" y="4014"/>
                  </a:lnTo>
                  <a:lnTo>
                    <a:pt x="2493" y="148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7"/>
            <p:cNvSpPr/>
            <p:nvPr/>
          </p:nvSpPr>
          <p:spPr>
            <a:xfrm>
              <a:off x="4744450" y="158530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204" y="275"/>
                  </a:moveTo>
                  <a:cubicBezTo>
                    <a:pt x="1437" y="275"/>
                    <a:pt x="1648" y="359"/>
                    <a:pt x="1817" y="550"/>
                  </a:cubicBezTo>
                  <a:cubicBezTo>
                    <a:pt x="1965" y="719"/>
                    <a:pt x="2049" y="951"/>
                    <a:pt x="2049" y="1247"/>
                  </a:cubicBezTo>
                  <a:cubicBezTo>
                    <a:pt x="2049" y="1627"/>
                    <a:pt x="1965" y="1901"/>
                    <a:pt x="1796" y="2049"/>
                  </a:cubicBezTo>
                  <a:cubicBezTo>
                    <a:pt x="1627" y="2218"/>
                    <a:pt x="1437" y="2303"/>
                    <a:pt x="1204" y="2303"/>
                  </a:cubicBezTo>
                  <a:cubicBezTo>
                    <a:pt x="1035" y="2303"/>
                    <a:pt x="887" y="2261"/>
                    <a:pt x="740" y="2176"/>
                  </a:cubicBezTo>
                  <a:cubicBezTo>
                    <a:pt x="613" y="2092"/>
                    <a:pt x="507" y="1965"/>
                    <a:pt x="444" y="1817"/>
                  </a:cubicBezTo>
                  <a:cubicBezTo>
                    <a:pt x="380" y="1669"/>
                    <a:pt x="338" y="1500"/>
                    <a:pt x="338" y="1289"/>
                  </a:cubicBezTo>
                  <a:cubicBezTo>
                    <a:pt x="338" y="972"/>
                    <a:pt x="423" y="719"/>
                    <a:pt x="592" y="550"/>
                  </a:cubicBezTo>
                  <a:cubicBezTo>
                    <a:pt x="740" y="359"/>
                    <a:pt x="951" y="275"/>
                    <a:pt x="1204" y="275"/>
                  </a:cubicBezTo>
                  <a:close/>
                  <a:moveTo>
                    <a:pt x="1204" y="0"/>
                  </a:moveTo>
                  <a:cubicBezTo>
                    <a:pt x="972" y="0"/>
                    <a:pt x="782" y="43"/>
                    <a:pt x="592" y="148"/>
                  </a:cubicBezTo>
                  <a:cubicBezTo>
                    <a:pt x="402" y="254"/>
                    <a:pt x="254" y="402"/>
                    <a:pt x="148" y="613"/>
                  </a:cubicBezTo>
                  <a:cubicBezTo>
                    <a:pt x="64" y="803"/>
                    <a:pt x="0" y="1035"/>
                    <a:pt x="0" y="1289"/>
                  </a:cubicBezTo>
                  <a:cubicBezTo>
                    <a:pt x="0" y="1542"/>
                    <a:pt x="42" y="1754"/>
                    <a:pt x="148" y="1965"/>
                  </a:cubicBezTo>
                  <a:cubicBezTo>
                    <a:pt x="254" y="2155"/>
                    <a:pt x="380" y="2303"/>
                    <a:pt x="571" y="2408"/>
                  </a:cubicBezTo>
                  <a:cubicBezTo>
                    <a:pt x="761" y="2535"/>
                    <a:pt x="972" y="2577"/>
                    <a:pt x="1204" y="2577"/>
                  </a:cubicBezTo>
                  <a:cubicBezTo>
                    <a:pt x="1542" y="2577"/>
                    <a:pt x="1838" y="2472"/>
                    <a:pt x="2049" y="2239"/>
                  </a:cubicBezTo>
                  <a:cubicBezTo>
                    <a:pt x="2282" y="1986"/>
                    <a:pt x="2387" y="1669"/>
                    <a:pt x="2387" y="1247"/>
                  </a:cubicBezTo>
                  <a:cubicBezTo>
                    <a:pt x="2387" y="1035"/>
                    <a:pt x="2345" y="824"/>
                    <a:pt x="2260" y="634"/>
                  </a:cubicBezTo>
                  <a:cubicBezTo>
                    <a:pt x="2155" y="444"/>
                    <a:pt x="2007" y="275"/>
                    <a:pt x="1838" y="169"/>
                  </a:cubicBezTo>
                  <a:cubicBezTo>
                    <a:pt x="1648" y="43"/>
                    <a:pt x="1437" y="0"/>
                    <a:pt x="1204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4625100" y="1614350"/>
              <a:ext cx="108800" cy="6350"/>
            </a:xfrm>
            <a:custGeom>
              <a:avLst/>
              <a:gdLst/>
              <a:ahLst/>
              <a:cxnLst/>
              <a:rect l="l" t="t" r="r" b="b"/>
              <a:pathLst>
                <a:path w="4352" h="254" extrusionOk="0">
                  <a:moveTo>
                    <a:pt x="148" y="0"/>
                  </a:moveTo>
                  <a:lnTo>
                    <a:pt x="0" y="254"/>
                  </a:lnTo>
                  <a:lnTo>
                    <a:pt x="4352" y="254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4623500" y="1613275"/>
              <a:ext cx="110925" cy="7950"/>
            </a:xfrm>
            <a:custGeom>
              <a:avLst/>
              <a:gdLst/>
              <a:ahLst/>
              <a:cxnLst/>
              <a:rect l="l" t="t" r="r" b="b"/>
              <a:pathLst>
                <a:path w="4437" h="318" extrusionOk="0">
                  <a:moveTo>
                    <a:pt x="4373" y="85"/>
                  </a:moveTo>
                  <a:lnTo>
                    <a:pt x="4373" y="254"/>
                  </a:lnTo>
                  <a:lnTo>
                    <a:pt x="128" y="254"/>
                  </a:lnTo>
                  <a:lnTo>
                    <a:pt x="233" y="85"/>
                  </a:lnTo>
                  <a:close/>
                  <a:moveTo>
                    <a:pt x="191" y="1"/>
                  </a:moveTo>
                  <a:lnTo>
                    <a:pt x="1" y="318"/>
                  </a:lnTo>
                  <a:lnTo>
                    <a:pt x="4437" y="318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4558550" y="1370350"/>
              <a:ext cx="70275" cy="134175"/>
            </a:xfrm>
            <a:custGeom>
              <a:avLst/>
              <a:gdLst/>
              <a:ahLst/>
              <a:cxnLst/>
              <a:rect l="l" t="t" r="r" b="b"/>
              <a:pathLst>
                <a:path w="2811" h="5367" extrusionOk="0">
                  <a:moveTo>
                    <a:pt x="2810" y="1"/>
                  </a:moveTo>
                  <a:lnTo>
                    <a:pt x="1" y="4880"/>
                  </a:lnTo>
                  <a:lnTo>
                    <a:pt x="275" y="5366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4582850" y="1068275"/>
              <a:ext cx="70775" cy="73450"/>
            </a:xfrm>
            <a:custGeom>
              <a:avLst/>
              <a:gdLst/>
              <a:ahLst/>
              <a:cxnLst/>
              <a:rect l="l" t="t" r="r" b="b"/>
              <a:pathLst>
                <a:path w="2831" h="2938" extrusionOk="0">
                  <a:moveTo>
                    <a:pt x="1268" y="2832"/>
                  </a:moveTo>
                  <a:cubicBezTo>
                    <a:pt x="740" y="2620"/>
                    <a:pt x="507" y="2177"/>
                    <a:pt x="486" y="1860"/>
                  </a:cubicBezTo>
                  <a:cubicBezTo>
                    <a:pt x="444" y="1289"/>
                    <a:pt x="930" y="571"/>
                    <a:pt x="1521" y="487"/>
                  </a:cubicBezTo>
                  <a:cubicBezTo>
                    <a:pt x="2176" y="381"/>
                    <a:pt x="2831" y="930"/>
                    <a:pt x="2810" y="1564"/>
                  </a:cubicBezTo>
                  <a:cubicBezTo>
                    <a:pt x="2810" y="1902"/>
                    <a:pt x="2746" y="1987"/>
                    <a:pt x="2641" y="2177"/>
                  </a:cubicBezTo>
                  <a:cubicBezTo>
                    <a:pt x="2430" y="2578"/>
                    <a:pt x="2197" y="2726"/>
                    <a:pt x="2113" y="2768"/>
                  </a:cubicBezTo>
                  <a:cubicBezTo>
                    <a:pt x="1901" y="2895"/>
                    <a:pt x="1606" y="2937"/>
                    <a:pt x="1268" y="2832"/>
                  </a:cubicBezTo>
                  <a:close/>
                  <a:moveTo>
                    <a:pt x="2345" y="1057"/>
                  </a:moveTo>
                  <a:cubicBezTo>
                    <a:pt x="1458" y="1"/>
                    <a:pt x="0" y="2071"/>
                    <a:pt x="1352" y="2557"/>
                  </a:cubicBezTo>
                  <a:cubicBezTo>
                    <a:pt x="2134" y="2832"/>
                    <a:pt x="2810" y="1606"/>
                    <a:pt x="2345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4536375" y="1043475"/>
              <a:ext cx="69200" cy="74475"/>
            </a:xfrm>
            <a:custGeom>
              <a:avLst/>
              <a:gdLst/>
              <a:ahLst/>
              <a:cxnLst/>
              <a:rect l="l" t="t" r="r" b="b"/>
              <a:pathLst>
                <a:path w="2768" h="2979" extrusionOk="0">
                  <a:moveTo>
                    <a:pt x="1331" y="2788"/>
                  </a:moveTo>
                  <a:lnTo>
                    <a:pt x="1796" y="1943"/>
                  </a:lnTo>
                  <a:cubicBezTo>
                    <a:pt x="1521" y="1732"/>
                    <a:pt x="1120" y="1542"/>
                    <a:pt x="782" y="1352"/>
                  </a:cubicBezTo>
                  <a:cubicBezTo>
                    <a:pt x="613" y="1563"/>
                    <a:pt x="465" y="1901"/>
                    <a:pt x="296" y="2176"/>
                  </a:cubicBezTo>
                  <a:cubicBezTo>
                    <a:pt x="212" y="2176"/>
                    <a:pt x="106" y="2070"/>
                    <a:pt x="0" y="2028"/>
                  </a:cubicBezTo>
                  <a:cubicBezTo>
                    <a:pt x="402" y="1352"/>
                    <a:pt x="782" y="676"/>
                    <a:pt x="1162" y="0"/>
                  </a:cubicBezTo>
                  <a:cubicBezTo>
                    <a:pt x="1268" y="42"/>
                    <a:pt x="1352" y="106"/>
                    <a:pt x="1437" y="148"/>
                  </a:cubicBezTo>
                  <a:cubicBezTo>
                    <a:pt x="1268" y="465"/>
                    <a:pt x="1078" y="782"/>
                    <a:pt x="909" y="1099"/>
                  </a:cubicBezTo>
                  <a:cubicBezTo>
                    <a:pt x="1247" y="1289"/>
                    <a:pt x="1606" y="1479"/>
                    <a:pt x="1944" y="1690"/>
                  </a:cubicBezTo>
                  <a:cubicBezTo>
                    <a:pt x="2134" y="1373"/>
                    <a:pt x="2303" y="1056"/>
                    <a:pt x="2493" y="761"/>
                  </a:cubicBezTo>
                  <a:cubicBezTo>
                    <a:pt x="2578" y="803"/>
                    <a:pt x="2662" y="866"/>
                    <a:pt x="2768" y="908"/>
                  </a:cubicBezTo>
                  <a:cubicBezTo>
                    <a:pt x="2387" y="1563"/>
                    <a:pt x="2007" y="2218"/>
                    <a:pt x="1627" y="2894"/>
                  </a:cubicBezTo>
                  <a:cubicBezTo>
                    <a:pt x="1564" y="2979"/>
                    <a:pt x="1416" y="2810"/>
                    <a:pt x="1331" y="2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4859050" y="1374575"/>
              <a:ext cx="28000" cy="43325"/>
            </a:xfrm>
            <a:custGeom>
              <a:avLst/>
              <a:gdLst/>
              <a:ahLst/>
              <a:cxnLst/>
              <a:rect l="l" t="t" r="r" b="b"/>
              <a:pathLst>
                <a:path w="1120" h="1733" extrusionOk="0">
                  <a:moveTo>
                    <a:pt x="296" y="1543"/>
                  </a:moveTo>
                  <a:cubicBezTo>
                    <a:pt x="528" y="1522"/>
                    <a:pt x="782" y="1522"/>
                    <a:pt x="1014" y="1522"/>
                  </a:cubicBezTo>
                  <a:cubicBezTo>
                    <a:pt x="1014" y="1585"/>
                    <a:pt x="1014" y="1649"/>
                    <a:pt x="1014" y="1712"/>
                  </a:cubicBezTo>
                  <a:cubicBezTo>
                    <a:pt x="676" y="1712"/>
                    <a:pt x="338" y="1733"/>
                    <a:pt x="0" y="1733"/>
                  </a:cubicBezTo>
                  <a:cubicBezTo>
                    <a:pt x="0" y="1289"/>
                    <a:pt x="570" y="1099"/>
                    <a:pt x="739" y="782"/>
                  </a:cubicBezTo>
                  <a:cubicBezTo>
                    <a:pt x="972" y="360"/>
                    <a:pt x="275" y="149"/>
                    <a:pt x="211" y="656"/>
                  </a:cubicBezTo>
                  <a:cubicBezTo>
                    <a:pt x="148" y="677"/>
                    <a:pt x="106" y="635"/>
                    <a:pt x="21" y="656"/>
                  </a:cubicBezTo>
                  <a:cubicBezTo>
                    <a:pt x="0" y="1"/>
                    <a:pt x="1120" y="22"/>
                    <a:pt x="993" y="719"/>
                  </a:cubicBezTo>
                  <a:cubicBezTo>
                    <a:pt x="930" y="1099"/>
                    <a:pt x="465" y="1205"/>
                    <a:pt x="296" y="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4800425" y="1331800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10"/>
                  </a:lnTo>
                  <a:lnTo>
                    <a:pt x="1606" y="1310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06" y="1"/>
                  </a:lnTo>
                  <a:lnTo>
                    <a:pt x="1606" y="1015"/>
                  </a:lnTo>
                  <a:lnTo>
                    <a:pt x="317" y="1015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4799375" y="1330750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43" y="64"/>
                  </a:moveTo>
                  <a:lnTo>
                    <a:pt x="1943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8" y="1331"/>
                  </a:lnTo>
                  <a:lnTo>
                    <a:pt x="338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401" y="2557"/>
                  </a:lnTo>
                  <a:lnTo>
                    <a:pt x="401" y="1395"/>
                  </a:lnTo>
                  <a:lnTo>
                    <a:pt x="1627" y="1395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36"/>
                  </a:lnTo>
                  <a:lnTo>
                    <a:pt x="401" y="103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4741275" y="1331800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6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4740750" y="133075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1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7"/>
                  </a:lnTo>
                  <a:lnTo>
                    <a:pt x="1711" y="2007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1" y="2557"/>
                  </a:lnTo>
                  <a:lnTo>
                    <a:pt x="381" y="677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4689525" y="11116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69" y="190"/>
                    <a:pt x="254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3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6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4712225" y="11047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23"/>
                    <a:pt x="170" y="465"/>
                    <a:pt x="149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4732825" y="11116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44" y="570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1"/>
                    <a:pt x="43" y="63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11"/>
                    <a:pt x="444" y="275"/>
                  </a:cubicBezTo>
                  <a:lnTo>
                    <a:pt x="444" y="296"/>
                  </a:lnTo>
                  <a:cubicBezTo>
                    <a:pt x="148" y="296"/>
                    <a:pt x="0" y="401"/>
                    <a:pt x="0" y="592"/>
                  </a:cubicBezTo>
                  <a:cubicBezTo>
                    <a:pt x="0" y="697"/>
                    <a:pt x="64" y="803"/>
                    <a:pt x="233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4762925" y="11052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48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4780875" y="11269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6" y="191"/>
                  </a:cubicBezTo>
                  <a:cubicBezTo>
                    <a:pt x="170" y="191"/>
                    <a:pt x="191" y="149"/>
                    <a:pt x="191" y="85"/>
                  </a:cubicBezTo>
                  <a:cubicBezTo>
                    <a:pt x="191" y="43"/>
                    <a:pt x="170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4788800" y="11052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6" y="106"/>
                    <a:pt x="550" y="233"/>
                    <a:pt x="550" y="402"/>
                  </a:cubicBezTo>
                  <a:cubicBezTo>
                    <a:pt x="550" y="423"/>
                    <a:pt x="550" y="444"/>
                    <a:pt x="550" y="465"/>
                  </a:cubicBezTo>
                  <a:cubicBezTo>
                    <a:pt x="508" y="529"/>
                    <a:pt x="423" y="571"/>
                    <a:pt x="339" y="571"/>
                  </a:cubicBezTo>
                  <a:cubicBezTo>
                    <a:pt x="212" y="571"/>
                    <a:pt x="148" y="486"/>
                    <a:pt x="148" y="360"/>
                  </a:cubicBezTo>
                  <a:cubicBezTo>
                    <a:pt x="148" y="212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360"/>
                  </a:cubicBezTo>
                  <a:cubicBezTo>
                    <a:pt x="1" y="529"/>
                    <a:pt x="127" y="677"/>
                    <a:pt x="296" y="677"/>
                  </a:cubicBezTo>
                  <a:cubicBezTo>
                    <a:pt x="402" y="677"/>
                    <a:pt x="486" y="634"/>
                    <a:pt x="550" y="571"/>
                  </a:cubicBezTo>
                  <a:lnTo>
                    <a:pt x="550" y="571"/>
                  </a:lnTo>
                  <a:cubicBezTo>
                    <a:pt x="529" y="677"/>
                    <a:pt x="486" y="782"/>
                    <a:pt x="423" y="846"/>
                  </a:cubicBezTo>
                  <a:cubicBezTo>
                    <a:pt x="360" y="888"/>
                    <a:pt x="275" y="930"/>
                    <a:pt x="212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9" y="1036"/>
                    <a:pt x="444" y="993"/>
                    <a:pt x="529" y="909"/>
                  </a:cubicBezTo>
                  <a:cubicBezTo>
                    <a:pt x="613" y="803"/>
                    <a:pt x="698" y="655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4809400" y="1105250"/>
              <a:ext cx="15875" cy="26425"/>
            </a:xfrm>
            <a:custGeom>
              <a:avLst/>
              <a:gdLst/>
              <a:ahLst/>
              <a:cxnLst/>
              <a:rect l="l" t="t" r="r" b="b"/>
              <a:pathLst>
                <a:path w="635" h="1057" extrusionOk="0">
                  <a:moveTo>
                    <a:pt x="127" y="1"/>
                  </a:moveTo>
                  <a:lnTo>
                    <a:pt x="64" y="508"/>
                  </a:lnTo>
                  <a:cubicBezTo>
                    <a:pt x="85" y="508"/>
                    <a:pt x="148" y="486"/>
                    <a:pt x="191" y="486"/>
                  </a:cubicBezTo>
                  <a:cubicBezTo>
                    <a:pt x="402" y="486"/>
                    <a:pt x="486" y="592"/>
                    <a:pt x="486" y="719"/>
                  </a:cubicBezTo>
                  <a:cubicBezTo>
                    <a:pt x="486" y="867"/>
                    <a:pt x="381" y="951"/>
                    <a:pt x="254" y="951"/>
                  </a:cubicBezTo>
                  <a:cubicBezTo>
                    <a:pt x="148" y="951"/>
                    <a:pt x="64" y="909"/>
                    <a:pt x="22" y="888"/>
                  </a:cubicBezTo>
                  <a:lnTo>
                    <a:pt x="0" y="993"/>
                  </a:lnTo>
                  <a:cubicBezTo>
                    <a:pt x="43" y="1036"/>
                    <a:pt x="148" y="1057"/>
                    <a:pt x="254" y="1057"/>
                  </a:cubicBezTo>
                  <a:cubicBezTo>
                    <a:pt x="465" y="1057"/>
                    <a:pt x="634" y="909"/>
                    <a:pt x="634" y="698"/>
                  </a:cubicBezTo>
                  <a:cubicBezTo>
                    <a:pt x="634" y="571"/>
                    <a:pt x="571" y="486"/>
                    <a:pt x="486" y="444"/>
                  </a:cubicBezTo>
                  <a:cubicBezTo>
                    <a:pt x="423" y="402"/>
                    <a:pt x="338" y="381"/>
                    <a:pt x="275" y="381"/>
                  </a:cubicBezTo>
                  <a:cubicBezTo>
                    <a:pt x="233" y="381"/>
                    <a:pt x="212" y="381"/>
                    <a:pt x="191" y="402"/>
                  </a:cubicBezTo>
                  <a:lnTo>
                    <a:pt x="212" y="127"/>
                  </a:lnTo>
                  <a:lnTo>
                    <a:pt x="613" y="12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4744975" y="143637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27"/>
                  </a:moveTo>
                  <a:cubicBezTo>
                    <a:pt x="528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75" y="697"/>
                    <a:pt x="190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69" y="296"/>
                  </a:cubicBezTo>
                  <a:cubicBezTo>
                    <a:pt x="190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61"/>
                    <a:pt x="296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4767675" y="142950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23"/>
                    <a:pt x="191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4788275" y="14363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64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60" y="803"/>
                    <a:pt x="423" y="761"/>
                    <a:pt x="465" y="697"/>
                  </a:cubicBezTo>
                  <a:lnTo>
                    <a:pt x="486" y="69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4816275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1" y="571"/>
                    <a:pt x="127" y="487"/>
                    <a:pt x="127" y="360"/>
                  </a:cubicBezTo>
                  <a:cubicBezTo>
                    <a:pt x="127" y="212"/>
                    <a:pt x="211" y="106"/>
                    <a:pt x="338" y="106"/>
                  </a:cubicBezTo>
                  <a:close/>
                  <a:moveTo>
                    <a:pt x="338" y="1"/>
                  </a:moveTo>
                  <a:cubicBezTo>
                    <a:pt x="127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1" y="677"/>
                    <a:pt x="486" y="635"/>
                    <a:pt x="549" y="571"/>
                  </a:cubicBezTo>
                  <a:lnTo>
                    <a:pt x="549" y="571"/>
                  </a:lnTo>
                  <a:cubicBezTo>
                    <a:pt x="528" y="698"/>
                    <a:pt x="486" y="782"/>
                    <a:pt x="401" y="846"/>
                  </a:cubicBezTo>
                  <a:cubicBezTo>
                    <a:pt x="359" y="888"/>
                    <a:pt x="275" y="930"/>
                    <a:pt x="190" y="930"/>
                  </a:cubicBezTo>
                  <a:cubicBezTo>
                    <a:pt x="148" y="951"/>
                    <a:pt x="106" y="951"/>
                    <a:pt x="85" y="951"/>
                  </a:cubicBezTo>
                  <a:lnTo>
                    <a:pt x="85" y="1057"/>
                  </a:lnTo>
                  <a:lnTo>
                    <a:pt x="211" y="1057"/>
                  </a:lnTo>
                  <a:cubicBezTo>
                    <a:pt x="317" y="1036"/>
                    <a:pt x="423" y="994"/>
                    <a:pt x="507" y="909"/>
                  </a:cubicBezTo>
                  <a:cubicBezTo>
                    <a:pt x="613" y="825"/>
                    <a:pt x="697" y="656"/>
                    <a:pt x="697" y="423"/>
                  </a:cubicBezTo>
                  <a:cubicBezTo>
                    <a:pt x="697" y="170"/>
                    <a:pt x="549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4836850" y="14516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4844250" y="1430025"/>
              <a:ext cx="17975" cy="26450"/>
            </a:xfrm>
            <a:custGeom>
              <a:avLst/>
              <a:gdLst/>
              <a:ahLst/>
              <a:cxnLst/>
              <a:rect l="l" t="t" r="r" b="b"/>
              <a:pathLst>
                <a:path w="719" h="1058" extrusionOk="0">
                  <a:moveTo>
                    <a:pt x="360" y="466"/>
                  </a:moveTo>
                  <a:cubicBezTo>
                    <a:pt x="486" y="466"/>
                    <a:pt x="571" y="550"/>
                    <a:pt x="571" y="698"/>
                  </a:cubicBezTo>
                  <a:cubicBezTo>
                    <a:pt x="571" y="846"/>
                    <a:pt x="486" y="951"/>
                    <a:pt x="381" y="951"/>
                  </a:cubicBezTo>
                  <a:cubicBezTo>
                    <a:pt x="233" y="951"/>
                    <a:pt x="148" y="825"/>
                    <a:pt x="148" y="656"/>
                  </a:cubicBezTo>
                  <a:cubicBezTo>
                    <a:pt x="148" y="635"/>
                    <a:pt x="148" y="613"/>
                    <a:pt x="148" y="592"/>
                  </a:cubicBezTo>
                  <a:cubicBezTo>
                    <a:pt x="191" y="529"/>
                    <a:pt x="275" y="466"/>
                    <a:pt x="360" y="466"/>
                  </a:cubicBezTo>
                  <a:close/>
                  <a:moveTo>
                    <a:pt x="508" y="1"/>
                  </a:moveTo>
                  <a:cubicBezTo>
                    <a:pt x="381" y="22"/>
                    <a:pt x="275" y="64"/>
                    <a:pt x="191" y="149"/>
                  </a:cubicBezTo>
                  <a:cubicBezTo>
                    <a:pt x="85" y="254"/>
                    <a:pt x="1" y="423"/>
                    <a:pt x="1" y="613"/>
                  </a:cubicBezTo>
                  <a:cubicBezTo>
                    <a:pt x="1" y="888"/>
                    <a:pt x="148" y="1057"/>
                    <a:pt x="360" y="1057"/>
                  </a:cubicBezTo>
                  <a:cubicBezTo>
                    <a:pt x="592" y="1057"/>
                    <a:pt x="719" y="888"/>
                    <a:pt x="719" y="698"/>
                  </a:cubicBezTo>
                  <a:cubicBezTo>
                    <a:pt x="719" y="487"/>
                    <a:pt x="592" y="360"/>
                    <a:pt x="402" y="360"/>
                  </a:cubicBezTo>
                  <a:cubicBezTo>
                    <a:pt x="296" y="360"/>
                    <a:pt x="212" y="423"/>
                    <a:pt x="148" y="487"/>
                  </a:cubicBezTo>
                  <a:cubicBezTo>
                    <a:pt x="170" y="318"/>
                    <a:pt x="296" y="149"/>
                    <a:pt x="508" y="128"/>
                  </a:cubicBezTo>
                  <a:cubicBezTo>
                    <a:pt x="550" y="106"/>
                    <a:pt x="592" y="106"/>
                    <a:pt x="613" y="106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4864850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466"/>
                  </a:moveTo>
                  <a:cubicBezTo>
                    <a:pt x="486" y="466"/>
                    <a:pt x="550" y="550"/>
                    <a:pt x="550" y="698"/>
                  </a:cubicBezTo>
                  <a:cubicBezTo>
                    <a:pt x="550" y="846"/>
                    <a:pt x="486" y="951"/>
                    <a:pt x="360" y="951"/>
                  </a:cubicBezTo>
                  <a:cubicBezTo>
                    <a:pt x="212" y="951"/>
                    <a:pt x="127" y="825"/>
                    <a:pt x="127" y="656"/>
                  </a:cubicBezTo>
                  <a:cubicBezTo>
                    <a:pt x="127" y="635"/>
                    <a:pt x="148" y="613"/>
                    <a:pt x="148" y="592"/>
                  </a:cubicBezTo>
                  <a:cubicBezTo>
                    <a:pt x="191" y="529"/>
                    <a:pt x="254" y="466"/>
                    <a:pt x="338" y="466"/>
                  </a:cubicBezTo>
                  <a:close/>
                  <a:moveTo>
                    <a:pt x="507" y="1"/>
                  </a:moveTo>
                  <a:cubicBezTo>
                    <a:pt x="360" y="22"/>
                    <a:pt x="254" y="64"/>
                    <a:pt x="169" y="149"/>
                  </a:cubicBezTo>
                  <a:cubicBezTo>
                    <a:pt x="64" y="254"/>
                    <a:pt x="0" y="423"/>
                    <a:pt x="0" y="613"/>
                  </a:cubicBezTo>
                  <a:cubicBezTo>
                    <a:pt x="0" y="888"/>
                    <a:pt x="148" y="1057"/>
                    <a:pt x="360" y="1057"/>
                  </a:cubicBezTo>
                  <a:cubicBezTo>
                    <a:pt x="571" y="1057"/>
                    <a:pt x="698" y="888"/>
                    <a:pt x="698" y="698"/>
                  </a:cubicBezTo>
                  <a:cubicBezTo>
                    <a:pt x="698" y="487"/>
                    <a:pt x="571" y="360"/>
                    <a:pt x="381" y="360"/>
                  </a:cubicBezTo>
                  <a:cubicBezTo>
                    <a:pt x="275" y="360"/>
                    <a:pt x="191" y="423"/>
                    <a:pt x="148" y="487"/>
                  </a:cubicBezTo>
                  <a:lnTo>
                    <a:pt x="127" y="487"/>
                  </a:lnTo>
                  <a:cubicBezTo>
                    <a:pt x="169" y="318"/>
                    <a:pt x="275" y="149"/>
                    <a:pt x="486" y="128"/>
                  </a:cubicBezTo>
                  <a:cubicBezTo>
                    <a:pt x="529" y="106"/>
                    <a:pt x="571" y="106"/>
                    <a:pt x="592" y="106"/>
                  </a:cubicBezTo>
                  <a:lnTo>
                    <a:pt x="59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7"/>
            <p:cNvSpPr/>
            <p:nvPr/>
          </p:nvSpPr>
          <p:spPr>
            <a:xfrm>
              <a:off x="4765050" y="168775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28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38"/>
                    <a:pt x="148" y="317"/>
                    <a:pt x="148" y="296"/>
                  </a:cubicBezTo>
                  <a:cubicBezTo>
                    <a:pt x="169" y="190"/>
                    <a:pt x="275" y="127"/>
                    <a:pt x="359" y="127"/>
                  </a:cubicBezTo>
                  <a:close/>
                  <a:moveTo>
                    <a:pt x="401" y="0"/>
                  </a:moveTo>
                  <a:cubicBezTo>
                    <a:pt x="275" y="0"/>
                    <a:pt x="190" y="64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97"/>
                  </a:lnTo>
                  <a:cubicBezTo>
                    <a:pt x="190" y="761"/>
                    <a:pt x="275" y="803"/>
                    <a:pt x="380" y="803"/>
                  </a:cubicBezTo>
                  <a:cubicBezTo>
                    <a:pt x="570" y="803"/>
                    <a:pt x="739" y="676"/>
                    <a:pt x="739" y="402"/>
                  </a:cubicBezTo>
                  <a:cubicBezTo>
                    <a:pt x="739" y="169"/>
                    <a:pt x="592" y="0"/>
                    <a:pt x="40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7"/>
            <p:cNvSpPr/>
            <p:nvPr/>
          </p:nvSpPr>
          <p:spPr>
            <a:xfrm>
              <a:off x="4787750" y="1680875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190" y="444"/>
                    <a:pt x="169" y="465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4808350" y="168775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71"/>
                    <a:pt x="444" y="571"/>
                  </a:cubicBezTo>
                  <a:cubicBezTo>
                    <a:pt x="423" y="634"/>
                    <a:pt x="359" y="697"/>
                    <a:pt x="275" y="697"/>
                  </a:cubicBezTo>
                  <a:cubicBezTo>
                    <a:pt x="190" y="697"/>
                    <a:pt x="127" y="676"/>
                    <a:pt x="127" y="571"/>
                  </a:cubicBezTo>
                  <a:cubicBezTo>
                    <a:pt x="127" y="423"/>
                    <a:pt x="317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43"/>
                    <a:pt x="42" y="85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38" y="803"/>
                    <a:pt x="423" y="761"/>
                    <a:pt x="465" y="697"/>
                  </a:cubicBezTo>
                  <a:lnTo>
                    <a:pt x="486" y="803"/>
                  </a:lnTo>
                  <a:lnTo>
                    <a:pt x="613" y="803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4835800" y="1681400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7" y="1"/>
                  </a:moveTo>
                  <a:cubicBezTo>
                    <a:pt x="212" y="1"/>
                    <a:pt x="106" y="43"/>
                    <a:pt x="43" y="85"/>
                  </a:cubicBezTo>
                  <a:lnTo>
                    <a:pt x="85" y="170"/>
                  </a:lnTo>
                  <a:cubicBezTo>
                    <a:pt x="127" y="149"/>
                    <a:pt x="212" y="106"/>
                    <a:pt x="296" y="106"/>
                  </a:cubicBezTo>
                  <a:cubicBezTo>
                    <a:pt x="423" y="106"/>
                    <a:pt x="465" y="191"/>
                    <a:pt x="465" y="275"/>
                  </a:cubicBezTo>
                  <a:cubicBezTo>
                    <a:pt x="465" y="381"/>
                    <a:pt x="339" y="444"/>
                    <a:pt x="233" y="444"/>
                  </a:cubicBezTo>
                  <a:lnTo>
                    <a:pt x="170" y="444"/>
                  </a:lnTo>
                  <a:lnTo>
                    <a:pt x="170" y="550"/>
                  </a:lnTo>
                  <a:lnTo>
                    <a:pt x="233" y="550"/>
                  </a:lnTo>
                  <a:cubicBezTo>
                    <a:pt x="381" y="550"/>
                    <a:pt x="508" y="613"/>
                    <a:pt x="508" y="761"/>
                  </a:cubicBezTo>
                  <a:cubicBezTo>
                    <a:pt x="508" y="846"/>
                    <a:pt x="444" y="951"/>
                    <a:pt x="275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64" y="1036"/>
                    <a:pt x="170" y="1057"/>
                    <a:pt x="275" y="1057"/>
                  </a:cubicBezTo>
                  <a:cubicBezTo>
                    <a:pt x="529" y="1057"/>
                    <a:pt x="655" y="909"/>
                    <a:pt x="655" y="761"/>
                  </a:cubicBezTo>
                  <a:cubicBezTo>
                    <a:pt x="655" y="613"/>
                    <a:pt x="550" y="508"/>
                    <a:pt x="423" y="487"/>
                  </a:cubicBezTo>
                  <a:cubicBezTo>
                    <a:pt x="550" y="444"/>
                    <a:pt x="613" y="360"/>
                    <a:pt x="613" y="254"/>
                  </a:cubicBezTo>
                  <a:cubicBezTo>
                    <a:pt x="613" y="128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4856925" y="1703050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22" y="1"/>
                    <a:pt x="1" y="43"/>
                    <a:pt x="1" y="107"/>
                  </a:cubicBezTo>
                  <a:cubicBezTo>
                    <a:pt x="1" y="149"/>
                    <a:pt x="22" y="191"/>
                    <a:pt x="85" y="191"/>
                  </a:cubicBezTo>
                  <a:cubicBezTo>
                    <a:pt x="148" y="191"/>
                    <a:pt x="191" y="149"/>
                    <a:pt x="191" y="107"/>
                  </a:cubicBezTo>
                  <a:cubicBezTo>
                    <a:pt x="191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4864850" y="1681925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0" y="1"/>
                  </a:moveTo>
                  <a:lnTo>
                    <a:pt x="0" y="107"/>
                  </a:lnTo>
                  <a:lnTo>
                    <a:pt x="507" y="107"/>
                  </a:lnTo>
                  <a:lnTo>
                    <a:pt x="64" y="1036"/>
                  </a:lnTo>
                  <a:lnTo>
                    <a:pt x="212" y="1036"/>
                  </a:lnTo>
                  <a:lnTo>
                    <a:pt x="655" y="8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4887025" y="1681925"/>
              <a:ext cx="9000" cy="25925"/>
            </a:xfrm>
            <a:custGeom>
              <a:avLst/>
              <a:gdLst/>
              <a:ahLst/>
              <a:cxnLst/>
              <a:rect l="l" t="t" r="r" b="b"/>
              <a:pathLst>
                <a:path w="360" h="1037" extrusionOk="0">
                  <a:moveTo>
                    <a:pt x="233" y="1"/>
                  </a:moveTo>
                  <a:lnTo>
                    <a:pt x="1" y="107"/>
                  </a:lnTo>
                  <a:lnTo>
                    <a:pt x="43" y="212"/>
                  </a:lnTo>
                  <a:lnTo>
                    <a:pt x="212" y="128"/>
                  </a:lnTo>
                  <a:lnTo>
                    <a:pt x="212" y="1036"/>
                  </a:lnTo>
                  <a:lnTo>
                    <a:pt x="360" y="1036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3547775" y="1201900"/>
              <a:ext cx="67625" cy="72900"/>
            </a:xfrm>
            <a:custGeom>
              <a:avLst/>
              <a:gdLst/>
              <a:ahLst/>
              <a:cxnLst/>
              <a:rect l="l" t="t" r="r" b="b"/>
              <a:pathLst>
                <a:path w="2705" h="2916" extrusionOk="0">
                  <a:moveTo>
                    <a:pt x="1352" y="317"/>
                  </a:moveTo>
                  <a:cubicBezTo>
                    <a:pt x="1543" y="317"/>
                    <a:pt x="1712" y="359"/>
                    <a:pt x="1859" y="465"/>
                  </a:cubicBezTo>
                  <a:cubicBezTo>
                    <a:pt x="2007" y="550"/>
                    <a:pt x="2113" y="697"/>
                    <a:pt x="2197" y="866"/>
                  </a:cubicBezTo>
                  <a:cubicBezTo>
                    <a:pt x="2282" y="1035"/>
                    <a:pt x="2303" y="1225"/>
                    <a:pt x="2303" y="1458"/>
                  </a:cubicBezTo>
                  <a:cubicBezTo>
                    <a:pt x="2303" y="1838"/>
                    <a:pt x="2219" y="2113"/>
                    <a:pt x="2050" y="2303"/>
                  </a:cubicBezTo>
                  <a:cubicBezTo>
                    <a:pt x="1859" y="2493"/>
                    <a:pt x="1627" y="2599"/>
                    <a:pt x="1352" y="2599"/>
                  </a:cubicBezTo>
                  <a:cubicBezTo>
                    <a:pt x="1078" y="2599"/>
                    <a:pt x="845" y="2514"/>
                    <a:pt x="655" y="2303"/>
                  </a:cubicBezTo>
                  <a:cubicBezTo>
                    <a:pt x="465" y="2113"/>
                    <a:pt x="381" y="1838"/>
                    <a:pt x="381" y="1500"/>
                  </a:cubicBezTo>
                  <a:cubicBezTo>
                    <a:pt x="381" y="1078"/>
                    <a:pt x="486" y="782"/>
                    <a:pt x="676" y="592"/>
                  </a:cubicBezTo>
                  <a:cubicBezTo>
                    <a:pt x="867" y="423"/>
                    <a:pt x="1078" y="317"/>
                    <a:pt x="1352" y="317"/>
                  </a:cubicBezTo>
                  <a:close/>
                  <a:moveTo>
                    <a:pt x="1352" y="0"/>
                  </a:moveTo>
                  <a:cubicBezTo>
                    <a:pt x="951" y="0"/>
                    <a:pt x="634" y="127"/>
                    <a:pt x="381" y="402"/>
                  </a:cubicBezTo>
                  <a:cubicBezTo>
                    <a:pt x="127" y="655"/>
                    <a:pt x="1" y="1035"/>
                    <a:pt x="1" y="1500"/>
                  </a:cubicBezTo>
                  <a:cubicBezTo>
                    <a:pt x="1" y="1754"/>
                    <a:pt x="43" y="1986"/>
                    <a:pt x="148" y="2197"/>
                  </a:cubicBezTo>
                  <a:cubicBezTo>
                    <a:pt x="275" y="2430"/>
                    <a:pt x="423" y="2599"/>
                    <a:pt x="634" y="2725"/>
                  </a:cubicBezTo>
                  <a:cubicBezTo>
                    <a:pt x="845" y="2852"/>
                    <a:pt x="1078" y="2915"/>
                    <a:pt x="1352" y="2915"/>
                  </a:cubicBezTo>
                  <a:cubicBezTo>
                    <a:pt x="1585" y="2915"/>
                    <a:pt x="1817" y="2873"/>
                    <a:pt x="2028" y="2746"/>
                  </a:cubicBezTo>
                  <a:cubicBezTo>
                    <a:pt x="2240" y="2641"/>
                    <a:pt x="2409" y="2472"/>
                    <a:pt x="2514" y="2239"/>
                  </a:cubicBezTo>
                  <a:cubicBezTo>
                    <a:pt x="2641" y="2007"/>
                    <a:pt x="2704" y="1754"/>
                    <a:pt x="2704" y="1458"/>
                  </a:cubicBezTo>
                  <a:cubicBezTo>
                    <a:pt x="2704" y="1183"/>
                    <a:pt x="2641" y="930"/>
                    <a:pt x="2535" y="719"/>
                  </a:cubicBezTo>
                  <a:cubicBezTo>
                    <a:pt x="2430" y="486"/>
                    <a:pt x="2261" y="317"/>
                    <a:pt x="2050" y="190"/>
                  </a:cubicBezTo>
                  <a:cubicBezTo>
                    <a:pt x="1838" y="64"/>
                    <a:pt x="1606" y="0"/>
                    <a:pt x="1352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3619075" y="1150675"/>
              <a:ext cx="274100" cy="785825"/>
            </a:xfrm>
            <a:custGeom>
              <a:avLst/>
              <a:gdLst/>
              <a:ahLst/>
              <a:cxnLst/>
              <a:rect l="l" t="t" r="r" b="b"/>
              <a:pathLst>
                <a:path w="10964" h="31433" extrusionOk="0">
                  <a:moveTo>
                    <a:pt x="5091" y="31433"/>
                  </a:moveTo>
                  <a:cubicBezTo>
                    <a:pt x="5070" y="31412"/>
                    <a:pt x="5049" y="31412"/>
                    <a:pt x="5028" y="31391"/>
                  </a:cubicBezTo>
                  <a:cubicBezTo>
                    <a:pt x="5007" y="31369"/>
                    <a:pt x="4964" y="31348"/>
                    <a:pt x="4922" y="31327"/>
                  </a:cubicBezTo>
                  <a:cubicBezTo>
                    <a:pt x="4922" y="31327"/>
                    <a:pt x="4943" y="31306"/>
                    <a:pt x="4943" y="31285"/>
                  </a:cubicBezTo>
                  <a:cubicBezTo>
                    <a:pt x="5514" y="30186"/>
                    <a:pt x="6232" y="29046"/>
                    <a:pt x="6865" y="27905"/>
                  </a:cubicBezTo>
                  <a:cubicBezTo>
                    <a:pt x="5957" y="26257"/>
                    <a:pt x="4943" y="24652"/>
                    <a:pt x="4056" y="23004"/>
                  </a:cubicBezTo>
                  <a:cubicBezTo>
                    <a:pt x="4985" y="21378"/>
                    <a:pt x="5894" y="19772"/>
                    <a:pt x="6823" y="18146"/>
                  </a:cubicBezTo>
                  <a:cubicBezTo>
                    <a:pt x="5852" y="16392"/>
                    <a:pt x="4795" y="14639"/>
                    <a:pt x="3803" y="12886"/>
                  </a:cubicBezTo>
                  <a:cubicBezTo>
                    <a:pt x="4795" y="11407"/>
                    <a:pt x="5788" y="9929"/>
                    <a:pt x="6802" y="8408"/>
                  </a:cubicBezTo>
                  <a:cubicBezTo>
                    <a:pt x="6021" y="6929"/>
                    <a:pt x="5112" y="5492"/>
                    <a:pt x="4288" y="4035"/>
                  </a:cubicBezTo>
                  <a:cubicBezTo>
                    <a:pt x="3063" y="4035"/>
                    <a:pt x="1796" y="4056"/>
                    <a:pt x="528" y="4056"/>
                  </a:cubicBezTo>
                  <a:cubicBezTo>
                    <a:pt x="402" y="4056"/>
                    <a:pt x="42" y="4119"/>
                    <a:pt x="106" y="3908"/>
                  </a:cubicBezTo>
                  <a:cubicBezTo>
                    <a:pt x="148" y="3739"/>
                    <a:pt x="402" y="3824"/>
                    <a:pt x="571" y="3824"/>
                  </a:cubicBezTo>
                  <a:cubicBezTo>
                    <a:pt x="1732" y="3824"/>
                    <a:pt x="2979" y="3781"/>
                    <a:pt x="4141" y="3803"/>
                  </a:cubicBezTo>
                  <a:cubicBezTo>
                    <a:pt x="4056" y="3634"/>
                    <a:pt x="3908" y="3465"/>
                    <a:pt x="4141" y="3211"/>
                  </a:cubicBezTo>
                  <a:cubicBezTo>
                    <a:pt x="2979" y="3211"/>
                    <a:pt x="1775" y="3190"/>
                    <a:pt x="549" y="3190"/>
                  </a:cubicBezTo>
                  <a:cubicBezTo>
                    <a:pt x="402" y="3190"/>
                    <a:pt x="148" y="3253"/>
                    <a:pt x="85" y="3127"/>
                  </a:cubicBezTo>
                  <a:cubicBezTo>
                    <a:pt x="0" y="2915"/>
                    <a:pt x="402" y="2979"/>
                    <a:pt x="507" y="2979"/>
                  </a:cubicBezTo>
                  <a:cubicBezTo>
                    <a:pt x="1754" y="2958"/>
                    <a:pt x="3063" y="2958"/>
                    <a:pt x="4309" y="2958"/>
                  </a:cubicBezTo>
                  <a:cubicBezTo>
                    <a:pt x="4880" y="2007"/>
                    <a:pt x="5429" y="887"/>
                    <a:pt x="6042" y="0"/>
                  </a:cubicBezTo>
                  <a:cubicBezTo>
                    <a:pt x="6105" y="43"/>
                    <a:pt x="6147" y="43"/>
                    <a:pt x="6168" y="64"/>
                  </a:cubicBezTo>
                  <a:cubicBezTo>
                    <a:pt x="6253" y="169"/>
                    <a:pt x="5873" y="740"/>
                    <a:pt x="5767" y="909"/>
                  </a:cubicBezTo>
                  <a:cubicBezTo>
                    <a:pt x="5281" y="1754"/>
                    <a:pt x="4711" y="2746"/>
                    <a:pt x="4288" y="3486"/>
                  </a:cubicBezTo>
                  <a:cubicBezTo>
                    <a:pt x="5133" y="5091"/>
                    <a:pt x="6147" y="6654"/>
                    <a:pt x="7013" y="8260"/>
                  </a:cubicBezTo>
                  <a:cubicBezTo>
                    <a:pt x="7943" y="8260"/>
                    <a:pt x="8915" y="8260"/>
                    <a:pt x="9907" y="8239"/>
                  </a:cubicBezTo>
                  <a:cubicBezTo>
                    <a:pt x="10119" y="8239"/>
                    <a:pt x="10773" y="8175"/>
                    <a:pt x="10837" y="8302"/>
                  </a:cubicBezTo>
                  <a:cubicBezTo>
                    <a:pt x="10964" y="8555"/>
                    <a:pt x="10604" y="8471"/>
                    <a:pt x="10499" y="8471"/>
                  </a:cubicBezTo>
                  <a:cubicBezTo>
                    <a:pt x="9379" y="8471"/>
                    <a:pt x="8154" y="8492"/>
                    <a:pt x="7034" y="8513"/>
                  </a:cubicBezTo>
                  <a:cubicBezTo>
                    <a:pt x="6168" y="10245"/>
                    <a:pt x="4288" y="13287"/>
                    <a:pt x="4288" y="13287"/>
                  </a:cubicBezTo>
                  <a:cubicBezTo>
                    <a:pt x="4288" y="13287"/>
                    <a:pt x="6274" y="16646"/>
                    <a:pt x="7140" y="18146"/>
                  </a:cubicBezTo>
                  <a:cubicBezTo>
                    <a:pt x="6211" y="19772"/>
                    <a:pt x="5281" y="21399"/>
                    <a:pt x="4331" y="23025"/>
                  </a:cubicBezTo>
                  <a:cubicBezTo>
                    <a:pt x="5239" y="24673"/>
                    <a:pt x="6232" y="26279"/>
                    <a:pt x="7161" y="27905"/>
                  </a:cubicBezTo>
                  <a:cubicBezTo>
                    <a:pt x="6485" y="29067"/>
                    <a:pt x="5830" y="30229"/>
                    <a:pt x="5154" y="31391"/>
                  </a:cubicBezTo>
                  <a:cubicBezTo>
                    <a:pt x="5154" y="31433"/>
                    <a:pt x="5112" y="31433"/>
                    <a:pt x="5091" y="31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3719400" y="2056900"/>
              <a:ext cx="18525" cy="26950"/>
            </a:xfrm>
            <a:custGeom>
              <a:avLst/>
              <a:gdLst/>
              <a:ahLst/>
              <a:cxnLst/>
              <a:rect l="l" t="t" r="r" b="b"/>
              <a:pathLst>
                <a:path w="741" h="1078" extrusionOk="0">
                  <a:moveTo>
                    <a:pt x="360" y="106"/>
                  </a:moveTo>
                  <a:cubicBezTo>
                    <a:pt x="508" y="106"/>
                    <a:pt x="592" y="232"/>
                    <a:pt x="592" y="380"/>
                  </a:cubicBezTo>
                  <a:cubicBezTo>
                    <a:pt x="592" y="570"/>
                    <a:pt x="508" y="676"/>
                    <a:pt x="360" y="676"/>
                  </a:cubicBezTo>
                  <a:cubicBezTo>
                    <a:pt x="254" y="676"/>
                    <a:pt x="170" y="613"/>
                    <a:pt x="149" y="507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17"/>
                  </a:lnTo>
                  <a:cubicBezTo>
                    <a:pt x="149" y="317"/>
                    <a:pt x="149" y="296"/>
                    <a:pt x="149" y="275"/>
                  </a:cubicBezTo>
                  <a:cubicBezTo>
                    <a:pt x="170" y="169"/>
                    <a:pt x="275" y="106"/>
                    <a:pt x="360" y="106"/>
                  </a:cubicBezTo>
                  <a:close/>
                  <a:moveTo>
                    <a:pt x="1" y="0"/>
                  </a:moveTo>
                  <a:cubicBezTo>
                    <a:pt x="1" y="85"/>
                    <a:pt x="1" y="148"/>
                    <a:pt x="1" y="254"/>
                  </a:cubicBezTo>
                  <a:lnTo>
                    <a:pt x="1" y="1077"/>
                  </a:lnTo>
                  <a:lnTo>
                    <a:pt x="149" y="1077"/>
                  </a:lnTo>
                  <a:lnTo>
                    <a:pt x="149" y="676"/>
                  </a:lnTo>
                  <a:cubicBezTo>
                    <a:pt x="191" y="739"/>
                    <a:pt x="275" y="782"/>
                    <a:pt x="381" y="782"/>
                  </a:cubicBezTo>
                  <a:cubicBezTo>
                    <a:pt x="571" y="782"/>
                    <a:pt x="740" y="655"/>
                    <a:pt x="740" y="380"/>
                  </a:cubicBezTo>
                  <a:cubicBezTo>
                    <a:pt x="740" y="148"/>
                    <a:pt x="592" y="0"/>
                    <a:pt x="402" y="0"/>
                  </a:cubicBezTo>
                  <a:cubicBezTo>
                    <a:pt x="275" y="0"/>
                    <a:pt x="191" y="42"/>
                    <a:pt x="128" y="12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3742125" y="2049500"/>
              <a:ext cx="19025" cy="26950"/>
            </a:xfrm>
            <a:custGeom>
              <a:avLst/>
              <a:gdLst/>
              <a:ahLst/>
              <a:cxnLst/>
              <a:rect l="l" t="t" r="r" b="b"/>
              <a:pathLst>
                <a:path w="761" h="1078" extrusionOk="0">
                  <a:moveTo>
                    <a:pt x="0" y="0"/>
                  </a:moveTo>
                  <a:lnTo>
                    <a:pt x="0" y="1078"/>
                  </a:lnTo>
                  <a:lnTo>
                    <a:pt x="148" y="1078"/>
                  </a:lnTo>
                  <a:lnTo>
                    <a:pt x="148" y="655"/>
                  </a:lnTo>
                  <a:lnTo>
                    <a:pt x="232" y="550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49" y="0"/>
                  </a:lnTo>
                  <a:lnTo>
                    <a:pt x="232" y="402"/>
                  </a:lnTo>
                  <a:cubicBezTo>
                    <a:pt x="211" y="444"/>
                    <a:pt x="169" y="465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3762700" y="2056900"/>
              <a:ext cx="15350" cy="19550"/>
            </a:xfrm>
            <a:custGeom>
              <a:avLst/>
              <a:gdLst/>
              <a:ahLst/>
              <a:cxnLst/>
              <a:rect l="l" t="t" r="r" b="b"/>
              <a:pathLst>
                <a:path w="614" h="782" extrusionOk="0">
                  <a:moveTo>
                    <a:pt x="466" y="380"/>
                  </a:moveTo>
                  <a:lnTo>
                    <a:pt x="466" y="507"/>
                  </a:lnTo>
                  <a:cubicBezTo>
                    <a:pt x="466" y="528"/>
                    <a:pt x="466" y="549"/>
                    <a:pt x="466" y="549"/>
                  </a:cubicBezTo>
                  <a:cubicBezTo>
                    <a:pt x="423" y="634"/>
                    <a:pt x="360" y="697"/>
                    <a:pt x="276" y="697"/>
                  </a:cubicBezTo>
                  <a:cubicBezTo>
                    <a:pt x="191" y="697"/>
                    <a:pt x="128" y="655"/>
                    <a:pt x="128" y="549"/>
                  </a:cubicBezTo>
                  <a:cubicBezTo>
                    <a:pt x="128" y="401"/>
                    <a:pt x="318" y="380"/>
                    <a:pt x="466" y="380"/>
                  </a:cubicBezTo>
                  <a:close/>
                  <a:moveTo>
                    <a:pt x="297" y="0"/>
                  </a:moveTo>
                  <a:cubicBezTo>
                    <a:pt x="212" y="0"/>
                    <a:pt x="107" y="21"/>
                    <a:pt x="43" y="63"/>
                  </a:cubicBezTo>
                  <a:lnTo>
                    <a:pt x="85" y="148"/>
                  </a:lnTo>
                  <a:cubicBezTo>
                    <a:pt x="128" y="106"/>
                    <a:pt x="212" y="85"/>
                    <a:pt x="276" y="85"/>
                  </a:cubicBezTo>
                  <a:cubicBezTo>
                    <a:pt x="445" y="85"/>
                    <a:pt x="466" y="211"/>
                    <a:pt x="466" y="275"/>
                  </a:cubicBezTo>
                  <a:cubicBezTo>
                    <a:pt x="170" y="275"/>
                    <a:pt x="1" y="380"/>
                    <a:pt x="1" y="570"/>
                  </a:cubicBezTo>
                  <a:cubicBezTo>
                    <a:pt x="1" y="676"/>
                    <a:pt x="85" y="782"/>
                    <a:pt x="233" y="782"/>
                  </a:cubicBezTo>
                  <a:cubicBezTo>
                    <a:pt x="339" y="782"/>
                    <a:pt x="423" y="739"/>
                    <a:pt x="466" y="676"/>
                  </a:cubicBezTo>
                  <a:lnTo>
                    <a:pt x="487" y="782"/>
                  </a:lnTo>
                  <a:lnTo>
                    <a:pt x="614" y="782"/>
                  </a:lnTo>
                  <a:cubicBezTo>
                    <a:pt x="592" y="718"/>
                    <a:pt x="592" y="655"/>
                    <a:pt x="592" y="592"/>
                  </a:cubicBezTo>
                  <a:lnTo>
                    <a:pt x="592" y="296"/>
                  </a:lnTo>
                  <a:cubicBezTo>
                    <a:pt x="592" y="148"/>
                    <a:pt x="529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3792800" y="20505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27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3810250" y="205002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106"/>
                  </a:moveTo>
                  <a:cubicBezTo>
                    <a:pt x="507" y="106"/>
                    <a:pt x="570" y="275"/>
                    <a:pt x="570" y="529"/>
                  </a:cubicBezTo>
                  <a:cubicBezTo>
                    <a:pt x="570" y="782"/>
                    <a:pt x="507" y="951"/>
                    <a:pt x="359" y="951"/>
                  </a:cubicBezTo>
                  <a:cubicBezTo>
                    <a:pt x="232" y="951"/>
                    <a:pt x="148" y="803"/>
                    <a:pt x="148" y="529"/>
                  </a:cubicBezTo>
                  <a:cubicBezTo>
                    <a:pt x="148" y="254"/>
                    <a:pt x="232" y="106"/>
                    <a:pt x="359" y="106"/>
                  </a:cubicBezTo>
                  <a:close/>
                  <a:moveTo>
                    <a:pt x="380" y="0"/>
                  </a:moveTo>
                  <a:cubicBezTo>
                    <a:pt x="169" y="0"/>
                    <a:pt x="0" y="191"/>
                    <a:pt x="0" y="529"/>
                  </a:cubicBezTo>
                  <a:cubicBezTo>
                    <a:pt x="21" y="867"/>
                    <a:pt x="148" y="1057"/>
                    <a:pt x="359" y="1057"/>
                  </a:cubicBezTo>
                  <a:cubicBezTo>
                    <a:pt x="570" y="1057"/>
                    <a:pt x="718" y="867"/>
                    <a:pt x="718" y="529"/>
                  </a:cubicBezTo>
                  <a:cubicBezTo>
                    <a:pt x="718" y="191"/>
                    <a:pt x="592" y="0"/>
                    <a:pt x="38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3831375" y="20716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2" y="1"/>
                    <a:pt x="0" y="43"/>
                    <a:pt x="0" y="106"/>
                  </a:cubicBezTo>
                  <a:cubicBezTo>
                    <a:pt x="0" y="148"/>
                    <a:pt x="42" y="191"/>
                    <a:pt x="106" y="191"/>
                  </a:cubicBezTo>
                  <a:cubicBezTo>
                    <a:pt x="148" y="191"/>
                    <a:pt x="190" y="148"/>
                    <a:pt x="190" y="106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3838750" y="205002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60" y="465"/>
                  </a:moveTo>
                  <a:cubicBezTo>
                    <a:pt x="487" y="465"/>
                    <a:pt x="571" y="571"/>
                    <a:pt x="571" y="719"/>
                  </a:cubicBezTo>
                  <a:cubicBezTo>
                    <a:pt x="571" y="867"/>
                    <a:pt x="487" y="951"/>
                    <a:pt x="381" y="951"/>
                  </a:cubicBezTo>
                  <a:cubicBezTo>
                    <a:pt x="233" y="951"/>
                    <a:pt x="149" y="824"/>
                    <a:pt x="149" y="655"/>
                  </a:cubicBezTo>
                  <a:cubicBezTo>
                    <a:pt x="149" y="634"/>
                    <a:pt x="149" y="613"/>
                    <a:pt x="170" y="592"/>
                  </a:cubicBezTo>
                  <a:cubicBezTo>
                    <a:pt x="191" y="529"/>
                    <a:pt x="275" y="465"/>
                    <a:pt x="360" y="465"/>
                  </a:cubicBezTo>
                  <a:close/>
                  <a:moveTo>
                    <a:pt x="508" y="0"/>
                  </a:moveTo>
                  <a:cubicBezTo>
                    <a:pt x="381" y="22"/>
                    <a:pt x="275" y="85"/>
                    <a:pt x="191" y="169"/>
                  </a:cubicBezTo>
                  <a:cubicBezTo>
                    <a:pt x="85" y="254"/>
                    <a:pt x="1" y="423"/>
                    <a:pt x="1" y="634"/>
                  </a:cubicBezTo>
                  <a:cubicBezTo>
                    <a:pt x="1" y="888"/>
                    <a:pt x="149" y="1057"/>
                    <a:pt x="381" y="1057"/>
                  </a:cubicBezTo>
                  <a:cubicBezTo>
                    <a:pt x="592" y="1057"/>
                    <a:pt x="719" y="888"/>
                    <a:pt x="719" y="698"/>
                  </a:cubicBezTo>
                  <a:cubicBezTo>
                    <a:pt x="719" y="507"/>
                    <a:pt x="592" y="360"/>
                    <a:pt x="402" y="360"/>
                  </a:cubicBezTo>
                  <a:cubicBezTo>
                    <a:pt x="296" y="360"/>
                    <a:pt x="212" y="423"/>
                    <a:pt x="149" y="486"/>
                  </a:cubicBezTo>
                  <a:cubicBezTo>
                    <a:pt x="170" y="317"/>
                    <a:pt x="296" y="169"/>
                    <a:pt x="508" y="127"/>
                  </a:cubicBezTo>
                  <a:cubicBezTo>
                    <a:pt x="550" y="127"/>
                    <a:pt x="592" y="106"/>
                    <a:pt x="613" y="106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7"/>
            <p:cNvSpPr/>
            <p:nvPr/>
          </p:nvSpPr>
          <p:spPr>
            <a:xfrm>
              <a:off x="3860400" y="2050550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" y="1"/>
                  </a:moveTo>
                  <a:lnTo>
                    <a:pt x="1" y="106"/>
                  </a:lnTo>
                  <a:lnTo>
                    <a:pt x="487" y="106"/>
                  </a:lnTo>
                  <a:lnTo>
                    <a:pt x="43" y="1036"/>
                  </a:lnTo>
                  <a:lnTo>
                    <a:pt x="191" y="1036"/>
                  </a:lnTo>
                  <a:lnTo>
                    <a:pt x="635" y="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3835050" y="1111600"/>
              <a:ext cx="18000" cy="27475"/>
            </a:xfrm>
            <a:custGeom>
              <a:avLst/>
              <a:gdLst/>
              <a:ahLst/>
              <a:cxnLst/>
              <a:rect l="l" t="t" r="r" b="b"/>
              <a:pathLst>
                <a:path w="720" h="1099" extrusionOk="0">
                  <a:moveTo>
                    <a:pt x="360" y="106"/>
                  </a:moveTo>
                  <a:cubicBezTo>
                    <a:pt x="508" y="106"/>
                    <a:pt x="592" y="254"/>
                    <a:pt x="592" y="401"/>
                  </a:cubicBezTo>
                  <a:cubicBezTo>
                    <a:pt x="592" y="570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96"/>
                  </a:cubicBezTo>
                  <a:cubicBezTo>
                    <a:pt x="170" y="190"/>
                    <a:pt x="254" y="106"/>
                    <a:pt x="360" y="106"/>
                  </a:cubicBezTo>
                  <a:close/>
                  <a:moveTo>
                    <a:pt x="402" y="0"/>
                  </a:moveTo>
                  <a:cubicBezTo>
                    <a:pt x="276" y="0"/>
                    <a:pt x="191" y="63"/>
                    <a:pt x="128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85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6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3857775" y="1104725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0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49" y="0"/>
                  </a:lnTo>
                  <a:lnTo>
                    <a:pt x="233" y="402"/>
                  </a:lnTo>
                  <a:cubicBezTo>
                    <a:pt x="190" y="423"/>
                    <a:pt x="169" y="465"/>
                    <a:pt x="148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3878375" y="1111600"/>
              <a:ext cx="15325" cy="20075"/>
            </a:xfrm>
            <a:custGeom>
              <a:avLst/>
              <a:gdLst/>
              <a:ahLst/>
              <a:cxnLst/>
              <a:rect l="l" t="t" r="r" b="b"/>
              <a:pathLst>
                <a:path w="613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44" y="570"/>
                  </a:cubicBezTo>
                  <a:cubicBezTo>
                    <a:pt x="423" y="634"/>
                    <a:pt x="359" y="697"/>
                    <a:pt x="254" y="697"/>
                  </a:cubicBezTo>
                  <a:cubicBezTo>
                    <a:pt x="190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21"/>
                    <a:pt x="42" y="63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11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1"/>
                    <a:pt x="0" y="592"/>
                  </a:cubicBezTo>
                  <a:cubicBezTo>
                    <a:pt x="0" y="697"/>
                    <a:pt x="63" y="803"/>
                    <a:pt x="232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3906350" y="11052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6" y="148"/>
                    <a:pt x="191" y="106"/>
                    <a:pt x="275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60" y="592"/>
                    <a:pt x="106" y="846"/>
                  </a:cubicBezTo>
                  <a:lnTo>
                    <a:pt x="1" y="951"/>
                  </a:lnTo>
                  <a:lnTo>
                    <a:pt x="1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4"/>
                    <a:pt x="613" y="486"/>
                    <a:pt x="613" y="296"/>
                  </a:cubicBezTo>
                  <a:cubicBezTo>
                    <a:pt x="613" y="148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3926950" y="11269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1"/>
                  </a:moveTo>
                  <a:cubicBezTo>
                    <a:pt x="22" y="1"/>
                    <a:pt x="0" y="43"/>
                    <a:pt x="0" y="85"/>
                  </a:cubicBezTo>
                  <a:cubicBezTo>
                    <a:pt x="0" y="149"/>
                    <a:pt x="22" y="191"/>
                    <a:pt x="85" y="191"/>
                  </a:cubicBezTo>
                  <a:cubicBezTo>
                    <a:pt x="148" y="191"/>
                    <a:pt x="169" y="149"/>
                    <a:pt x="169" y="85"/>
                  </a:cubicBezTo>
                  <a:cubicBezTo>
                    <a:pt x="169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3936975" y="11052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48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3954950" y="1105250"/>
              <a:ext cx="15850" cy="26425"/>
            </a:xfrm>
            <a:custGeom>
              <a:avLst/>
              <a:gdLst/>
              <a:ahLst/>
              <a:cxnLst/>
              <a:rect l="l" t="t" r="r" b="b"/>
              <a:pathLst>
                <a:path w="634" h="1057" extrusionOk="0">
                  <a:moveTo>
                    <a:pt x="127" y="1"/>
                  </a:moveTo>
                  <a:lnTo>
                    <a:pt x="63" y="508"/>
                  </a:lnTo>
                  <a:cubicBezTo>
                    <a:pt x="85" y="508"/>
                    <a:pt x="148" y="486"/>
                    <a:pt x="190" y="486"/>
                  </a:cubicBezTo>
                  <a:cubicBezTo>
                    <a:pt x="401" y="486"/>
                    <a:pt x="486" y="592"/>
                    <a:pt x="486" y="719"/>
                  </a:cubicBezTo>
                  <a:cubicBezTo>
                    <a:pt x="486" y="867"/>
                    <a:pt x="380" y="951"/>
                    <a:pt x="253" y="951"/>
                  </a:cubicBezTo>
                  <a:cubicBezTo>
                    <a:pt x="148" y="951"/>
                    <a:pt x="63" y="909"/>
                    <a:pt x="21" y="888"/>
                  </a:cubicBezTo>
                  <a:lnTo>
                    <a:pt x="0" y="993"/>
                  </a:lnTo>
                  <a:cubicBezTo>
                    <a:pt x="42" y="1036"/>
                    <a:pt x="148" y="1057"/>
                    <a:pt x="253" y="1057"/>
                  </a:cubicBezTo>
                  <a:cubicBezTo>
                    <a:pt x="486" y="1057"/>
                    <a:pt x="634" y="909"/>
                    <a:pt x="634" y="698"/>
                  </a:cubicBezTo>
                  <a:cubicBezTo>
                    <a:pt x="634" y="571"/>
                    <a:pt x="570" y="486"/>
                    <a:pt x="486" y="444"/>
                  </a:cubicBezTo>
                  <a:cubicBezTo>
                    <a:pt x="422" y="402"/>
                    <a:pt x="338" y="381"/>
                    <a:pt x="275" y="381"/>
                  </a:cubicBezTo>
                  <a:cubicBezTo>
                    <a:pt x="232" y="381"/>
                    <a:pt x="211" y="381"/>
                    <a:pt x="190" y="402"/>
                  </a:cubicBezTo>
                  <a:lnTo>
                    <a:pt x="232" y="127"/>
                  </a:lnTo>
                  <a:lnTo>
                    <a:pt x="613" y="12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3910575" y="1436375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27" y="507"/>
                    <a:pt x="127" y="507"/>
                    <a:pt x="127" y="486"/>
                  </a:cubicBezTo>
                  <a:lnTo>
                    <a:pt x="127" y="338"/>
                  </a:lnTo>
                  <a:cubicBezTo>
                    <a:pt x="127" y="317"/>
                    <a:pt x="148" y="296"/>
                    <a:pt x="148" y="296"/>
                  </a:cubicBezTo>
                  <a:cubicBezTo>
                    <a:pt x="170" y="190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06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27" y="1099"/>
                  </a:lnTo>
                  <a:lnTo>
                    <a:pt x="127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3933275" y="1429500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1" y="423"/>
                    <a:pt x="170" y="465"/>
                    <a:pt x="128" y="508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7"/>
            <p:cNvSpPr/>
            <p:nvPr/>
          </p:nvSpPr>
          <p:spPr>
            <a:xfrm>
              <a:off x="3953350" y="14363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9" y="655"/>
                    <a:pt x="149" y="571"/>
                  </a:cubicBezTo>
                  <a:cubicBezTo>
                    <a:pt x="149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64"/>
                  </a:cubicBezTo>
                  <a:lnTo>
                    <a:pt x="106" y="169"/>
                  </a:lnTo>
                  <a:cubicBezTo>
                    <a:pt x="149" y="127"/>
                    <a:pt x="233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54" y="803"/>
                  </a:cubicBezTo>
                  <a:cubicBezTo>
                    <a:pt x="360" y="803"/>
                    <a:pt x="444" y="761"/>
                    <a:pt x="486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7"/>
            <p:cNvSpPr/>
            <p:nvPr/>
          </p:nvSpPr>
          <p:spPr>
            <a:xfrm>
              <a:off x="3981350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1" y="571"/>
                    <a:pt x="148" y="487"/>
                    <a:pt x="148" y="360"/>
                  </a:cubicBezTo>
                  <a:cubicBezTo>
                    <a:pt x="148" y="212"/>
                    <a:pt x="211" y="106"/>
                    <a:pt x="338" y="106"/>
                  </a:cubicBezTo>
                  <a:close/>
                  <a:moveTo>
                    <a:pt x="359" y="1"/>
                  </a:moveTo>
                  <a:cubicBezTo>
                    <a:pt x="148" y="1"/>
                    <a:pt x="0" y="170"/>
                    <a:pt x="0" y="360"/>
                  </a:cubicBezTo>
                  <a:cubicBezTo>
                    <a:pt x="0" y="529"/>
                    <a:pt x="127" y="677"/>
                    <a:pt x="296" y="677"/>
                  </a:cubicBezTo>
                  <a:cubicBezTo>
                    <a:pt x="402" y="677"/>
                    <a:pt x="486" y="635"/>
                    <a:pt x="549" y="571"/>
                  </a:cubicBezTo>
                  <a:lnTo>
                    <a:pt x="549" y="571"/>
                  </a:lnTo>
                  <a:cubicBezTo>
                    <a:pt x="528" y="698"/>
                    <a:pt x="486" y="782"/>
                    <a:pt x="423" y="846"/>
                  </a:cubicBezTo>
                  <a:cubicBezTo>
                    <a:pt x="359" y="888"/>
                    <a:pt x="275" y="930"/>
                    <a:pt x="190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1" y="1057"/>
                  </a:lnTo>
                  <a:cubicBezTo>
                    <a:pt x="317" y="1036"/>
                    <a:pt x="444" y="994"/>
                    <a:pt x="507" y="909"/>
                  </a:cubicBezTo>
                  <a:cubicBezTo>
                    <a:pt x="613" y="825"/>
                    <a:pt x="697" y="656"/>
                    <a:pt x="697" y="423"/>
                  </a:cubicBezTo>
                  <a:cubicBezTo>
                    <a:pt x="697" y="170"/>
                    <a:pt x="571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4001950" y="14516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106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7"/>
            <p:cNvSpPr/>
            <p:nvPr/>
          </p:nvSpPr>
          <p:spPr>
            <a:xfrm>
              <a:off x="4012500" y="143055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12" y="1"/>
                  </a:moveTo>
                  <a:lnTo>
                    <a:pt x="1" y="107"/>
                  </a:lnTo>
                  <a:lnTo>
                    <a:pt x="22" y="212"/>
                  </a:lnTo>
                  <a:lnTo>
                    <a:pt x="191" y="128"/>
                  </a:lnTo>
                  <a:lnTo>
                    <a:pt x="212" y="128"/>
                  </a:lnTo>
                  <a:lnTo>
                    <a:pt x="212" y="1015"/>
                  </a:lnTo>
                  <a:lnTo>
                    <a:pt x="338" y="101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7"/>
            <p:cNvSpPr/>
            <p:nvPr/>
          </p:nvSpPr>
          <p:spPr>
            <a:xfrm>
              <a:off x="4029925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466"/>
                  </a:moveTo>
                  <a:cubicBezTo>
                    <a:pt x="486" y="466"/>
                    <a:pt x="571" y="550"/>
                    <a:pt x="571" y="698"/>
                  </a:cubicBezTo>
                  <a:cubicBezTo>
                    <a:pt x="571" y="846"/>
                    <a:pt x="486" y="951"/>
                    <a:pt x="360" y="951"/>
                  </a:cubicBezTo>
                  <a:cubicBezTo>
                    <a:pt x="212" y="951"/>
                    <a:pt x="148" y="825"/>
                    <a:pt x="127" y="656"/>
                  </a:cubicBezTo>
                  <a:cubicBezTo>
                    <a:pt x="127" y="635"/>
                    <a:pt x="148" y="613"/>
                    <a:pt x="148" y="592"/>
                  </a:cubicBezTo>
                  <a:cubicBezTo>
                    <a:pt x="191" y="529"/>
                    <a:pt x="275" y="466"/>
                    <a:pt x="360" y="466"/>
                  </a:cubicBezTo>
                  <a:close/>
                  <a:moveTo>
                    <a:pt x="508" y="1"/>
                  </a:moveTo>
                  <a:cubicBezTo>
                    <a:pt x="381" y="22"/>
                    <a:pt x="254" y="64"/>
                    <a:pt x="170" y="149"/>
                  </a:cubicBezTo>
                  <a:cubicBezTo>
                    <a:pt x="64" y="254"/>
                    <a:pt x="1" y="423"/>
                    <a:pt x="1" y="613"/>
                  </a:cubicBezTo>
                  <a:cubicBezTo>
                    <a:pt x="1" y="888"/>
                    <a:pt x="148" y="1057"/>
                    <a:pt x="360" y="1057"/>
                  </a:cubicBezTo>
                  <a:cubicBezTo>
                    <a:pt x="571" y="1057"/>
                    <a:pt x="698" y="888"/>
                    <a:pt x="698" y="698"/>
                  </a:cubicBezTo>
                  <a:cubicBezTo>
                    <a:pt x="698" y="487"/>
                    <a:pt x="571" y="360"/>
                    <a:pt x="402" y="360"/>
                  </a:cubicBezTo>
                  <a:cubicBezTo>
                    <a:pt x="275" y="360"/>
                    <a:pt x="191" y="423"/>
                    <a:pt x="148" y="487"/>
                  </a:cubicBezTo>
                  <a:cubicBezTo>
                    <a:pt x="170" y="318"/>
                    <a:pt x="275" y="149"/>
                    <a:pt x="508" y="128"/>
                  </a:cubicBezTo>
                  <a:cubicBezTo>
                    <a:pt x="550" y="106"/>
                    <a:pt x="571" y="106"/>
                    <a:pt x="613" y="106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3747925" y="1070400"/>
              <a:ext cx="76600" cy="79775"/>
            </a:xfrm>
            <a:custGeom>
              <a:avLst/>
              <a:gdLst/>
              <a:ahLst/>
              <a:cxnLst/>
              <a:rect l="l" t="t" r="r" b="b"/>
              <a:pathLst>
                <a:path w="3064" h="3191" extrusionOk="0">
                  <a:moveTo>
                    <a:pt x="1374" y="3063"/>
                  </a:moveTo>
                  <a:cubicBezTo>
                    <a:pt x="803" y="2852"/>
                    <a:pt x="550" y="2366"/>
                    <a:pt x="529" y="2028"/>
                  </a:cubicBezTo>
                  <a:cubicBezTo>
                    <a:pt x="486" y="1395"/>
                    <a:pt x="1014" y="613"/>
                    <a:pt x="1648" y="529"/>
                  </a:cubicBezTo>
                  <a:cubicBezTo>
                    <a:pt x="2345" y="423"/>
                    <a:pt x="3063" y="1014"/>
                    <a:pt x="3063" y="1690"/>
                  </a:cubicBezTo>
                  <a:cubicBezTo>
                    <a:pt x="3042" y="2049"/>
                    <a:pt x="2979" y="2155"/>
                    <a:pt x="2873" y="2366"/>
                  </a:cubicBezTo>
                  <a:cubicBezTo>
                    <a:pt x="2641" y="2789"/>
                    <a:pt x="2387" y="2937"/>
                    <a:pt x="2282" y="3000"/>
                  </a:cubicBezTo>
                  <a:cubicBezTo>
                    <a:pt x="2049" y="3127"/>
                    <a:pt x="1733" y="3190"/>
                    <a:pt x="1374" y="3063"/>
                  </a:cubicBezTo>
                  <a:close/>
                  <a:moveTo>
                    <a:pt x="2535" y="1162"/>
                  </a:moveTo>
                  <a:cubicBezTo>
                    <a:pt x="1585" y="0"/>
                    <a:pt x="0" y="2240"/>
                    <a:pt x="1479" y="2768"/>
                  </a:cubicBezTo>
                  <a:cubicBezTo>
                    <a:pt x="2324" y="3063"/>
                    <a:pt x="3042" y="1754"/>
                    <a:pt x="2535" y="1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3697750" y="1043475"/>
              <a:ext cx="74500" cy="80825"/>
            </a:xfrm>
            <a:custGeom>
              <a:avLst/>
              <a:gdLst/>
              <a:ahLst/>
              <a:cxnLst/>
              <a:rect l="l" t="t" r="r" b="b"/>
              <a:pathLst>
                <a:path w="2980" h="3233" extrusionOk="0">
                  <a:moveTo>
                    <a:pt x="1416" y="3021"/>
                  </a:moveTo>
                  <a:cubicBezTo>
                    <a:pt x="1606" y="2725"/>
                    <a:pt x="1775" y="2408"/>
                    <a:pt x="1944" y="2112"/>
                  </a:cubicBezTo>
                  <a:cubicBezTo>
                    <a:pt x="1627" y="1880"/>
                    <a:pt x="1205" y="1669"/>
                    <a:pt x="846" y="1458"/>
                  </a:cubicBezTo>
                  <a:cubicBezTo>
                    <a:pt x="656" y="1690"/>
                    <a:pt x="487" y="2070"/>
                    <a:pt x="318" y="2345"/>
                  </a:cubicBezTo>
                  <a:cubicBezTo>
                    <a:pt x="212" y="2345"/>
                    <a:pt x="106" y="2239"/>
                    <a:pt x="1" y="2197"/>
                  </a:cubicBezTo>
                  <a:cubicBezTo>
                    <a:pt x="423" y="1458"/>
                    <a:pt x="846" y="718"/>
                    <a:pt x="1268" y="0"/>
                  </a:cubicBezTo>
                  <a:cubicBezTo>
                    <a:pt x="1353" y="42"/>
                    <a:pt x="1458" y="106"/>
                    <a:pt x="1564" y="169"/>
                  </a:cubicBezTo>
                  <a:cubicBezTo>
                    <a:pt x="1374" y="507"/>
                    <a:pt x="1162" y="845"/>
                    <a:pt x="972" y="1183"/>
                  </a:cubicBezTo>
                  <a:cubicBezTo>
                    <a:pt x="1353" y="1394"/>
                    <a:pt x="1733" y="1606"/>
                    <a:pt x="2113" y="1838"/>
                  </a:cubicBezTo>
                  <a:cubicBezTo>
                    <a:pt x="2303" y="1500"/>
                    <a:pt x="2493" y="1162"/>
                    <a:pt x="2683" y="824"/>
                  </a:cubicBezTo>
                  <a:cubicBezTo>
                    <a:pt x="2789" y="866"/>
                    <a:pt x="2895" y="930"/>
                    <a:pt x="2979" y="993"/>
                  </a:cubicBezTo>
                  <a:cubicBezTo>
                    <a:pt x="2578" y="1711"/>
                    <a:pt x="2176" y="2408"/>
                    <a:pt x="1754" y="3126"/>
                  </a:cubicBezTo>
                  <a:cubicBezTo>
                    <a:pt x="1691" y="3232"/>
                    <a:pt x="1543" y="3042"/>
                    <a:pt x="1416" y="30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3837700" y="1993525"/>
              <a:ext cx="19025" cy="31175"/>
            </a:xfrm>
            <a:custGeom>
              <a:avLst/>
              <a:gdLst/>
              <a:ahLst/>
              <a:cxnLst/>
              <a:rect l="l" t="t" r="r" b="b"/>
              <a:pathLst>
                <a:path w="761" h="1247" extrusionOk="0">
                  <a:moveTo>
                    <a:pt x="360" y="0"/>
                  </a:moveTo>
                  <a:cubicBezTo>
                    <a:pt x="233" y="0"/>
                    <a:pt x="106" y="42"/>
                    <a:pt x="43" y="106"/>
                  </a:cubicBezTo>
                  <a:lnTo>
                    <a:pt x="85" y="211"/>
                  </a:lnTo>
                  <a:cubicBezTo>
                    <a:pt x="148" y="169"/>
                    <a:pt x="233" y="127"/>
                    <a:pt x="338" y="127"/>
                  </a:cubicBezTo>
                  <a:cubicBezTo>
                    <a:pt x="486" y="127"/>
                    <a:pt x="550" y="211"/>
                    <a:pt x="550" y="317"/>
                  </a:cubicBezTo>
                  <a:cubicBezTo>
                    <a:pt x="550" y="465"/>
                    <a:pt x="402" y="507"/>
                    <a:pt x="275" y="507"/>
                  </a:cubicBezTo>
                  <a:lnTo>
                    <a:pt x="191" y="507"/>
                  </a:lnTo>
                  <a:lnTo>
                    <a:pt x="191" y="634"/>
                  </a:lnTo>
                  <a:lnTo>
                    <a:pt x="275" y="634"/>
                  </a:lnTo>
                  <a:cubicBezTo>
                    <a:pt x="444" y="634"/>
                    <a:pt x="592" y="718"/>
                    <a:pt x="592" y="887"/>
                  </a:cubicBezTo>
                  <a:cubicBezTo>
                    <a:pt x="592" y="972"/>
                    <a:pt x="529" y="1120"/>
                    <a:pt x="317" y="1120"/>
                  </a:cubicBezTo>
                  <a:cubicBezTo>
                    <a:pt x="212" y="1120"/>
                    <a:pt x="106" y="1056"/>
                    <a:pt x="43" y="1035"/>
                  </a:cubicBezTo>
                  <a:lnTo>
                    <a:pt x="1" y="1162"/>
                  </a:lnTo>
                  <a:cubicBezTo>
                    <a:pt x="64" y="1204"/>
                    <a:pt x="191" y="1246"/>
                    <a:pt x="317" y="1246"/>
                  </a:cubicBezTo>
                  <a:cubicBezTo>
                    <a:pt x="613" y="1246"/>
                    <a:pt x="761" y="1077"/>
                    <a:pt x="761" y="887"/>
                  </a:cubicBezTo>
                  <a:cubicBezTo>
                    <a:pt x="761" y="718"/>
                    <a:pt x="634" y="613"/>
                    <a:pt x="486" y="571"/>
                  </a:cubicBezTo>
                  <a:cubicBezTo>
                    <a:pt x="634" y="528"/>
                    <a:pt x="719" y="423"/>
                    <a:pt x="719" y="296"/>
                  </a:cubicBezTo>
                  <a:cubicBezTo>
                    <a:pt x="719" y="148"/>
                    <a:pt x="592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3785425" y="1946525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31"/>
                  </a:lnTo>
                  <a:lnTo>
                    <a:pt x="1606" y="1331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06" y="0"/>
                  </a:lnTo>
                  <a:lnTo>
                    <a:pt x="1606" y="1035"/>
                  </a:lnTo>
                  <a:lnTo>
                    <a:pt x="317" y="103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3784350" y="1945975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944" y="64"/>
                  </a:moveTo>
                  <a:lnTo>
                    <a:pt x="1944" y="2494"/>
                  </a:lnTo>
                  <a:lnTo>
                    <a:pt x="1691" y="2494"/>
                  </a:lnTo>
                  <a:lnTo>
                    <a:pt x="1691" y="1311"/>
                  </a:lnTo>
                  <a:lnTo>
                    <a:pt x="339" y="1311"/>
                  </a:lnTo>
                  <a:lnTo>
                    <a:pt x="339" y="2494"/>
                  </a:lnTo>
                  <a:lnTo>
                    <a:pt x="64" y="2494"/>
                  </a:lnTo>
                  <a:lnTo>
                    <a:pt x="64" y="64"/>
                  </a:lnTo>
                  <a:lnTo>
                    <a:pt x="339" y="64"/>
                  </a:lnTo>
                  <a:lnTo>
                    <a:pt x="339" y="1078"/>
                  </a:lnTo>
                  <a:lnTo>
                    <a:pt x="1691" y="1078"/>
                  </a:lnTo>
                  <a:lnTo>
                    <a:pt x="1691" y="64"/>
                  </a:lnTo>
                  <a:close/>
                  <a:moveTo>
                    <a:pt x="1" y="1"/>
                  </a:moveTo>
                  <a:lnTo>
                    <a:pt x="1" y="2557"/>
                  </a:lnTo>
                  <a:lnTo>
                    <a:pt x="402" y="2557"/>
                  </a:lnTo>
                  <a:lnTo>
                    <a:pt x="402" y="1374"/>
                  </a:lnTo>
                  <a:lnTo>
                    <a:pt x="1628" y="1374"/>
                  </a:lnTo>
                  <a:lnTo>
                    <a:pt x="1628" y="2557"/>
                  </a:lnTo>
                  <a:lnTo>
                    <a:pt x="2008" y="2557"/>
                  </a:lnTo>
                  <a:lnTo>
                    <a:pt x="2008" y="1"/>
                  </a:lnTo>
                  <a:lnTo>
                    <a:pt x="1628" y="1"/>
                  </a:lnTo>
                  <a:lnTo>
                    <a:pt x="1628" y="1015"/>
                  </a:lnTo>
                  <a:lnTo>
                    <a:pt x="402" y="1015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3726275" y="1946525"/>
              <a:ext cx="49125" cy="62325"/>
            </a:xfrm>
            <a:custGeom>
              <a:avLst/>
              <a:gdLst/>
              <a:ahLst/>
              <a:cxnLst/>
              <a:rect l="l" t="t" r="r" b="b"/>
              <a:pathLst>
                <a:path w="1965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4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0"/>
                  </a:lnTo>
                  <a:lnTo>
                    <a:pt x="1648" y="0"/>
                  </a:lnTo>
                  <a:lnTo>
                    <a:pt x="1648" y="196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3725750" y="194597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4"/>
                  </a:lnTo>
                  <a:lnTo>
                    <a:pt x="1669" y="2494"/>
                  </a:lnTo>
                  <a:lnTo>
                    <a:pt x="380" y="550"/>
                  </a:lnTo>
                  <a:lnTo>
                    <a:pt x="317" y="571"/>
                  </a:lnTo>
                  <a:lnTo>
                    <a:pt x="317" y="2494"/>
                  </a:lnTo>
                  <a:lnTo>
                    <a:pt x="64" y="2494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8"/>
                  </a:lnTo>
                  <a:lnTo>
                    <a:pt x="1711" y="1987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0" y="2557"/>
                  </a:lnTo>
                  <a:lnTo>
                    <a:pt x="380" y="677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3873600" y="1912725"/>
              <a:ext cx="36475" cy="36450"/>
            </a:xfrm>
            <a:custGeom>
              <a:avLst/>
              <a:gdLst/>
              <a:ahLst/>
              <a:cxnLst/>
              <a:rect l="l" t="t" r="r" b="b"/>
              <a:pathLst>
                <a:path w="1459" h="1458" extrusionOk="0">
                  <a:moveTo>
                    <a:pt x="529" y="0"/>
                  </a:moveTo>
                  <a:lnTo>
                    <a:pt x="529" y="507"/>
                  </a:lnTo>
                  <a:lnTo>
                    <a:pt x="1" y="507"/>
                  </a:lnTo>
                  <a:lnTo>
                    <a:pt x="1" y="951"/>
                  </a:lnTo>
                  <a:lnTo>
                    <a:pt x="529" y="951"/>
                  </a:lnTo>
                  <a:lnTo>
                    <a:pt x="529" y="1458"/>
                  </a:lnTo>
                  <a:lnTo>
                    <a:pt x="952" y="1458"/>
                  </a:lnTo>
                  <a:lnTo>
                    <a:pt x="952" y="951"/>
                  </a:lnTo>
                  <a:lnTo>
                    <a:pt x="1458" y="951"/>
                  </a:lnTo>
                  <a:lnTo>
                    <a:pt x="1458" y="507"/>
                  </a:lnTo>
                  <a:lnTo>
                    <a:pt x="952" y="50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3857775" y="1896875"/>
              <a:ext cx="68675" cy="68150"/>
            </a:xfrm>
            <a:custGeom>
              <a:avLst/>
              <a:gdLst/>
              <a:ahLst/>
              <a:cxnLst/>
              <a:rect l="l" t="t" r="r" b="b"/>
              <a:pathLst>
                <a:path w="2747" h="2726" extrusionOk="0">
                  <a:moveTo>
                    <a:pt x="1373" y="212"/>
                  </a:moveTo>
                  <a:cubicBezTo>
                    <a:pt x="2007" y="212"/>
                    <a:pt x="2514" y="719"/>
                    <a:pt x="2514" y="1352"/>
                  </a:cubicBezTo>
                  <a:cubicBezTo>
                    <a:pt x="2514" y="1986"/>
                    <a:pt x="2007" y="2514"/>
                    <a:pt x="1373" y="2514"/>
                  </a:cubicBezTo>
                  <a:cubicBezTo>
                    <a:pt x="740" y="2514"/>
                    <a:pt x="211" y="1986"/>
                    <a:pt x="211" y="1352"/>
                  </a:cubicBezTo>
                  <a:cubicBezTo>
                    <a:pt x="211" y="719"/>
                    <a:pt x="740" y="212"/>
                    <a:pt x="1373" y="212"/>
                  </a:cubicBezTo>
                  <a:close/>
                  <a:moveTo>
                    <a:pt x="1373" y="0"/>
                  </a:moveTo>
                  <a:cubicBezTo>
                    <a:pt x="613" y="0"/>
                    <a:pt x="0" y="592"/>
                    <a:pt x="0" y="1352"/>
                  </a:cubicBezTo>
                  <a:cubicBezTo>
                    <a:pt x="0" y="2113"/>
                    <a:pt x="613" y="2725"/>
                    <a:pt x="1373" y="2725"/>
                  </a:cubicBezTo>
                  <a:cubicBezTo>
                    <a:pt x="2134" y="2725"/>
                    <a:pt x="2746" y="2113"/>
                    <a:pt x="2746" y="1352"/>
                  </a:cubicBezTo>
                  <a:cubicBezTo>
                    <a:pt x="2746" y="592"/>
                    <a:pt x="2134" y="0"/>
                    <a:pt x="1373" y="0"/>
                  </a:cubicBezTo>
                  <a:close/>
                </a:path>
              </a:pathLst>
            </a:custGeom>
            <a:solidFill>
              <a:srgbClr val="D2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4019375" y="1370350"/>
              <a:ext cx="28000" cy="43350"/>
            </a:xfrm>
            <a:custGeom>
              <a:avLst/>
              <a:gdLst/>
              <a:ahLst/>
              <a:cxnLst/>
              <a:rect l="l" t="t" r="r" b="b"/>
              <a:pathLst>
                <a:path w="1120" h="1734" extrusionOk="0">
                  <a:moveTo>
                    <a:pt x="296" y="1522"/>
                  </a:moveTo>
                  <a:cubicBezTo>
                    <a:pt x="528" y="1522"/>
                    <a:pt x="782" y="1522"/>
                    <a:pt x="1014" y="1522"/>
                  </a:cubicBezTo>
                  <a:cubicBezTo>
                    <a:pt x="1035" y="1585"/>
                    <a:pt x="1035" y="1649"/>
                    <a:pt x="1035" y="1712"/>
                  </a:cubicBezTo>
                  <a:cubicBezTo>
                    <a:pt x="697" y="1712"/>
                    <a:pt x="359" y="1712"/>
                    <a:pt x="21" y="1733"/>
                  </a:cubicBezTo>
                  <a:cubicBezTo>
                    <a:pt x="0" y="1289"/>
                    <a:pt x="570" y="1099"/>
                    <a:pt x="739" y="761"/>
                  </a:cubicBezTo>
                  <a:cubicBezTo>
                    <a:pt x="972" y="360"/>
                    <a:pt x="275" y="149"/>
                    <a:pt x="232" y="656"/>
                  </a:cubicBezTo>
                  <a:cubicBezTo>
                    <a:pt x="148" y="677"/>
                    <a:pt x="106" y="635"/>
                    <a:pt x="21" y="635"/>
                  </a:cubicBezTo>
                  <a:cubicBezTo>
                    <a:pt x="21" y="1"/>
                    <a:pt x="1120" y="22"/>
                    <a:pt x="993" y="719"/>
                  </a:cubicBezTo>
                  <a:cubicBezTo>
                    <a:pt x="930" y="1099"/>
                    <a:pt x="465" y="1205"/>
                    <a:pt x="296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3960750" y="1327575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10"/>
                  </a:lnTo>
                  <a:lnTo>
                    <a:pt x="1606" y="1310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06" y="1"/>
                  </a:lnTo>
                  <a:lnTo>
                    <a:pt x="1606" y="1015"/>
                  </a:lnTo>
                  <a:lnTo>
                    <a:pt x="317" y="1015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3959700" y="13265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8" y="1331"/>
                  </a:lnTo>
                  <a:lnTo>
                    <a:pt x="338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401" y="2557"/>
                  </a:lnTo>
                  <a:lnTo>
                    <a:pt x="401" y="1395"/>
                  </a:lnTo>
                  <a:lnTo>
                    <a:pt x="1627" y="1395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36"/>
                  </a:lnTo>
                  <a:lnTo>
                    <a:pt x="401" y="103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3902125" y="1327575"/>
              <a:ext cx="48625" cy="62350"/>
            </a:xfrm>
            <a:custGeom>
              <a:avLst/>
              <a:gdLst/>
              <a:ahLst/>
              <a:cxnLst/>
              <a:rect l="l" t="t" r="r" b="b"/>
              <a:pathLst>
                <a:path w="1945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27" y="1"/>
                  </a:lnTo>
                  <a:lnTo>
                    <a:pt x="1627" y="194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3901075" y="13265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1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1" y="2557"/>
                  </a:lnTo>
                  <a:lnTo>
                    <a:pt x="381" y="677"/>
                  </a:lnTo>
                  <a:lnTo>
                    <a:pt x="1648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2307275" y="1352925"/>
              <a:ext cx="72375" cy="116750"/>
            </a:xfrm>
            <a:custGeom>
              <a:avLst/>
              <a:gdLst/>
              <a:ahLst/>
              <a:cxnLst/>
              <a:rect l="l" t="t" r="r" b="b"/>
              <a:pathLst>
                <a:path w="2895" h="4670" extrusionOk="0">
                  <a:moveTo>
                    <a:pt x="2683" y="1"/>
                  </a:moveTo>
                  <a:lnTo>
                    <a:pt x="1" y="4669"/>
                  </a:lnTo>
                  <a:lnTo>
                    <a:pt x="275" y="4669"/>
                  </a:lnTo>
                  <a:lnTo>
                    <a:pt x="2894" y="106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2307275" y="1236225"/>
              <a:ext cx="72375" cy="116725"/>
            </a:xfrm>
            <a:custGeom>
              <a:avLst/>
              <a:gdLst/>
              <a:ahLst/>
              <a:cxnLst/>
              <a:rect l="l" t="t" r="r" b="b"/>
              <a:pathLst>
                <a:path w="2895" h="4669" extrusionOk="0">
                  <a:moveTo>
                    <a:pt x="1" y="0"/>
                  </a:moveTo>
                  <a:lnTo>
                    <a:pt x="2683" y="4669"/>
                  </a:lnTo>
                  <a:lnTo>
                    <a:pt x="2831" y="4669"/>
                  </a:lnTo>
                  <a:lnTo>
                    <a:pt x="2894" y="454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2307275" y="1149075"/>
              <a:ext cx="55475" cy="87175"/>
            </a:xfrm>
            <a:custGeom>
              <a:avLst/>
              <a:gdLst/>
              <a:ahLst/>
              <a:cxnLst/>
              <a:rect l="l" t="t" r="r" b="b"/>
              <a:pathLst>
                <a:path w="2219" h="3487" extrusionOk="0">
                  <a:moveTo>
                    <a:pt x="2007" y="1"/>
                  </a:moveTo>
                  <a:lnTo>
                    <a:pt x="1" y="3486"/>
                  </a:lnTo>
                  <a:lnTo>
                    <a:pt x="275" y="3486"/>
                  </a:lnTo>
                  <a:lnTo>
                    <a:pt x="2219" y="128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2216975" y="1243625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0" y="0"/>
                  </a:moveTo>
                  <a:lnTo>
                    <a:pt x="0" y="232"/>
                  </a:lnTo>
                  <a:lnTo>
                    <a:pt x="3972" y="232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2216975" y="1223550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0" y="0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2378050" y="1349775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63" y="0"/>
                  </a:moveTo>
                  <a:lnTo>
                    <a:pt x="0" y="127"/>
                  </a:lnTo>
                  <a:lnTo>
                    <a:pt x="63" y="232"/>
                  </a:lnTo>
                  <a:lnTo>
                    <a:pt x="4014" y="232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2307275" y="1469650"/>
              <a:ext cx="73950" cy="116200"/>
            </a:xfrm>
            <a:custGeom>
              <a:avLst/>
              <a:gdLst/>
              <a:ahLst/>
              <a:cxnLst/>
              <a:rect l="l" t="t" r="r" b="b"/>
              <a:pathLst>
                <a:path w="2958" h="4648" extrusionOk="0">
                  <a:moveTo>
                    <a:pt x="1" y="0"/>
                  </a:moveTo>
                  <a:lnTo>
                    <a:pt x="2683" y="4647"/>
                  </a:lnTo>
                  <a:lnTo>
                    <a:pt x="2958" y="4647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2307275" y="1585825"/>
              <a:ext cx="73950" cy="116725"/>
            </a:xfrm>
            <a:custGeom>
              <a:avLst/>
              <a:gdLst/>
              <a:ahLst/>
              <a:cxnLst/>
              <a:rect l="l" t="t" r="r" b="b"/>
              <a:pathLst>
                <a:path w="2958" h="4669" extrusionOk="0">
                  <a:moveTo>
                    <a:pt x="2683" y="0"/>
                  </a:moveTo>
                  <a:lnTo>
                    <a:pt x="1" y="4669"/>
                  </a:lnTo>
                  <a:lnTo>
                    <a:pt x="275" y="4669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2307275" y="1702525"/>
              <a:ext cx="53375" cy="83475"/>
            </a:xfrm>
            <a:custGeom>
              <a:avLst/>
              <a:gdLst/>
              <a:ahLst/>
              <a:cxnLst/>
              <a:rect l="l" t="t" r="r" b="b"/>
              <a:pathLst>
                <a:path w="2135" h="3339" extrusionOk="0">
                  <a:moveTo>
                    <a:pt x="1" y="1"/>
                  </a:moveTo>
                  <a:lnTo>
                    <a:pt x="1923" y="3338"/>
                  </a:lnTo>
                  <a:lnTo>
                    <a:pt x="2134" y="3212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2306225" y="1848300"/>
              <a:ext cx="58650" cy="81350"/>
            </a:xfrm>
            <a:custGeom>
              <a:avLst/>
              <a:gdLst/>
              <a:ahLst/>
              <a:cxnLst/>
              <a:rect l="l" t="t" r="r" b="b"/>
              <a:pathLst>
                <a:path w="2346" h="3254" extrusionOk="0">
                  <a:moveTo>
                    <a:pt x="2155" y="0"/>
                  </a:moveTo>
                  <a:lnTo>
                    <a:pt x="0" y="3021"/>
                  </a:lnTo>
                  <a:lnTo>
                    <a:pt x="106" y="3253"/>
                  </a:lnTo>
                  <a:lnTo>
                    <a:pt x="2345" y="148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2212750" y="1914300"/>
              <a:ext cx="96125" cy="15350"/>
            </a:xfrm>
            <a:custGeom>
              <a:avLst/>
              <a:gdLst/>
              <a:ahLst/>
              <a:cxnLst/>
              <a:rect l="l" t="t" r="r" b="b"/>
              <a:pathLst>
                <a:path w="3845" h="614" extrusionOk="0">
                  <a:moveTo>
                    <a:pt x="21" y="1"/>
                  </a:moveTo>
                  <a:lnTo>
                    <a:pt x="0" y="233"/>
                  </a:lnTo>
                  <a:lnTo>
                    <a:pt x="3845" y="613"/>
                  </a:lnTo>
                  <a:lnTo>
                    <a:pt x="3739" y="38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2293550" y="1924325"/>
              <a:ext cx="46500" cy="94025"/>
            </a:xfrm>
            <a:custGeom>
              <a:avLst/>
              <a:gdLst/>
              <a:ahLst/>
              <a:cxnLst/>
              <a:rect l="l" t="t" r="r" b="b"/>
              <a:pathLst>
                <a:path w="1860" h="3761" extrusionOk="0">
                  <a:moveTo>
                    <a:pt x="212" y="1"/>
                  </a:moveTo>
                  <a:lnTo>
                    <a:pt x="0" y="85"/>
                  </a:lnTo>
                  <a:lnTo>
                    <a:pt x="1648" y="3761"/>
                  </a:lnTo>
                  <a:lnTo>
                    <a:pt x="1859" y="367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2311500" y="1915875"/>
              <a:ext cx="47025" cy="94575"/>
            </a:xfrm>
            <a:custGeom>
              <a:avLst/>
              <a:gdLst/>
              <a:ahLst/>
              <a:cxnLst/>
              <a:rect l="l" t="t" r="r" b="b"/>
              <a:pathLst>
                <a:path w="1881" h="3783" extrusionOk="0">
                  <a:moveTo>
                    <a:pt x="212" y="1"/>
                  </a:moveTo>
                  <a:lnTo>
                    <a:pt x="1" y="107"/>
                  </a:lnTo>
                  <a:lnTo>
                    <a:pt x="1669" y="3782"/>
                  </a:lnTo>
                  <a:lnTo>
                    <a:pt x="1881" y="367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2140400" y="1199775"/>
              <a:ext cx="67625" cy="73450"/>
            </a:xfrm>
            <a:custGeom>
              <a:avLst/>
              <a:gdLst/>
              <a:ahLst/>
              <a:cxnLst/>
              <a:rect l="l" t="t" r="r" b="b"/>
              <a:pathLst>
                <a:path w="2705" h="2938" extrusionOk="0">
                  <a:moveTo>
                    <a:pt x="1352" y="318"/>
                  </a:moveTo>
                  <a:cubicBezTo>
                    <a:pt x="1542" y="318"/>
                    <a:pt x="1711" y="381"/>
                    <a:pt x="1859" y="466"/>
                  </a:cubicBezTo>
                  <a:cubicBezTo>
                    <a:pt x="2007" y="571"/>
                    <a:pt x="2113" y="698"/>
                    <a:pt x="2197" y="867"/>
                  </a:cubicBezTo>
                  <a:cubicBezTo>
                    <a:pt x="2282" y="1036"/>
                    <a:pt x="2324" y="1247"/>
                    <a:pt x="2324" y="1479"/>
                  </a:cubicBezTo>
                  <a:cubicBezTo>
                    <a:pt x="2324" y="1839"/>
                    <a:pt x="2218" y="2113"/>
                    <a:pt x="2049" y="2303"/>
                  </a:cubicBezTo>
                  <a:cubicBezTo>
                    <a:pt x="1859" y="2515"/>
                    <a:pt x="1627" y="2599"/>
                    <a:pt x="1352" y="2599"/>
                  </a:cubicBezTo>
                  <a:cubicBezTo>
                    <a:pt x="1078" y="2599"/>
                    <a:pt x="845" y="2515"/>
                    <a:pt x="655" y="2324"/>
                  </a:cubicBezTo>
                  <a:cubicBezTo>
                    <a:pt x="486" y="2113"/>
                    <a:pt x="381" y="1860"/>
                    <a:pt x="381" y="1501"/>
                  </a:cubicBezTo>
                  <a:cubicBezTo>
                    <a:pt x="381" y="1078"/>
                    <a:pt x="486" y="782"/>
                    <a:pt x="676" y="592"/>
                  </a:cubicBezTo>
                  <a:cubicBezTo>
                    <a:pt x="866" y="423"/>
                    <a:pt x="1099" y="318"/>
                    <a:pt x="1352" y="318"/>
                  </a:cubicBezTo>
                  <a:close/>
                  <a:moveTo>
                    <a:pt x="1352" y="1"/>
                  </a:moveTo>
                  <a:cubicBezTo>
                    <a:pt x="951" y="1"/>
                    <a:pt x="634" y="149"/>
                    <a:pt x="381" y="402"/>
                  </a:cubicBezTo>
                  <a:cubicBezTo>
                    <a:pt x="127" y="677"/>
                    <a:pt x="0" y="1036"/>
                    <a:pt x="0" y="1501"/>
                  </a:cubicBezTo>
                  <a:cubicBezTo>
                    <a:pt x="0" y="1754"/>
                    <a:pt x="64" y="1986"/>
                    <a:pt x="169" y="2219"/>
                  </a:cubicBezTo>
                  <a:cubicBezTo>
                    <a:pt x="275" y="2430"/>
                    <a:pt x="423" y="2599"/>
                    <a:pt x="634" y="2726"/>
                  </a:cubicBezTo>
                  <a:cubicBezTo>
                    <a:pt x="845" y="2874"/>
                    <a:pt x="1078" y="2937"/>
                    <a:pt x="1352" y="2937"/>
                  </a:cubicBezTo>
                  <a:cubicBezTo>
                    <a:pt x="1606" y="2937"/>
                    <a:pt x="1817" y="2874"/>
                    <a:pt x="2028" y="2747"/>
                  </a:cubicBezTo>
                  <a:cubicBezTo>
                    <a:pt x="2240" y="2641"/>
                    <a:pt x="2409" y="2472"/>
                    <a:pt x="2535" y="2240"/>
                  </a:cubicBezTo>
                  <a:cubicBezTo>
                    <a:pt x="2641" y="2008"/>
                    <a:pt x="2704" y="1754"/>
                    <a:pt x="2704" y="1479"/>
                  </a:cubicBezTo>
                  <a:cubicBezTo>
                    <a:pt x="2704" y="1184"/>
                    <a:pt x="2641" y="930"/>
                    <a:pt x="2535" y="719"/>
                  </a:cubicBezTo>
                  <a:cubicBezTo>
                    <a:pt x="2430" y="487"/>
                    <a:pt x="2261" y="318"/>
                    <a:pt x="2049" y="191"/>
                  </a:cubicBezTo>
                  <a:cubicBezTo>
                    <a:pt x="1838" y="64"/>
                    <a:pt x="1606" y="1"/>
                    <a:pt x="1352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2150425" y="1878400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" y="0"/>
                  </a:moveTo>
                  <a:lnTo>
                    <a:pt x="1" y="2556"/>
                  </a:lnTo>
                  <a:lnTo>
                    <a:pt x="318" y="2556"/>
                  </a:lnTo>
                  <a:lnTo>
                    <a:pt x="318" y="549"/>
                  </a:lnTo>
                  <a:lnTo>
                    <a:pt x="1648" y="2556"/>
                  </a:lnTo>
                  <a:lnTo>
                    <a:pt x="2008" y="2556"/>
                  </a:lnTo>
                  <a:lnTo>
                    <a:pt x="2008" y="0"/>
                  </a:lnTo>
                  <a:lnTo>
                    <a:pt x="1691" y="0"/>
                  </a:lnTo>
                  <a:lnTo>
                    <a:pt x="1691" y="2007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2072800" y="1879450"/>
              <a:ext cx="50200" cy="63400"/>
            </a:xfrm>
            <a:custGeom>
              <a:avLst/>
              <a:gdLst/>
              <a:ahLst/>
              <a:cxnLst/>
              <a:rect l="l" t="t" r="r" b="b"/>
              <a:pathLst>
                <a:path w="2008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339" y="2535"/>
                  </a:lnTo>
                  <a:lnTo>
                    <a:pt x="339" y="1331"/>
                  </a:lnTo>
                  <a:lnTo>
                    <a:pt x="1669" y="1331"/>
                  </a:lnTo>
                  <a:lnTo>
                    <a:pt x="1669" y="2535"/>
                  </a:lnTo>
                  <a:lnTo>
                    <a:pt x="2007" y="2535"/>
                  </a:lnTo>
                  <a:lnTo>
                    <a:pt x="2007" y="0"/>
                  </a:lnTo>
                  <a:lnTo>
                    <a:pt x="1669" y="0"/>
                  </a:lnTo>
                  <a:lnTo>
                    <a:pt x="1669" y="1035"/>
                  </a:lnTo>
                  <a:lnTo>
                    <a:pt x="339" y="103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2123500" y="1939125"/>
              <a:ext cx="22725" cy="34350"/>
            </a:xfrm>
            <a:custGeom>
              <a:avLst/>
              <a:gdLst/>
              <a:ahLst/>
              <a:cxnLst/>
              <a:rect l="l" t="t" r="r" b="b"/>
              <a:pathLst>
                <a:path w="909" h="1374" extrusionOk="0">
                  <a:moveTo>
                    <a:pt x="486" y="0"/>
                  </a:moveTo>
                  <a:cubicBezTo>
                    <a:pt x="360" y="0"/>
                    <a:pt x="254" y="43"/>
                    <a:pt x="169" y="106"/>
                  </a:cubicBezTo>
                  <a:cubicBezTo>
                    <a:pt x="85" y="169"/>
                    <a:pt x="43" y="275"/>
                    <a:pt x="43" y="402"/>
                  </a:cubicBezTo>
                  <a:lnTo>
                    <a:pt x="212" y="423"/>
                  </a:lnTo>
                  <a:cubicBezTo>
                    <a:pt x="212" y="338"/>
                    <a:pt x="233" y="275"/>
                    <a:pt x="275" y="212"/>
                  </a:cubicBezTo>
                  <a:cubicBezTo>
                    <a:pt x="338" y="169"/>
                    <a:pt x="402" y="148"/>
                    <a:pt x="486" y="148"/>
                  </a:cubicBezTo>
                  <a:cubicBezTo>
                    <a:pt x="550" y="148"/>
                    <a:pt x="613" y="169"/>
                    <a:pt x="655" y="212"/>
                  </a:cubicBezTo>
                  <a:cubicBezTo>
                    <a:pt x="719" y="254"/>
                    <a:pt x="740" y="317"/>
                    <a:pt x="740" y="381"/>
                  </a:cubicBezTo>
                  <a:cubicBezTo>
                    <a:pt x="740" y="444"/>
                    <a:pt x="719" y="507"/>
                    <a:pt x="655" y="592"/>
                  </a:cubicBezTo>
                  <a:cubicBezTo>
                    <a:pt x="613" y="655"/>
                    <a:pt x="507" y="761"/>
                    <a:pt x="360" y="866"/>
                  </a:cubicBezTo>
                  <a:cubicBezTo>
                    <a:pt x="254" y="951"/>
                    <a:pt x="191" y="1014"/>
                    <a:pt x="127" y="1078"/>
                  </a:cubicBezTo>
                  <a:cubicBezTo>
                    <a:pt x="85" y="1141"/>
                    <a:pt x="43" y="1204"/>
                    <a:pt x="22" y="1268"/>
                  </a:cubicBezTo>
                  <a:cubicBezTo>
                    <a:pt x="0" y="1310"/>
                    <a:pt x="0" y="1331"/>
                    <a:pt x="0" y="1373"/>
                  </a:cubicBezTo>
                  <a:lnTo>
                    <a:pt x="909" y="1373"/>
                  </a:lnTo>
                  <a:lnTo>
                    <a:pt x="909" y="1226"/>
                  </a:lnTo>
                  <a:lnTo>
                    <a:pt x="233" y="1226"/>
                  </a:lnTo>
                  <a:cubicBezTo>
                    <a:pt x="254" y="1183"/>
                    <a:pt x="275" y="1162"/>
                    <a:pt x="317" y="1120"/>
                  </a:cubicBezTo>
                  <a:cubicBezTo>
                    <a:pt x="338" y="1099"/>
                    <a:pt x="402" y="1035"/>
                    <a:pt x="507" y="951"/>
                  </a:cubicBezTo>
                  <a:cubicBezTo>
                    <a:pt x="634" y="845"/>
                    <a:pt x="719" y="782"/>
                    <a:pt x="761" y="719"/>
                  </a:cubicBezTo>
                  <a:cubicBezTo>
                    <a:pt x="824" y="655"/>
                    <a:pt x="845" y="592"/>
                    <a:pt x="866" y="550"/>
                  </a:cubicBezTo>
                  <a:cubicBezTo>
                    <a:pt x="909" y="486"/>
                    <a:pt x="909" y="444"/>
                    <a:pt x="909" y="381"/>
                  </a:cubicBezTo>
                  <a:cubicBezTo>
                    <a:pt x="909" y="275"/>
                    <a:pt x="866" y="190"/>
                    <a:pt x="803" y="106"/>
                  </a:cubicBezTo>
                  <a:cubicBezTo>
                    <a:pt x="719" y="43"/>
                    <a:pt x="613" y="0"/>
                    <a:pt x="486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2502150" y="2008825"/>
              <a:ext cx="36450" cy="36475"/>
            </a:xfrm>
            <a:custGeom>
              <a:avLst/>
              <a:gdLst/>
              <a:ahLst/>
              <a:cxnLst/>
              <a:rect l="l" t="t" r="r" b="b"/>
              <a:pathLst>
                <a:path w="1458" h="1459" extrusionOk="0">
                  <a:moveTo>
                    <a:pt x="507" y="1"/>
                  </a:moveTo>
                  <a:lnTo>
                    <a:pt x="507" y="508"/>
                  </a:lnTo>
                  <a:lnTo>
                    <a:pt x="0" y="508"/>
                  </a:lnTo>
                  <a:lnTo>
                    <a:pt x="0" y="951"/>
                  </a:lnTo>
                  <a:lnTo>
                    <a:pt x="507" y="951"/>
                  </a:lnTo>
                  <a:lnTo>
                    <a:pt x="507" y="1458"/>
                  </a:lnTo>
                  <a:lnTo>
                    <a:pt x="951" y="1458"/>
                  </a:lnTo>
                  <a:lnTo>
                    <a:pt x="951" y="951"/>
                  </a:lnTo>
                  <a:lnTo>
                    <a:pt x="1458" y="951"/>
                  </a:lnTo>
                  <a:lnTo>
                    <a:pt x="1458" y="508"/>
                  </a:lnTo>
                  <a:lnTo>
                    <a:pt x="951" y="50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2486300" y="1993000"/>
              <a:ext cx="68150" cy="68150"/>
            </a:xfrm>
            <a:custGeom>
              <a:avLst/>
              <a:gdLst/>
              <a:ahLst/>
              <a:cxnLst/>
              <a:rect l="l" t="t" r="r" b="b"/>
              <a:pathLst>
                <a:path w="2726" h="2726" extrusionOk="0">
                  <a:moveTo>
                    <a:pt x="1374" y="211"/>
                  </a:moveTo>
                  <a:cubicBezTo>
                    <a:pt x="2007" y="211"/>
                    <a:pt x="2514" y="739"/>
                    <a:pt x="2514" y="1373"/>
                  </a:cubicBezTo>
                  <a:cubicBezTo>
                    <a:pt x="2514" y="2007"/>
                    <a:pt x="2007" y="2514"/>
                    <a:pt x="1374" y="2514"/>
                  </a:cubicBezTo>
                  <a:cubicBezTo>
                    <a:pt x="740" y="2514"/>
                    <a:pt x="212" y="2007"/>
                    <a:pt x="212" y="1373"/>
                  </a:cubicBezTo>
                  <a:cubicBezTo>
                    <a:pt x="212" y="739"/>
                    <a:pt x="740" y="211"/>
                    <a:pt x="1374" y="211"/>
                  </a:cubicBezTo>
                  <a:close/>
                  <a:moveTo>
                    <a:pt x="1374" y="0"/>
                  </a:moveTo>
                  <a:cubicBezTo>
                    <a:pt x="613" y="0"/>
                    <a:pt x="1" y="613"/>
                    <a:pt x="1" y="1373"/>
                  </a:cubicBezTo>
                  <a:cubicBezTo>
                    <a:pt x="1" y="2112"/>
                    <a:pt x="613" y="2725"/>
                    <a:pt x="1374" y="2725"/>
                  </a:cubicBezTo>
                  <a:cubicBezTo>
                    <a:pt x="2113" y="2725"/>
                    <a:pt x="2725" y="2112"/>
                    <a:pt x="2725" y="1373"/>
                  </a:cubicBezTo>
                  <a:cubicBezTo>
                    <a:pt x="2725" y="613"/>
                    <a:pt x="2113" y="0"/>
                    <a:pt x="1374" y="0"/>
                  </a:cubicBezTo>
                  <a:close/>
                </a:path>
              </a:pathLst>
            </a:custGeom>
            <a:solidFill>
              <a:srgbClr val="D2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2314150" y="1355575"/>
              <a:ext cx="65500" cy="125175"/>
            </a:xfrm>
            <a:custGeom>
              <a:avLst/>
              <a:gdLst/>
              <a:ahLst/>
              <a:cxnLst/>
              <a:rect l="l" t="t" r="r" b="b"/>
              <a:pathLst>
                <a:path w="2620" h="5007" extrusionOk="0">
                  <a:moveTo>
                    <a:pt x="2619" y="0"/>
                  </a:moveTo>
                  <a:lnTo>
                    <a:pt x="0" y="4563"/>
                  </a:lnTo>
                  <a:lnTo>
                    <a:pt x="254" y="5007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2343725" y="1071975"/>
              <a:ext cx="81350" cy="85050"/>
            </a:xfrm>
            <a:custGeom>
              <a:avLst/>
              <a:gdLst/>
              <a:ahLst/>
              <a:cxnLst/>
              <a:rect l="l" t="t" r="r" b="b"/>
              <a:pathLst>
                <a:path w="3254" h="3402" extrusionOk="0">
                  <a:moveTo>
                    <a:pt x="1458" y="3254"/>
                  </a:moveTo>
                  <a:cubicBezTo>
                    <a:pt x="845" y="3022"/>
                    <a:pt x="570" y="2515"/>
                    <a:pt x="549" y="2155"/>
                  </a:cubicBezTo>
                  <a:cubicBezTo>
                    <a:pt x="507" y="1501"/>
                    <a:pt x="1077" y="656"/>
                    <a:pt x="1753" y="550"/>
                  </a:cubicBezTo>
                  <a:cubicBezTo>
                    <a:pt x="2493" y="444"/>
                    <a:pt x="3253" y="1078"/>
                    <a:pt x="3232" y="1796"/>
                  </a:cubicBezTo>
                  <a:cubicBezTo>
                    <a:pt x="3232" y="2177"/>
                    <a:pt x="3169" y="2303"/>
                    <a:pt x="3042" y="2515"/>
                  </a:cubicBezTo>
                  <a:cubicBezTo>
                    <a:pt x="2810" y="2958"/>
                    <a:pt x="2535" y="3127"/>
                    <a:pt x="2429" y="3191"/>
                  </a:cubicBezTo>
                  <a:cubicBezTo>
                    <a:pt x="2176" y="3317"/>
                    <a:pt x="1838" y="3402"/>
                    <a:pt x="1458" y="3254"/>
                  </a:cubicBezTo>
                  <a:close/>
                  <a:moveTo>
                    <a:pt x="2704" y="1226"/>
                  </a:moveTo>
                  <a:cubicBezTo>
                    <a:pt x="1669" y="1"/>
                    <a:pt x="0" y="2388"/>
                    <a:pt x="1563" y="2937"/>
                  </a:cubicBezTo>
                  <a:cubicBezTo>
                    <a:pt x="2450" y="3254"/>
                    <a:pt x="3232" y="1860"/>
                    <a:pt x="2704" y="1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2290375" y="1043475"/>
              <a:ext cx="79250" cy="86100"/>
            </a:xfrm>
            <a:custGeom>
              <a:avLst/>
              <a:gdLst/>
              <a:ahLst/>
              <a:cxnLst/>
              <a:rect l="l" t="t" r="r" b="b"/>
              <a:pathLst>
                <a:path w="3170" h="3444" extrusionOk="0">
                  <a:moveTo>
                    <a:pt x="1521" y="3190"/>
                  </a:moveTo>
                  <a:cubicBezTo>
                    <a:pt x="1690" y="2873"/>
                    <a:pt x="1881" y="2556"/>
                    <a:pt x="2071" y="2239"/>
                  </a:cubicBezTo>
                  <a:cubicBezTo>
                    <a:pt x="1733" y="1986"/>
                    <a:pt x="1289" y="1775"/>
                    <a:pt x="909" y="1542"/>
                  </a:cubicBezTo>
                  <a:cubicBezTo>
                    <a:pt x="698" y="1796"/>
                    <a:pt x="529" y="2197"/>
                    <a:pt x="339" y="2493"/>
                  </a:cubicBezTo>
                  <a:cubicBezTo>
                    <a:pt x="233" y="2493"/>
                    <a:pt x="106" y="2387"/>
                    <a:pt x="1" y="2324"/>
                  </a:cubicBezTo>
                  <a:cubicBezTo>
                    <a:pt x="444" y="1542"/>
                    <a:pt x="888" y="782"/>
                    <a:pt x="1331" y="0"/>
                  </a:cubicBezTo>
                  <a:cubicBezTo>
                    <a:pt x="1437" y="63"/>
                    <a:pt x="1543" y="127"/>
                    <a:pt x="1648" y="169"/>
                  </a:cubicBezTo>
                  <a:cubicBezTo>
                    <a:pt x="1458" y="528"/>
                    <a:pt x="1247" y="887"/>
                    <a:pt x="1036" y="1246"/>
                  </a:cubicBezTo>
                  <a:cubicBezTo>
                    <a:pt x="1437" y="1479"/>
                    <a:pt x="1838" y="1711"/>
                    <a:pt x="2240" y="1943"/>
                  </a:cubicBezTo>
                  <a:cubicBezTo>
                    <a:pt x="2451" y="1584"/>
                    <a:pt x="2641" y="1225"/>
                    <a:pt x="2852" y="866"/>
                  </a:cubicBezTo>
                  <a:cubicBezTo>
                    <a:pt x="2958" y="930"/>
                    <a:pt x="3064" y="993"/>
                    <a:pt x="3169" y="1056"/>
                  </a:cubicBezTo>
                  <a:cubicBezTo>
                    <a:pt x="2747" y="1817"/>
                    <a:pt x="2303" y="2556"/>
                    <a:pt x="1859" y="3317"/>
                  </a:cubicBezTo>
                  <a:cubicBezTo>
                    <a:pt x="1796" y="3443"/>
                    <a:pt x="1627" y="3232"/>
                    <a:pt x="1521" y="3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2467825" y="2076425"/>
              <a:ext cx="27475" cy="43325"/>
            </a:xfrm>
            <a:custGeom>
              <a:avLst/>
              <a:gdLst/>
              <a:ahLst/>
              <a:cxnLst/>
              <a:rect l="l" t="t" r="r" b="b"/>
              <a:pathLst>
                <a:path w="1099" h="1733" extrusionOk="0">
                  <a:moveTo>
                    <a:pt x="275" y="1522"/>
                  </a:moveTo>
                  <a:cubicBezTo>
                    <a:pt x="528" y="1522"/>
                    <a:pt x="782" y="1522"/>
                    <a:pt x="1014" y="1522"/>
                  </a:cubicBezTo>
                  <a:cubicBezTo>
                    <a:pt x="1014" y="1585"/>
                    <a:pt x="1014" y="1648"/>
                    <a:pt x="1014" y="1712"/>
                  </a:cubicBezTo>
                  <a:cubicBezTo>
                    <a:pt x="676" y="1712"/>
                    <a:pt x="338" y="1712"/>
                    <a:pt x="0" y="1733"/>
                  </a:cubicBezTo>
                  <a:cubicBezTo>
                    <a:pt x="0" y="1289"/>
                    <a:pt x="571" y="1078"/>
                    <a:pt x="740" y="761"/>
                  </a:cubicBezTo>
                  <a:cubicBezTo>
                    <a:pt x="972" y="360"/>
                    <a:pt x="275" y="127"/>
                    <a:pt x="211" y="655"/>
                  </a:cubicBezTo>
                  <a:cubicBezTo>
                    <a:pt x="127" y="655"/>
                    <a:pt x="106" y="613"/>
                    <a:pt x="21" y="634"/>
                  </a:cubicBezTo>
                  <a:cubicBezTo>
                    <a:pt x="0" y="1"/>
                    <a:pt x="1099" y="22"/>
                    <a:pt x="993" y="719"/>
                  </a:cubicBezTo>
                  <a:cubicBezTo>
                    <a:pt x="909" y="1099"/>
                    <a:pt x="465" y="1205"/>
                    <a:pt x="275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2408675" y="2033125"/>
              <a:ext cx="49125" cy="62875"/>
            </a:xfrm>
            <a:custGeom>
              <a:avLst/>
              <a:gdLst/>
              <a:ahLst/>
              <a:cxnLst/>
              <a:rect l="l" t="t" r="r" b="b"/>
              <a:pathLst>
                <a:path w="1965" h="2515" extrusionOk="0">
                  <a:moveTo>
                    <a:pt x="0" y="0"/>
                  </a:moveTo>
                  <a:lnTo>
                    <a:pt x="0" y="2514"/>
                  </a:lnTo>
                  <a:lnTo>
                    <a:pt x="338" y="2514"/>
                  </a:lnTo>
                  <a:lnTo>
                    <a:pt x="338" y="1331"/>
                  </a:lnTo>
                  <a:lnTo>
                    <a:pt x="1627" y="1331"/>
                  </a:lnTo>
                  <a:lnTo>
                    <a:pt x="1627" y="2514"/>
                  </a:lnTo>
                  <a:lnTo>
                    <a:pt x="1965" y="2514"/>
                  </a:lnTo>
                  <a:lnTo>
                    <a:pt x="1965" y="0"/>
                  </a:lnTo>
                  <a:lnTo>
                    <a:pt x="1627" y="0"/>
                  </a:lnTo>
                  <a:lnTo>
                    <a:pt x="1627" y="1036"/>
                  </a:lnTo>
                  <a:lnTo>
                    <a:pt x="338" y="1036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2408150" y="2032600"/>
              <a:ext cx="50175" cy="63925"/>
            </a:xfrm>
            <a:custGeom>
              <a:avLst/>
              <a:gdLst/>
              <a:ahLst/>
              <a:cxnLst/>
              <a:rect l="l" t="t" r="r" b="b"/>
              <a:pathLst>
                <a:path w="2007" h="2557" extrusionOk="0">
                  <a:moveTo>
                    <a:pt x="1944" y="64"/>
                  </a:moveTo>
                  <a:lnTo>
                    <a:pt x="1944" y="2493"/>
                  </a:lnTo>
                  <a:lnTo>
                    <a:pt x="1690" y="2493"/>
                  </a:lnTo>
                  <a:lnTo>
                    <a:pt x="1690" y="1310"/>
                  </a:lnTo>
                  <a:lnTo>
                    <a:pt x="317" y="1310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317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402" y="2556"/>
                  </a:lnTo>
                  <a:lnTo>
                    <a:pt x="402" y="1395"/>
                  </a:lnTo>
                  <a:lnTo>
                    <a:pt x="1627" y="1395"/>
                  </a:lnTo>
                  <a:lnTo>
                    <a:pt x="1627" y="2556"/>
                  </a:lnTo>
                  <a:lnTo>
                    <a:pt x="2007" y="2556"/>
                  </a:lnTo>
                  <a:lnTo>
                    <a:pt x="2007" y="0"/>
                  </a:lnTo>
                  <a:lnTo>
                    <a:pt x="1627" y="0"/>
                  </a:lnTo>
                  <a:lnTo>
                    <a:pt x="1627" y="1014"/>
                  </a:lnTo>
                  <a:lnTo>
                    <a:pt x="402" y="101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2350050" y="2033125"/>
              <a:ext cx="49150" cy="62875"/>
            </a:xfrm>
            <a:custGeom>
              <a:avLst/>
              <a:gdLst/>
              <a:ahLst/>
              <a:cxnLst/>
              <a:rect l="l" t="t" r="r" b="b"/>
              <a:pathLst>
                <a:path w="1966" h="2515" extrusionOk="0">
                  <a:moveTo>
                    <a:pt x="1" y="0"/>
                  </a:moveTo>
                  <a:lnTo>
                    <a:pt x="1" y="2514"/>
                  </a:lnTo>
                  <a:lnTo>
                    <a:pt x="317" y="2514"/>
                  </a:lnTo>
                  <a:lnTo>
                    <a:pt x="317" y="550"/>
                  </a:lnTo>
                  <a:lnTo>
                    <a:pt x="1627" y="2514"/>
                  </a:lnTo>
                  <a:lnTo>
                    <a:pt x="1965" y="2514"/>
                  </a:lnTo>
                  <a:lnTo>
                    <a:pt x="1965" y="0"/>
                  </a:lnTo>
                  <a:lnTo>
                    <a:pt x="1648" y="0"/>
                  </a:lnTo>
                  <a:lnTo>
                    <a:pt x="1648" y="196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2349525" y="203260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60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38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1" y="2556"/>
                  </a:lnTo>
                  <a:lnTo>
                    <a:pt x="381" y="676"/>
                  </a:lnTo>
                  <a:lnTo>
                    <a:pt x="1627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27" y="0"/>
                  </a:lnTo>
                  <a:lnTo>
                    <a:pt x="1627" y="188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2429800" y="1784400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31"/>
                  </a:lnTo>
                  <a:lnTo>
                    <a:pt x="1627" y="1331"/>
                  </a:lnTo>
                  <a:lnTo>
                    <a:pt x="1627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035"/>
                  </a:lnTo>
                  <a:lnTo>
                    <a:pt x="317" y="103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2428750" y="1783850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65" y="64"/>
                  </a:moveTo>
                  <a:lnTo>
                    <a:pt x="1965" y="2494"/>
                  </a:lnTo>
                  <a:lnTo>
                    <a:pt x="1690" y="2494"/>
                  </a:lnTo>
                  <a:lnTo>
                    <a:pt x="1690" y="1311"/>
                  </a:lnTo>
                  <a:lnTo>
                    <a:pt x="338" y="1311"/>
                  </a:lnTo>
                  <a:lnTo>
                    <a:pt x="338" y="2494"/>
                  </a:lnTo>
                  <a:lnTo>
                    <a:pt x="63" y="2494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78"/>
                  </a:lnTo>
                  <a:lnTo>
                    <a:pt x="1690" y="1078"/>
                  </a:lnTo>
                  <a:lnTo>
                    <a:pt x="1690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401" y="2557"/>
                  </a:lnTo>
                  <a:lnTo>
                    <a:pt x="401" y="1374"/>
                  </a:lnTo>
                  <a:lnTo>
                    <a:pt x="1627" y="1374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15"/>
                  </a:lnTo>
                  <a:lnTo>
                    <a:pt x="401" y="101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2371175" y="1784400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1" y="0"/>
                  </a:moveTo>
                  <a:lnTo>
                    <a:pt x="1" y="2493"/>
                  </a:lnTo>
                  <a:lnTo>
                    <a:pt x="317" y="2493"/>
                  </a:lnTo>
                  <a:lnTo>
                    <a:pt x="317" y="549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96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2370125" y="178385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4"/>
                  </a:lnTo>
                  <a:lnTo>
                    <a:pt x="1669" y="2494"/>
                  </a:lnTo>
                  <a:lnTo>
                    <a:pt x="380" y="550"/>
                  </a:lnTo>
                  <a:lnTo>
                    <a:pt x="317" y="571"/>
                  </a:lnTo>
                  <a:lnTo>
                    <a:pt x="317" y="2494"/>
                  </a:lnTo>
                  <a:lnTo>
                    <a:pt x="64" y="2494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8"/>
                  </a:lnTo>
                  <a:lnTo>
                    <a:pt x="1711" y="1987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0" y="2557"/>
                  </a:lnTo>
                  <a:lnTo>
                    <a:pt x="380" y="677"/>
                  </a:lnTo>
                  <a:lnTo>
                    <a:pt x="1648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2610925" y="1365600"/>
              <a:ext cx="28025" cy="43325"/>
            </a:xfrm>
            <a:custGeom>
              <a:avLst/>
              <a:gdLst/>
              <a:ahLst/>
              <a:cxnLst/>
              <a:rect l="l" t="t" r="r" b="b"/>
              <a:pathLst>
                <a:path w="1121" h="1733" extrusionOk="0">
                  <a:moveTo>
                    <a:pt x="275" y="1522"/>
                  </a:moveTo>
                  <a:cubicBezTo>
                    <a:pt x="529" y="1522"/>
                    <a:pt x="782" y="1522"/>
                    <a:pt x="1015" y="1522"/>
                  </a:cubicBezTo>
                  <a:cubicBezTo>
                    <a:pt x="1015" y="1585"/>
                    <a:pt x="1015" y="1648"/>
                    <a:pt x="1015" y="1712"/>
                  </a:cubicBezTo>
                  <a:cubicBezTo>
                    <a:pt x="677" y="1712"/>
                    <a:pt x="339" y="1712"/>
                    <a:pt x="1" y="1733"/>
                  </a:cubicBezTo>
                  <a:cubicBezTo>
                    <a:pt x="1" y="1289"/>
                    <a:pt x="571" y="1078"/>
                    <a:pt x="740" y="761"/>
                  </a:cubicBezTo>
                  <a:cubicBezTo>
                    <a:pt x="972" y="360"/>
                    <a:pt x="275" y="127"/>
                    <a:pt x="212" y="656"/>
                  </a:cubicBezTo>
                  <a:cubicBezTo>
                    <a:pt x="149" y="677"/>
                    <a:pt x="106" y="634"/>
                    <a:pt x="22" y="634"/>
                  </a:cubicBezTo>
                  <a:cubicBezTo>
                    <a:pt x="1" y="1"/>
                    <a:pt x="1120" y="22"/>
                    <a:pt x="994" y="719"/>
                  </a:cubicBezTo>
                  <a:cubicBezTo>
                    <a:pt x="930" y="1099"/>
                    <a:pt x="465" y="1205"/>
                    <a:pt x="275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2551775" y="1322825"/>
              <a:ext cx="49150" cy="62350"/>
            </a:xfrm>
            <a:custGeom>
              <a:avLst/>
              <a:gdLst/>
              <a:ahLst/>
              <a:cxnLst/>
              <a:rect l="l" t="t" r="r" b="b"/>
              <a:pathLst>
                <a:path w="1966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39" y="2493"/>
                  </a:lnTo>
                  <a:lnTo>
                    <a:pt x="339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27" y="1"/>
                  </a:lnTo>
                  <a:lnTo>
                    <a:pt x="1627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2551250" y="1321775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944" y="64"/>
                  </a:moveTo>
                  <a:lnTo>
                    <a:pt x="1944" y="2493"/>
                  </a:lnTo>
                  <a:lnTo>
                    <a:pt x="1691" y="2493"/>
                  </a:lnTo>
                  <a:lnTo>
                    <a:pt x="1691" y="1331"/>
                  </a:lnTo>
                  <a:lnTo>
                    <a:pt x="339" y="1331"/>
                  </a:lnTo>
                  <a:lnTo>
                    <a:pt x="339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39" y="64"/>
                  </a:lnTo>
                  <a:lnTo>
                    <a:pt x="339" y="1099"/>
                  </a:lnTo>
                  <a:lnTo>
                    <a:pt x="1691" y="1099"/>
                  </a:lnTo>
                  <a:lnTo>
                    <a:pt x="1691" y="64"/>
                  </a:lnTo>
                  <a:close/>
                  <a:moveTo>
                    <a:pt x="1" y="0"/>
                  </a:moveTo>
                  <a:lnTo>
                    <a:pt x="1" y="2556"/>
                  </a:lnTo>
                  <a:lnTo>
                    <a:pt x="402" y="2556"/>
                  </a:lnTo>
                  <a:lnTo>
                    <a:pt x="402" y="1395"/>
                  </a:lnTo>
                  <a:lnTo>
                    <a:pt x="1627" y="1395"/>
                  </a:lnTo>
                  <a:lnTo>
                    <a:pt x="1627" y="2556"/>
                  </a:lnTo>
                  <a:lnTo>
                    <a:pt x="2008" y="2556"/>
                  </a:lnTo>
                  <a:lnTo>
                    <a:pt x="2008" y="0"/>
                  </a:lnTo>
                  <a:lnTo>
                    <a:pt x="1627" y="0"/>
                  </a:lnTo>
                  <a:lnTo>
                    <a:pt x="1627" y="1036"/>
                  </a:lnTo>
                  <a:lnTo>
                    <a:pt x="402" y="103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2493175" y="1322825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4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2492650" y="1321775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0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0" y="2556"/>
                  </a:lnTo>
                  <a:lnTo>
                    <a:pt x="380" y="676"/>
                  </a:lnTo>
                  <a:lnTo>
                    <a:pt x="1627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48" y="0"/>
                  </a:lnTo>
                  <a:lnTo>
                    <a:pt x="1648" y="188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2347950" y="2141375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80" y="128"/>
                  </a:moveTo>
                  <a:cubicBezTo>
                    <a:pt x="528" y="128"/>
                    <a:pt x="592" y="254"/>
                    <a:pt x="592" y="402"/>
                  </a:cubicBezTo>
                  <a:cubicBezTo>
                    <a:pt x="592" y="571"/>
                    <a:pt x="507" y="698"/>
                    <a:pt x="359" y="698"/>
                  </a:cubicBezTo>
                  <a:cubicBezTo>
                    <a:pt x="275" y="698"/>
                    <a:pt x="190" y="635"/>
                    <a:pt x="148" y="529"/>
                  </a:cubicBezTo>
                  <a:cubicBezTo>
                    <a:pt x="148" y="529"/>
                    <a:pt x="148" y="508"/>
                    <a:pt x="148" y="487"/>
                  </a:cubicBezTo>
                  <a:lnTo>
                    <a:pt x="148" y="339"/>
                  </a:lnTo>
                  <a:cubicBezTo>
                    <a:pt x="148" y="339"/>
                    <a:pt x="148" y="318"/>
                    <a:pt x="169" y="297"/>
                  </a:cubicBezTo>
                  <a:cubicBezTo>
                    <a:pt x="190" y="191"/>
                    <a:pt x="275" y="128"/>
                    <a:pt x="380" y="128"/>
                  </a:cubicBezTo>
                  <a:close/>
                  <a:moveTo>
                    <a:pt x="423" y="1"/>
                  </a:moveTo>
                  <a:cubicBezTo>
                    <a:pt x="296" y="1"/>
                    <a:pt x="190" y="64"/>
                    <a:pt x="148" y="149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21" y="106"/>
                    <a:pt x="21" y="170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211" y="761"/>
                    <a:pt x="296" y="804"/>
                    <a:pt x="401" y="804"/>
                  </a:cubicBezTo>
                  <a:cubicBezTo>
                    <a:pt x="570" y="804"/>
                    <a:pt x="739" y="677"/>
                    <a:pt x="739" y="402"/>
                  </a:cubicBezTo>
                  <a:cubicBezTo>
                    <a:pt x="739" y="170"/>
                    <a:pt x="592" y="1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2371175" y="2134525"/>
              <a:ext cx="18500" cy="26425"/>
            </a:xfrm>
            <a:custGeom>
              <a:avLst/>
              <a:gdLst/>
              <a:ahLst/>
              <a:cxnLst/>
              <a:rect l="l" t="t" r="r" b="b"/>
              <a:pathLst>
                <a:path w="740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27" y="1056"/>
                  </a:lnTo>
                  <a:lnTo>
                    <a:pt x="127" y="655"/>
                  </a:lnTo>
                  <a:lnTo>
                    <a:pt x="233" y="549"/>
                  </a:lnTo>
                  <a:lnTo>
                    <a:pt x="592" y="1056"/>
                  </a:lnTo>
                  <a:lnTo>
                    <a:pt x="740" y="1056"/>
                  </a:lnTo>
                  <a:lnTo>
                    <a:pt x="338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1" y="444"/>
                    <a:pt x="170" y="465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2391250" y="21413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5"/>
                    <a:pt x="380" y="698"/>
                    <a:pt x="275" y="698"/>
                  </a:cubicBezTo>
                  <a:cubicBezTo>
                    <a:pt x="211" y="698"/>
                    <a:pt x="148" y="65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1"/>
                  </a:moveTo>
                  <a:cubicBezTo>
                    <a:pt x="211" y="1"/>
                    <a:pt x="127" y="43"/>
                    <a:pt x="64" y="85"/>
                  </a:cubicBezTo>
                  <a:lnTo>
                    <a:pt x="85" y="170"/>
                  </a:lnTo>
                  <a:cubicBezTo>
                    <a:pt x="148" y="128"/>
                    <a:pt x="211" y="106"/>
                    <a:pt x="296" y="106"/>
                  </a:cubicBezTo>
                  <a:cubicBezTo>
                    <a:pt x="444" y="106"/>
                    <a:pt x="465" y="233"/>
                    <a:pt x="465" y="297"/>
                  </a:cubicBezTo>
                  <a:cubicBezTo>
                    <a:pt x="169" y="297"/>
                    <a:pt x="0" y="402"/>
                    <a:pt x="0" y="592"/>
                  </a:cubicBezTo>
                  <a:cubicBezTo>
                    <a:pt x="0" y="698"/>
                    <a:pt x="85" y="804"/>
                    <a:pt x="233" y="804"/>
                  </a:cubicBezTo>
                  <a:cubicBezTo>
                    <a:pt x="359" y="804"/>
                    <a:pt x="423" y="761"/>
                    <a:pt x="486" y="698"/>
                  </a:cubicBezTo>
                  <a:lnTo>
                    <a:pt x="486" y="804"/>
                  </a:lnTo>
                  <a:lnTo>
                    <a:pt x="613" y="804"/>
                  </a:lnTo>
                  <a:cubicBezTo>
                    <a:pt x="613" y="740"/>
                    <a:pt x="613" y="677"/>
                    <a:pt x="613" y="613"/>
                  </a:cubicBezTo>
                  <a:lnTo>
                    <a:pt x="613" y="318"/>
                  </a:lnTo>
                  <a:cubicBezTo>
                    <a:pt x="613" y="170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2421875" y="2135575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2" y="1"/>
                  </a:moveTo>
                  <a:lnTo>
                    <a:pt x="0" y="106"/>
                  </a:lnTo>
                  <a:lnTo>
                    <a:pt x="22" y="212"/>
                  </a:lnTo>
                  <a:lnTo>
                    <a:pt x="191" y="127"/>
                  </a:lnTo>
                  <a:lnTo>
                    <a:pt x="191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2439825" y="21350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0"/>
                  </a:moveTo>
                  <a:cubicBezTo>
                    <a:pt x="191" y="0"/>
                    <a:pt x="85" y="43"/>
                    <a:pt x="22" y="106"/>
                  </a:cubicBezTo>
                  <a:lnTo>
                    <a:pt x="64" y="212"/>
                  </a:lnTo>
                  <a:cubicBezTo>
                    <a:pt x="106" y="169"/>
                    <a:pt x="191" y="106"/>
                    <a:pt x="275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60" y="613"/>
                    <a:pt x="106" y="845"/>
                  </a:cubicBezTo>
                  <a:lnTo>
                    <a:pt x="1" y="951"/>
                  </a:lnTo>
                  <a:lnTo>
                    <a:pt x="1" y="1035"/>
                  </a:lnTo>
                  <a:lnTo>
                    <a:pt x="655" y="1035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5"/>
                  </a:lnTo>
                  <a:cubicBezTo>
                    <a:pt x="486" y="634"/>
                    <a:pt x="634" y="486"/>
                    <a:pt x="634" y="296"/>
                  </a:cubicBezTo>
                  <a:cubicBezTo>
                    <a:pt x="634" y="148"/>
                    <a:pt x="52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2460425" y="21567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22" y="0"/>
                    <a:pt x="0" y="43"/>
                    <a:pt x="0" y="106"/>
                  </a:cubicBezTo>
                  <a:cubicBezTo>
                    <a:pt x="0" y="148"/>
                    <a:pt x="22" y="191"/>
                    <a:pt x="85" y="191"/>
                  </a:cubicBezTo>
                  <a:cubicBezTo>
                    <a:pt x="148" y="191"/>
                    <a:pt x="191" y="148"/>
                    <a:pt x="191" y="106"/>
                  </a:cubicBezTo>
                  <a:cubicBezTo>
                    <a:pt x="191" y="43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2470450" y="2135575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212" y="127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2487875" y="2135050"/>
              <a:ext cx="18000" cy="26425"/>
            </a:xfrm>
            <a:custGeom>
              <a:avLst/>
              <a:gdLst/>
              <a:ahLst/>
              <a:cxnLst/>
              <a:rect l="l" t="t" r="r" b="b"/>
              <a:pathLst>
                <a:path w="720" h="1057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8"/>
                  </a:cubicBezTo>
                  <a:cubicBezTo>
                    <a:pt x="571" y="782"/>
                    <a:pt x="508" y="951"/>
                    <a:pt x="360" y="951"/>
                  </a:cubicBezTo>
                  <a:cubicBezTo>
                    <a:pt x="233" y="951"/>
                    <a:pt x="149" y="803"/>
                    <a:pt x="149" y="528"/>
                  </a:cubicBezTo>
                  <a:cubicBezTo>
                    <a:pt x="149" y="254"/>
                    <a:pt x="233" y="106"/>
                    <a:pt x="360" y="106"/>
                  </a:cubicBezTo>
                  <a:close/>
                  <a:moveTo>
                    <a:pt x="360" y="0"/>
                  </a:moveTo>
                  <a:cubicBezTo>
                    <a:pt x="170" y="0"/>
                    <a:pt x="1" y="190"/>
                    <a:pt x="1" y="528"/>
                  </a:cubicBezTo>
                  <a:cubicBezTo>
                    <a:pt x="22" y="866"/>
                    <a:pt x="149" y="1057"/>
                    <a:pt x="360" y="1057"/>
                  </a:cubicBezTo>
                  <a:cubicBezTo>
                    <a:pt x="571" y="1057"/>
                    <a:pt x="719" y="866"/>
                    <a:pt x="719" y="528"/>
                  </a:cubicBezTo>
                  <a:cubicBezTo>
                    <a:pt x="719" y="190"/>
                    <a:pt x="592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2455675" y="11116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06"/>
                  </a:moveTo>
                  <a:cubicBezTo>
                    <a:pt x="528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75" y="697"/>
                    <a:pt x="190" y="634"/>
                    <a:pt x="169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69" y="296"/>
                  </a:cubicBezTo>
                  <a:cubicBezTo>
                    <a:pt x="190" y="190"/>
                    <a:pt x="275" y="106"/>
                    <a:pt x="381" y="106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3"/>
                    <a:pt x="148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21" y="85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212" y="761"/>
                    <a:pt x="296" y="803"/>
                    <a:pt x="402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613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2478900" y="1104725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1" y="423"/>
                    <a:pt x="170" y="465"/>
                    <a:pt x="128" y="50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2498975" y="11116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65" y="570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55"/>
                    <a:pt x="148" y="570"/>
                  </a:cubicBezTo>
                  <a:cubicBezTo>
                    <a:pt x="148" y="423"/>
                    <a:pt x="317" y="401"/>
                    <a:pt x="465" y="401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21"/>
                    <a:pt x="64" y="63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11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1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60" y="803"/>
                    <a:pt x="444" y="739"/>
                    <a:pt x="486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39"/>
                    <a:pt x="613" y="676"/>
                    <a:pt x="613" y="613"/>
                  </a:cubicBezTo>
                  <a:lnTo>
                    <a:pt x="613" y="592"/>
                  </a:ln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2526975" y="1105250"/>
              <a:ext cx="16375" cy="25900"/>
            </a:xfrm>
            <a:custGeom>
              <a:avLst/>
              <a:gdLst/>
              <a:ahLst/>
              <a:cxnLst/>
              <a:rect l="l" t="t" r="r" b="b"/>
              <a:pathLst>
                <a:path w="655" h="1036" extrusionOk="0">
                  <a:moveTo>
                    <a:pt x="317" y="1"/>
                  </a:moveTo>
                  <a:cubicBezTo>
                    <a:pt x="211" y="1"/>
                    <a:pt x="106" y="43"/>
                    <a:pt x="21" y="106"/>
                  </a:cubicBezTo>
                  <a:lnTo>
                    <a:pt x="85" y="191"/>
                  </a:lnTo>
                  <a:cubicBezTo>
                    <a:pt x="127" y="148"/>
                    <a:pt x="190" y="106"/>
                    <a:pt x="296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80" y="592"/>
                    <a:pt x="106" y="846"/>
                  </a:cubicBezTo>
                  <a:lnTo>
                    <a:pt x="0" y="951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507" y="634"/>
                    <a:pt x="634" y="486"/>
                    <a:pt x="634" y="296"/>
                  </a:cubicBezTo>
                  <a:cubicBezTo>
                    <a:pt x="634" y="148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2547550" y="11269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7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7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2555475" y="11052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7" y="106"/>
                    <a:pt x="550" y="275"/>
                    <a:pt x="550" y="529"/>
                  </a:cubicBezTo>
                  <a:cubicBezTo>
                    <a:pt x="550" y="782"/>
                    <a:pt x="487" y="951"/>
                    <a:pt x="339" y="951"/>
                  </a:cubicBezTo>
                  <a:cubicBezTo>
                    <a:pt x="212" y="951"/>
                    <a:pt x="127" y="803"/>
                    <a:pt x="127" y="529"/>
                  </a:cubicBezTo>
                  <a:cubicBezTo>
                    <a:pt x="127" y="254"/>
                    <a:pt x="212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9" y="1"/>
                    <a:pt x="1" y="191"/>
                    <a:pt x="1" y="529"/>
                  </a:cubicBezTo>
                  <a:cubicBezTo>
                    <a:pt x="1" y="867"/>
                    <a:pt x="127" y="1057"/>
                    <a:pt x="339" y="1057"/>
                  </a:cubicBezTo>
                  <a:cubicBezTo>
                    <a:pt x="550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2575550" y="1105250"/>
              <a:ext cx="16400" cy="26425"/>
            </a:xfrm>
            <a:custGeom>
              <a:avLst/>
              <a:gdLst/>
              <a:ahLst/>
              <a:cxnLst/>
              <a:rect l="l" t="t" r="r" b="b"/>
              <a:pathLst>
                <a:path w="656" h="1057" extrusionOk="0">
                  <a:moveTo>
                    <a:pt x="317" y="1"/>
                  </a:moveTo>
                  <a:cubicBezTo>
                    <a:pt x="212" y="1"/>
                    <a:pt x="106" y="43"/>
                    <a:pt x="43" y="64"/>
                  </a:cubicBezTo>
                  <a:lnTo>
                    <a:pt x="85" y="170"/>
                  </a:lnTo>
                  <a:cubicBezTo>
                    <a:pt x="127" y="148"/>
                    <a:pt x="212" y="106"/>
                    <a:pt x="296" y="106"/>
                  </a:cubicBezTo>
                  <a:cubicBezTo>
                    <a:pt x="423" y="106"/>
                    <a:pt x="465" y="170"/>
                    <a:pt x="465" y="254"/>
                  </a:cubicBezTo>
                  <a:cubicBezTo>
                    <a:pt x="465" y="381"/>
                    <a:pt x="338" y="444"/>
                    <a:pt x="233" y="444"/>
                  </a:cubicBezTo>
                  <a:lnTo>
                    <a:pt x="169" y="444"/>
                  </a:lnTo>
                  <a:lnTo>
                    <a:pt x="169" y="550"/>
                  </a:lnTo>
                  <a:lnTo>
                    <a:pt x="233" y="550"/>
                  </a:lnTo>
                  <a:cubicBezTo>
                    <a:pt x="381" y="550"/>
                    <a:pt x="507" y="592"/>
                    <a:pt x="507" y="740"/>
                  </a:cubicBezTo>
                  <a:cubicBezTo>
                    <a:pt x="507" y="824"/>
                    <a:pt x="444" y="951"/>
                    <a:pt x="275" y="951"/>
                  </a:cubicBezTo>
                  <a:cubicBezTo>
                    <a:pt x="169" y="951"/>
                    <a:pt x="85" y="909"/>
                    <a:pt x="43" y="888"/>
                  </a:cubicBezTo>
                  <a:lnTo>
                    <a:pt x="0" y="993"/>
                  </a:lnTo>
                  <a:cubicBezTo>
                    <a:pt x="64" y="1015"/>
                    <a:pt x="169" y="1057"/>
                    <a:pt x="275" y="1057"/>
                  </a:cubicBezTo>
                  <a:cubicBezTo>
                    <a:pt x="529" y="1057"/>
                    <a:pt x="655" y="909"/>
                    <a:pt x="655" y="740"/>
                  </a:cubicBezTo>
                  <a:cubicBezTo>
                    <a:pt x="655" y="613"/>
                    <a:pt x="550" y="508"/>
                    <a:pt x="423" y="486"/>
                  </a:cubicBezTo>
                  <a:cubicBezTo>
                    <a:pt x="550" y="444"/>
                    <a:pt x="613" y="339"/>
                    <a:pt x="613" y="233"/>
                  </a:cubicBezTo>
                  <a:cubicBezTo>
                    <a:pt x="613" y="106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2500550" y="143637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81" y="127"/>
                  </a:moveTo>
                  <a:cubicBezTo>
                    <a:pt x="529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75" y="697"/>
                    <a:pt x="191" y="634"/>
                    <a:pt x="149" y="528"/>
                  </a:cubicBezTo>
                  <a:cubicBezTo>
                    <a:pt x="149" y="507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70" y="296"/>
                  </a:cubicBezTo>
                  <a:cubicBezTo>
                    <a:pt x="191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7" y="0"/>
                    <a:pt x="191" y="64"/>
                    <a:pt x="149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106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97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2523800" y="1429500"/>
              <a:ext cx="18500" cy="26425"/>
            </a:xfrm>
            <a:custGeom>
              <a:avLst/>
              <a:gdLst/>
              <a:ahLst/>
              <a:cxnLst/>
              <a:rect l="l" t="t" r="r" b="b"/>
              <a:pathLst>
                <a:path w="740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71" y="1057"/>
                  </a:lnTo>
                  <a:lnTo>
                    <a:pt x="740" y="1057"/>
                  </a:lnTo>
                  <a:lnTo>
                    <a:pt x="317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0" y="423"/>
                    <a:pt x="169" y="465"/>
                    <a:pt x="127" y="508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2543875" y="14363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0" y="697"/>
                    <a:pt x="275" y="697"/>
                  </a:cubicBezTo>
                  <a:cubicBezTo>
                    <a:pt x="211" y="697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1" y="0"/>
                    <a:pt x="127" y="43"/>
                    <a:pt x="63" y="64"/>
                  </a:cubicBezTo>
                  <a:lnTo>
                    <a:pt x="85" y="169"/>
                  </a:lnTo>
                  <a:cubicBezTo>
                    <a:pt x="148" y="127"/>
                    <a:pt x="211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2" y="803"/>
                  </a:cubicBezTo>
                  <a:cubicBezTo>
                    <a:pt x="359" y="803"/>
                    <a:pt x="422" y="761"/>
                    <a:pt x="465" y="697"/>
                  </a:cubicBezTo>
                  <a:lnTo>
                    <a:pt x="486" y="69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4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2571850" y="14300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9" y="106"/>
                  </a:moveTo>
                  <a:cubicBezTo>
                    <a:pt x="486" y="106"/>
                    <a:pt x="550" y="233"/>
                    <a:pt x="550" y="423"/>
                  </a:cubicBezTo>
                  <a:cubicBezTo>
                    <a:pt x="550" y="444"/>
                    <a:pt x="550" y="444"/>
                    <a:pt x="529" y="466"/>
                  </a:cubicBezTo>
                  <a:cubicBezTo>
                    <a:pt x="508" y="529"/>
                    <a:pt x="423" y="571"/>
                    <a:pt x="339" y="571"/>
                  </a:cubicBezTo>
                  <a:cubicBezTo>
                    <a:pt x="212" y="571"/>
                    <a:pt x="127" y="487"/>
                    <a:pt x="127" y="360"/>
                  </a:cubicBezTo>
                  <a:cubicBezTo>
                    <a:pt x="127" y="212"/>
                    <a:pt x="212" y="106"/>
                    <a:pt x="339" y="106"/>
                  </a:cubicBezTo>
                  <a:close/>
                  <a:moveTo>
                    <a:pt x="339" y="1"/>
                  </a:moveTo>
                  <a:cubicBezTo>
                    <a:pt x="127" y="1"/>
                    <a:pt x="1" y="170"/>
                    <a:pt x="1" y="360"/>
                  </a:cubicBezTo>
                  <a:cubicBezTo>
                    <a:pt x="1" y="529"/>
                    <a:pt x="106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98"/>
                    <a:pt x="486" y="782"/>
                    <a:pt x="402" y="846"/>
                  </a:cubicBezTo>
                  <a:cubicBezTo>
                    <a:pt x="360" y="888"/>
                    <a:pt x="275" y="930"/>
                    <a:pt x="191" y="930"/>
                  </a:cubicBezTo>
                  <a:cubicBezTo>
                    <a:pt x="148" y="951"/>
                    <a:pt x="106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17" y="1036"/>
                    <a:pt x="423" y="994"/>
                    <a:pt x="508" y="909"/>
                  </a:cubicBezTo>
                  <a:cubicBezTo>
                    <a:pt x="613" y="825"/>
                    <a:pt x="698" y="656"/>
                    <a:pt x="698" y="423"/>
                  </a:cubicBezTo>
                  <a:cubicBezTo>
                    <a:pt x="698" y="170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2592450" y="14516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3" y="1"/>
                    <a:pt x="0" y="43"/>
                    <a:pt x="0" y="85"/>
                  </a:cubicBezTo>
                  <a:cubicBezTo>
                    <a:pt x="0" y="149"/>
                    <a:pt x="43" y="191"/>
                    <a:pt x="85" y="191"/>
                  </a:cubicBezTo>
                  <a:cubicBezTo>
                    <a:pt x="148" y="191"/>
                    <a:pt x="191" y="149"/>
                    <a:pt x="191" y="85"/>
                  </a:cubicBezTo>
                  <a:cubicBezTo>
                    <a:pt x="191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2599850" y="1430025"/>
              <a:ext cx="17975" cy="26450"/>
            </a:xfrm>
            <a:custGeom>
              <a:avLst/>
              <a:gdLst/>
              <a:ahLst/>
              <a:cxnLst/>
              <a:rect l="l" t="t" r="r" b="b"/>
              <a:pathLst>
                <a:path w="719" h="1058" extrusionOk="0">
                  <a:moveTo>
                    <a:pt x="359" y="106"/>
                  </a:moveTo>
                  <a:cubicBezTo>
                    <a:pt x="507" y="106"/>
                    <a:pt x="570" y="275"/>
                    <a:pt x="570" y="529"/>
                  </a:cubicBezTo>
                  <a:cubicBezTo>
                    <a:pt x="570" y="782"/>
                    <a:pt x="507" y="951"/>
                    <a:pt x="359" y="951"/>
                  </a:cubicBezTo>
                  <a:cubicBezTo>
                    <a:pt x="233" y="951"/>
                    <a:pt x="148" y="804"/>
                    <a:pt x="148" y="529"/>
                  </a:cubicBezTo>
                  <a:cubicBezTo>
                    <a:pt x="148" y="254"/>
                    <a:pt x="233" y="106"/>
                    <a:pt x="359" y="106"/>
                  </a:cubicBezTo>
                  <a:close/>
                  <a:moveTo>
                    <a:pt x="359" y="1"/>
                  </a:moveTo>
                  <a:cubicBezTo>
                    <a:pt x="169" y="1"/>
                    <a:pt x="0" y="191"/>
                    <a:pt x="0" y="529"/>
                  </a:cubicBezTo>
                  <a:cubicBezTo>
                    <a:pt x="21" y="867"/>
                    <a:pt x="148" y="1057"/>
                    <a:pt x="359" y="1057"/>
                  </a:cubicBezTo>
                  <a:cubicBezTo>
                    <a:pt x="570" y="1057"/>
                    <a:pt x="718" y="867"/>
                    <a:pt x="718" y="508"/>
                  </a:cubicBezTo>
                  <a:cubicBezTo>
                    <a:pt x="718" y="191"/>
                    <a:pt x="592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2620425" y="1430025"/>
              <a:ext cx="17475" cy="26450"/>
            </a:xfrm>
            <a:custGeom>
              <a:avLst/>
              <a:gdLst/>
              <a:ahLst/>
              <a:cxnLst/>
              <a:rect l="l" t="t" r="r" b="b"/>
              <a:pathLst>
                <a:path w="699" h="1058" extrusionOk="0">
                  <a:moveTo>
                    <a:pt x="339" y="106"/>
                  </a:moveTo>
                  <a:cubicBezTo>
                    <a:pt x="487" y="106"/>
                    <a:pt x="550" y="275"/>
                    <a:pt x="550" y="529"/>
                  </a:cubicBezTo>
                  <a:cubicBezTo>
                    <a:pt x="550" y="782"/>
                    <a:pt x="487" y="951"/>
                    <a:pt x="339" y="951"/>
                  </a:cubicBezTo>
                  <a:cubicBezTo>
                    <a:pt x="212" y="951"/>
                    <a:pt x="149" y="804"/>
                    <a:pt x="149" y="529"/>
                  </a:cubicBezTo>
                  <a:cubicBezTo>
                    <a:pt x="149" y="254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9" y="1"/>
                    <a:pt x="1" y="191"/>
                    <a:pt x="1" y="529"/>
                  </a:cubicBezTo>
                  <a:cubicBezTo>
                    <a:pt x="1" y="867"/>
                    <a:pt x="149" y="1057"/>
                    <a:pt x="339" y="1057"/>
                  </a:cubicBezTo>
                  <a:cubicBezTo>
                    <a:pt x="571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7"/>
            <p:cNvSpPr/>
            <p:nvPr/>
          </p:nvSpPr>
          <p:spPr>
            <a:xfrm>
              <a:off x="2730800" y="1201375"/>
              <a:ext cx="67625" cy="73425"/>
            </a:xfrm>
            <a:custGeom>
              <a:avLst/>
              <a:gdLst/>
              <a:ahLst/>
              <a:cxnLst/>
              <a:rect l="l" t="t" r="r" b="b"/>
              <a:pathLst>
                <a:path w="2705" h="2937" extrusionOk="0">
                  <a:moveTo>
                    <a:pt x="1353" y="338"/>
                  </a:moveTo>
                  <a:cubicBezTo>
                    <a:pt x="1543" y="338"/>
                    <a:pt x="1712" y="380"/>
                    <a:pt x="1860" y="465"/>
                  </a:cubicBezTo>
                  <a:cubicBezTo>
                    <a:pt x="2008" y="571"/>
                    <a:pt x="2113" y="697"/>
                    <a:pt x="2198" y="866"/>
                  </a:cubicBezTo>
                  <a:cubicBezTo>
                    <a:pt x="2282" y="1035"/>
                    <a:pt x="2324" y="1246"/>
                    <a:pt x="2324" y="1479"/>
                  </a:cubicBezTo>
                  <a:cubicBezTo>
                    <a:pt x="2324" y="1838"/>
                    <a:pt x="2219" y="2113"/>
                    <a:pt x="2050" y="2303"/>
                  </a:cubicBezTo>
                  <a:cubicBezTo>
                    <a:pt x="1860" y="2514"/>
                    <a:pt x="1627" y="2598"/>
                    <a:pt x="1353" y="2598"/>
                  </a:cubicBezTo>
                  <a:cubicBezTo>
                    <a:pt x="1078" y="2598"/>
                    <a:pt x="846" y="2514"/>
                    <a:pt x="656" y="2324"/>
                  </a:cubicBezTo>
                  <a:cubicBezTo>
                    <a:pt x="487" y="2113"/>
                    <a:pt x="381" y="1859"/>
                    <a:pt x="381" y="1521"/>
                  </a:cubicBezTo>
                  <a:cubicBezTo>
                    <a:pt x="381" y="1077"/>
                    <a:pt x="487" y="782"/>
                    <a:pt x="677" y="592"/>
                  </a:cubicBezTo>
                  <a:cubicBezTo>
                    <a:pt x="867" y="423"/>
                    <a:pt x="1099" y="338"/>
                    <a:pt x="1353" y="338"/>
                  </a:cubicBezTo>
                  <a:close/>
                  <a:moveTo>
                    <a:pt x="1353" y="0"/>
                  </a:moveTo>
                  <a:cubicBezTo>
                    <a:pt x="951" y="0"/>
                    <a:pt x="635" y="148"/>
                    <a:pt x="381" y="402"/>
                  </a:cubicBezTo>
                  <a:cubicBezTo>
                    <a:pt x="128" y="676"/>
                    <a:pt x="1" y="1035"/>
                    <a:pt x="1" y="1500"/>
                  </a:cubicBezTo>
                  <a:cubicBezTo>
                    <a:pt x="1" y="1753"/>
                    <a:pt x="64" y="1986"/>
                    <a:pt x="170" y="2218"/>
                  </a:cubicBezTo>
                  <a:cubicBezTo>
                    <a:pt x="275" y="2429"/>
                    <a:pt x="423" y="2598"/>
                    <a:pt x="635" y="2746"/>
                  </a:cubicBezTo>
                  <a:cubicBezTo>
                    <a:pt x="846" y="2873"/>
                    <a:pt x="1078" y="2936"/>
                    <a:pt x="1353" y="2936"/>
                  </a:cubicBezTo>
                  <a:cubicBezTo>
                    <a:pt x="1606" y="2936"/>
                    <a:pt x="1818" y="2873"/>
                    <a:pt x="2029" y="2746"/>
                  </a:cubicBezTo>
                  <a:cubicBezTo>
                    <a:pt x="2240" y="2641"/>
                    <a:pt x="2409" y="2472"/>
                    <a:pt x="2536" y="2239"/>
                  </a:cubicBezTo>
                  <a:cubicBezTo>
                    <a:pt x="2641" y="2007"/>
                    <a:pt x="2705" y="1753"/>
                    <a:pt x="2705" y="1479"/>
                  </a:cubicBezTo>
                  <a:cubicBezTo>
                    <a:pt x="2705" y="1183"/>
                    <a:pt x="2641" y="930"/>
                    <a:pt x="2536" y="718"/>
                  </a:cubicBezTo>
                  <a:cubicBezTo>
                    <a:pt x="2430" y="486"/>
                    <a:pt x="2261" y="317"/>
                    <a:pt x="2050" y="190"/>
                  </a:cubicBezTo>
                  <a:cubicBezTo>
                    <a:pt x="1839" y="64"/>
                    <a:pt x="1606" y="0"/>
                    <a:pt x="1353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7"/>
            <p:cNvSpPr/>
            <p:nvPr/>
          </p:nvSpPr>
          <p:spPr>
            <a:xfrm>
              <a:off x="2901925" y="1362425"/>
              <a:ext cx="77125" cy="125200"/>
            </a:xfrm>
            <a:custGeom>
              <a:avLst/>
              <a:gdLst/>
              <a:ahLst/>
              <a:cxnLst/>
              <a:rect l="l" t="t" r="r" b="b"/>
              <a:pathLst>
                <a:path w="3085" h="5008" extrusionOk="0">
                  <a:moveTo>
                    <a:pt x="2873" y="1"/>
                  </a:moveTo>
                  <a:lnTo>
                    <a:pt x="0" y="5007"/>
                  </a:lnTo>
                  <a:lnTo>
                    <a:pt x="275" y="5007"/>
                  </a:lnTo>
                  <a:lnTo>
                    <a:pt x="3084" y="128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7"/>
            <p:cNvSpPr/>
            <p:nvPr/>
          </p:nvSpPr>
          <p:spPr>
            <a:xfrm>
              <a:off x="2900325" y="1361900"/>
              <a:ext cx="79775" cy="126250"/>
            </a:xfrm>
            <a:custGeom>
              <a:avLst/>
              <a:gdLst/>
              <a:ahLst/>
              <a:cxnLst/>
              <a:rect l="l" t="t" r="r" b="b"/>
              <a:pathLst>
                <a:path w="3191" h="5050" extrusionOk="0">
                  <a:moveTo>
                    <a:pt x="3064" y="64"/>
                  </a:moveTo>
                  <a:lnTo>
                    <a:pt x="3106" y="149"/>
                  </a:lnTo>
                  <a:lnTo>
                    <a:pt x="317" y="4986"/>
                  </a:lnTo>
                  <a:lnTo>
                    <a:pt x="127" y="4986"/>
                  </a:lnTo>
                  <a:lnTo>
                    <a:pt x="2958" y="64"/>
                  </a:lnTo>
                  <a:close/>
                  <a:moveTo>
                    <a:pt x="2916" y="1"/>
                  </a:moveTo>
                  <a:lnTo>
                    <a:pt x="1" y="5049"/>
                  </a:lnTo>
                  <a:lnTo>
                    <a:pt x="360" y="5049"/>
                  </a:lnTo>
                  <a:lnTo>
                    <a:pt x="3190" y="149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7"/>
            <p:cNvSpPr/>
            <p:nvPr/>
          </p:nvSpPr>
          <p:spPr>
            <a:xfrm>
              <a:off x="2901925" y="1237800"/>
              <a:ext cx="77125" cy="124650"/>
            </a:xfrm>
            <a:custGeom>
              <a:avLst/>
              <a:gdLst/>
              <a:ahLst/>
              <a:cxnLst/>
              <a:rect l="l" t="t" r="r" b="b"/>
              <a:pathLst>
                <a:path w="3085" h="4986" extrusionOk="0">
                  <a:moveTo>
                    <a:pt x="0" y="1"/>
                  </a:moveTo>
                  <a:lnTo>
                    <a:pt x="2873" y="4986"/>
                  </a:lnTo>
                  <a:lnTo>
                    <a:pt x="3021" y="4986"/>
                  </a:lnTo>
                  <a:lnTo>
                    <a:pt x="3084" y="485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7"/>
            <p:cNvSpPr/>
            <p:nvPr/>
          </p:nvSpPr>
          <p:spPr>
            <a:xfrm>
              <a:off x="2900325" y="1237275"/>
              <a:ext cx="79775" cy="126250"/>
            </a:xfrm>
            <a:custGeom>
              <a:avLst/>
              <a:gdLst/>
              <a:ahLst/>
              <a:cxnLst/>
              <a:rect l="l" t="t" r="r" b="b"/>
              <a:pathLst>
                <a:path w="3191" h="5050" extrusionOk="0">
                  <a:moveTo>
                    <a:pt x="317" y="64"/>
                  </a:moveTo>
                  <a:lnTo>
                    <a:pt x="3106" y="4880"/>
                  </a:lnTo>
                  <a:lnTo>
                    <a:pt x="3064" y="4986"/>
                  </a:lnTo>
                  <a:lnTo>
                    <a:pt x="2958" y="4986"/>
                  </a:lnTo>
                  <a:lnTo>
                    <a:pt x="127" y="64"/>
                  </a:lnTo>
                  <a:close/>
                  <a:moveTo>
                    <a:pt x="1" y="1"/>
                  </a:moveTo>
                  <a:lnTo>
                    <a:pt x="2916" y="5049"/>
                  </a:lnTo>
                  <a:lnTo>
                    <a:pt x="3106" y="5049"/>
                  </a:lnTo>
                  <a:lnTo>
                    <a:pt x="3190" y="488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7"/>
            <p:cNvSpPr/>
            <p:nvPr/>
          </p:nvSpPr>
          <p:spPr>
            <a:xfrm>
              <a:off x="2901925" y="1144325"/>
              <a:ext cx="59150" cy="93500"/>
            </a:xfrm>
            <a:custGeom>
              <a:avLst/>
              <a:gdLst/>
              <a:ahLst/>
              <a:cxnLst/>
              <a:rect l="l" t="t" r="r" b="b"/>
              <a:pathLst>
                <a:path w="2366" h="3740" extrusionOk="0">
                  <a:moveTo>
                    <a:pt x="2155" y="1"/>
                  </a:moveTo>
                  <a:lnTo>
                    <a:pt x="0" y="3740"/>
                  </a:lnTo>
                  <a:lnTo>
                    <a:pt x="275" y="3740"/>
                  </a:lnTo>
                  <a:lnTo>
                    <a:pt x="2366" y="128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7"/>
            <p:cNvSpPr/>
            <p:nvPr/>
          </p:nvSpPr>
          <p:spPr>
            <a:xfrm>
              <a:off x="2900325" y="1143275"/>
              <a:ext cx="61825" cy="95600"/>
            </a:xfrm>
            <a:custGeom>
              <a:avLst/>
              <a:gdLst/>
              <a:ahLst/>
              <a:cxnLst/>
              <a:rect l="l" t="t" r="r" b="b"/>
              <a:pathLst>
                <a:path w="2473" h="3824" extrusionOk="0">
                  <a:moveTo>
                    <a:pt x="2219" y="85"/>
                  </a:moveTo>
                  <a:lnTo>
                    <a:pt x="2388" y="191"/>
                  </a:lnTo>
                  <a:lnTo>
                    <a:pt x="317" y="3761"/>
                  </a:lnTo>
                  <a:lnTo>
                    <a:pt x="127" y="3761"/>
                  </a:lnTo>
                  <a:lnTo>
                    <a:pt x="2219" y="85"/>
                  </a:lnTo>
                  <a:close/>
                  <a:moveTo>
                    <a:pt x="2198" y="1"/>
                  </a:moveTo>
                  <a:lnTo>
                    <a:pt x="1" y="3824"/>
                  </a:lnTo>
                  <a:lnTo>
                    <a:pt x="360" y="3824"/>
                  </a:lnTo>
                  <a:lnTo>
                    <a:pt x="2472" y="148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7"/>
            <p:cNvSpPr/>
            <p:nvPr/>
          </p:nvSpPr>
          <p:spPr>
            <a:xfrm>
              <a:off x="2804750" y="1245725"/>
              <a:ext cx="106700" cy="6375"/>
            </a:xfrm>
            <a:custGeom>
              <a:avLst/>
              <a:gdLst/>
              <a:ahLst/>
              <a:cxnLst/>
              <a:rect l="l" t="t" r="r" b="b"/>
              <a:pathLst>
                <a:path w="4268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7"/>
            <p:cNvSpPr/>
            <p:nvPr/>
          </p:nvSpPr>
          <p:spPr>
            <a:xfrm>
              <a:off x="2804225" y="1245200"/>
              <a:ext cx="108275" cy="7425"/>
            </a:xfrm>
            <a:custGeom>
              <a:avLst/>
              <a:gdLst/>
              <a:ahLst/>
              <a:cxnLst/>
              <a:rect l="l" t="t" r="r" b="b"/>
              <a:pathLst>
                <a:path w="4331" h="297" extrusionOk="0">
                  <a:moveTo>
                    <a:pt x="4267" y="64"/>
                  </a:moveTo>
                  <a:lnTo>
                    <a:pt x="4267" y="233"/>
                  </a:lnTo>
                  <a:lnTo>
                    <a:pt x="63" y="233"/>
                  </a:lnTo>
                  <a:lnTo>
                    <a:pt x="63" y="64"/>
                  </a:lnTo>
                  <a:close/>
                  <a:moveTo>
                    <a:pt x="0" y="0"/>
                  </a:moveTo>
                  <a:lnTo>
                    <a:pt x="0" y="296"/>
                  </a:lnTo>
                  <a:lnTo>
                    <a:pt x="4330" y="296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7"/>
            <p:cNvSpPr/>
            <p:nvPr/>
          </p:nvSpPr>
          <p:spPr>
            <a:xfrm>
              <a:off x="2804750" y="1224075"/>
              <a:ext cx="106700" cy="6350"/>
            </a:xfrm>
            <a:custGeom>
              <a:avLst/>
              <a:gdLst/>
              <a:ahLst/>
              <a:cxnLst/>
              <a:rect l="l" t="t" r="r" b="b"/>
              <a:pathLst>
                <a:path w="4268" h="254" extrusionOk="0">
                  <a:moveTo>
                    <a:pt x="0" y="0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7"/>
            <p:cNvSpPr/>
            <p:nvPr/>
          </p:nvSpPr>
          <p:spPr>
            <a:xfrm>
              <a:off x="2804225" y="1223025"/>
              <a:ext cx="108275" cy="7950"/>
            </a:xfrm>
            <a:custGeom>
              <a:avLst/>
              <a:gdLst/>
              <a:ahLst/>
              <a:cxnLst/>
              <a:rect l="l" t="t" r="r" b="b"/>
              <a:pathLst>
                <a:path w="4331" h="318" extrusionOk="0">
                  <a:moveTo>
                    <a:pt x="4267" y="64"/>
                  </a:moveTo>
                  <a:lnTo>
                    <a:pt x="4267" y="254"/>
                  </a:lnTo>
                  <a:lnTo>
                    <a:pt x="63" y="254"/>
                  </a:lnTo>
                  <a:lnTo>
                    <a:pt x="63" y="64"/>
                  </a:lnTo>
                  <a:close/>
                  <a:moveTo>
                    <a:pt x="0" y="0"/>
                  </a:moveTo>
                  <a:lnTo>
                    <a:pt x="0" y="317"/>
                  </a:lnTo>
                  <a:lnTo>
                    <a:pt x="4330" y="317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7"/>
            <p:cNvSpPr/>
            <p:nvPr/>
          </p:nvSpPr>
          <p:spPr>
            <a:xfrm>
              <a:off x="2977425" y="1359275"/>
              <a:ext cx="107750" cy="6350"/>
            </a:xfrm>
            <a:custGeom>
              <a:avLst/>
              <a:gdLst/>
              <a:ahLst/>
              <a:cxnLst/>
              <a:rect l="l" t="t" r="r" b="b"/>
              <a:pathLst>
                <a:path w="4310" h="254" extrusionOk="0">
                  <a:moveTo>
                    <a:pt x="64" y="0"/>
                  </a:moveTo>
                  <a:lnTo>
                    <a:pt x="1" y="127"/>
                  </a:lnTo>
                  <a:lnTo>
                    <a:pt x="64" y="254"/>
                  </a:lnTo>
                  <a:lnTo>
                    <a:pt x="4310" y="254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7"/>
            <p:cNvSpPr/>
            <p:nvPr/>
          </p:nvSpPr>
          <p:spPr>
            <a:xfrm>
              <a:off x="2976375" y="1358750"/>
              <a:ext cx="109350" cy="7925"/>
            </a:xfrm>
            <a:custGeom>
              <a:avLst/>
              <a:gdLst/>
              <a:ahLst/>
              <a:cxnLst/>
              <a:rect l="l" t="t" r="r" b="b"/>
              <a:pathLst>
                <a:path w="4374" h="317" extrusionOk="0">
                  <a:moveTo>
                    <a:pt x="4310" y="63"/>
                  </a:moveTo>
                  <a:lnTo>
                    <a:pt x="4310" y="254"/>
                  </a:lnTo>
                  <a:lnTo>
                    <a:pt x="127" y="254"/>
                  </a:lnTo>
                  <a:lnTo>
                    <a:pt x="85" y="148"/>
                  </a:lnTo>
                  <a:lnTo>
                    <a:pt x="127" y="63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317"/>
                  </a:lnTo>
                  <a:lnTo>
                    <a:pt x="4373" y="317"/>
                  </a:lnTo>
                  <a:lnTo>
                    <a:pt x="437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7"/>
            <p:cNvSpPr/>
            <p:nvPr/>
          </p:nvSpPr>
          <p:spPr>
            <a:xfrm>
              <a:off x="2901925" y="1487600"/>
              <a:ext cx="77650" cy="124650"/>
            </a:xfrm>
            <a:custGeom>
              <a:avLst/>
              <a:gdLst/>
              <a:ahLst/>
              <a:cxnLst/>
              <a:rect l="l" t="t" r="r" b="b"/>
              <a:pathLst>
                <a:path w="3106" h="4986" extrusionOk="0">
                  <a:moveTo>
                    <a:pt x="0" y="0"/>
                  </a:moveTo>
                  <a:lnTo>
                    <a:pt x="2873" y="4986"/>
                  </a:lnTo>
                  <a:lnTo>
                    <a:pt x="3021" y="4986"/>
                  </a:lnTo>
                  <a:lnTo>
                    <a:pt x="3105" y="48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7"/>
            <p:cNvSpPr/>
            <p:nvPr/>
          </p:nvSpPr>
          <p:spPr>
            <a:xfrm>
              <a:off x="2900325" y="1486550"/>
              <a:ext cx="79775" cy="126750"/>
            </a:xfrm>
            <a:custGeom>
              <a:avLst/>
              <a:gdLst/>
              <a:ahLst/>
              <a:cxnLst/>
              <a:rect l="l" t="t" r="r" b="b"/>
              <a:pathLst>
                <a:path w="3191" h="5070" extrusionOk="0">
                  <a:moveTo>
                    <a:pt x="317" y="63"/>
                  </a:moveTo>
                  <a:lnTo>
                    <a:pt x="3127" y="4901"/>
                  </a:lnTo>
                  <a:lnTo>
                    <a:pt x="3064" y="4985"/>
                  </a:lnTo>
                  <a:lnTo>
                    <a:pt x="2958" y="4985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2916" y="5049"/>
                  </a:lnTo>
                  <a:lnTo>
                    <a:pt x="2916" y="5070"/>
                  </a:lnTo>
                  <a:lnTo>
                    <a:pt x="3085" y="5049"/>
                  </a:lnTo>
                  <a:lnTo>
                    <a:pt x="3190" y="4901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7"/>
            <p:cNvSpPr/>
            <p:nvPr/>
          </p:nvSpPr>
          <p:spPr>
            <a:xfrm>
              <a:off x="2968450" y="1758500"/>
              <a:ext cx="62350" cy="57075"/>
            </a:xfrm>
            <a:custGeom>
              <a:avLst/>
              <a:gdLst/>
              <a:ahLst/>
              <a:cxnLst/>
              <a:rect l="l" t="t" r="r" b="b"/>
              <a:pathLst>
                <a:path w="2494" h="2283" extrusionOk="0">
                  <a:moveTo>
                    <a:pt x="148" y="1"/>
                  </a:moveTo>
                  <a:lnTo>
                    <a:pt x="1" y="191"/>
                  </a:lnTo>
                  <a:lnTo>
                    <a:pt x="2324" y="2282"/>
                  </a:lnTo>
                  <a:lnTo>
                    <a:pt x="2493" y="2092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7"/>
            <p:cNvSpPr/>
            <p:nvPr/>
          </p:nvSpPr>
          <p:spPr>
            <a:xfrm>
              <a:off x="2967400" y="1757450"/>
              <a:ext cx="64450" cy="59700"/>
            </a:xfrm>
            <a:custGeom>
              <a:avLst/>
              <a:gdLst/>
              <a:ahLst/>
              <a:cxnLst/>
              <a:rect l="l" t="t" r="r" b="b"/>
              <a:pathLst>
                <a:path w="2578" h="2388" extrusionOk="0">
                  <a:moveTo>
                    <a:pt x="212" y="106"/>
                  </a:moveTo>
                  <a:lnTo>
                    <a:pt x="2493" y="2155"/>
                  </a:lnTo>
                  <a:lnTo>
                    <a:pt x="2366" y="2282"/>
                  </a:lnTo>
                  <a:lnTo>
                    <a:pt x="85" y="233"/>
                  </a:lnTo>
                  <a:lnTo>
                    <a:pt x="212" y="106"/>
                  </a:lnTo>
                  <a:close/>
                  <a:moveTo>
                    <a:pt x="190" y="1"/>
                  </a:moveTo>
                  <a:lnTo>
                    <a:pt x="0" y="233"/>
                  </a:lnTo>
                  <a:lnTo>
                    <a:pt x="2366" y="2388"/>
                  </a:lnTo>
                  <a:lnTo>
                    <a:pt x="2577" y="2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7"/>
            <p:cNvSpPr/>
            <p:nvPr/>
          </p:nvSpPr>
          <p:spPr>
            <a:xfrm>
              <a:off x="2897150" y="1712575"/>
              <a:ext cx="49150" cy="62325"/>
            </a:xfrm>
            <a:custGeom>
              <a:avLst/>
              <a:gdLst/>
              <a:ahLst/>
              <a:cxnLst/>
              <a:rect l="l" t="t" r="r" b="b"/>
              <a:pathLst>
                <a:path w="1966" h="2493" extrusionOk="0">
                  <a:moveTo>
                    <a:pt x="1" y="0"/>
                  </a:moveTo>
                  <a:lnTo>
                    <a:pt x="1" y="2493"/>
                  </a:lnTo>
                  <a:lnTo>
                    <a:pt x="318" y="2493"/>
                  </a:lnTo>
                  <a:lnTo>
                    <a:pt x="318" y="528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0"/>
                  </a:lnTo>
                  <a:lnTo>
                    <a:pt x="1649" y="0"/>
                  </a:lnTo>
                  <a:lnTo>
                    <a:pt x="1649" y="196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7"/>
            <p:cNvSpPr/>
            <p:nvPr/>
          </p:nvSpPr>
          <p:spPr>
            <a:xfrm>
              <a:off x="2896625" y="1711500"/>
              <a:ext cx="50725" cy="64475"/>
            </a:xfrm>
            <a:custGeom>
              <a:avLst/>
              <a:gdLst/>
              <a:ahLst/>
              <a:cxnLst/>
              <a:rect l="l" t="t" r="r" b="b"/>
              <a:pathLst>
                <a:path w="2029" h="2579" extrusionOk="0">
                  <a:moveTo>
                    <a:pt x="1965" y="85"/>
                  </a:moveTo>
                  <a:lnTo>
                    <a:pt x="1965" y="2494"/>
                  </a:lnTo>
                  <a:lnTo>
                    <a:pt x="1670" y="2494"/>
                  </a:lnTo>
                  <a:lnTo>
                    <a:pt x="381" y="571"/>
                  </a:lnTo>
                  <a:lnTo>
                    <a:pt x="318" y="571"/>
                  </a:lnTo>
                  <a:lnTo>
                    <a:pt x="318" y="2494"/>
                  </a:lnTo>
                  <a:lnTo>
                    <a:pt x="64" y="2494"/>
                  </a:lnTo>
                  <a:lnTo>
                    <a:pt x="64" y="85"/>
                  </a:lnTo>
                  <a:lnTo>
                    <a:pt x="339" y="85"/>
                  </a:lnTo>
                  <a:lnTo>
                    <a:pt x="1648" y="2008"/>
                  </a:lnTo>
                  <a:lnTo>
                    <a:pt x="1712" y="2008"/>
                  </a:lnTo>
                  <a:lnTo>
                    <a:pt x="1712" y="85"/>
                  </a:lnTo>
                  <a:close/>
                  <a:moveTo>
                    <a:pt x="1" y="1"/>
                  </a:moveTo>
                  <a:lnTo>
                    <a:pt x="1" y="2578"/>
                  </a:lnTo>
                  <a:lnTo>
                    <a:pt x="381" y="2578"/>
                  </a:lnTo>
                  <a:lnTo>
                    <a:pt x="381" y="698"/>
                  </a:lnTo>
                  <a:lnTo>
                    <a:pt x="1627" y="2578"/>
                  </a:lnTo>
                  <a:lnTo>
                    <a:pt x="2029" y="2578"/>
                  </a:lnTo>
                  <a:lnTo>
                    <a:pt x="2029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7"/>
            <p:cNvSpPr/>
            <p:nvPr/>
          </p:nvSpPr>
          <p:spPr>
            <a:xfrm>
              <a:off x="3117900" y="1624375"/>
              <a:ext cx="28550" cy="109350"/>
            </a:xfrm>
            <a:custGeom>
              <a:avLst/>
              <a:gdLst/>
              <a:ahLst/>
              <a:cxnLst/>
              <a:rect l="l" t="t" r="r" b="b"/>
              <a:pathLst>
                <a:path w="1142" h="4374" extrusionOk="0">
                  <a:moveTo>
                    <a:pt x="212" y="0"/>
                  </a:moveTo>
                  <a:lnTo>
                    <a:pt x="1" y="233"/>
                  </a:lnTo>
                  <a:lnTo>
                    <a:pt x="888" y="4373"/>
                  </a:lnTo>
                  <a:lnTo>
                    <a:pt x="1141" y="43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7"/>
            <p:cNvSpPr/>
            <p:nvPr/>
          </p:nvSpPr>
          <p:spPr>
            <a:xfrm>
              <a:off x="3025475" y="1787550"/>
              <a:ext cx="87700" cy="56000"/>
            </a:xfrm>
            <a:custGeom>
              <a:avLst/>
              <a:gdLst/>
              <a:ahLst/>
              <a:cxnLst/>
              <a:rect l="l" t="t" r="r" b="b"/>
              <a:pathLst>
                <a:path w="3508" h="2240" extrusionOk="0">
                  <a:moveTo>
                    <a:pt x="3381" y="1"/>
                  </a:moveTo>
                  <a:lnTo>
                    <a:pt x="22" y="1944"/>
                  </a:lnTo>
                  <a:lnTo>
                    <a:pt x="1" y="2240"/>
                  </a:lnTo>
                  <a:lnTo>
                    <a:pt x="3508" y="212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7"/>
            <p:cNvSpPr/>
            <p:nvPr/>
          </p:nvSpPr>
          <p:spPr>
            <a:xfrm>
              <a:off x="2954200" y="1774875"/>
              <a:ext cx="71850" cy="68675"/>
            </a:xfrm>
            <a:custGeom>
              <a:avLst/>
              <a:gdLst/>
              <a:ahLst/>
              <a:cxnLst/>
              <a:rect l="l" t="t" r="r" b="b"/>
              <a:pathLst>
                <a:path w="2874" h="2747" extrusionOk="0">
                  <a:moveTo>
                    <a:pt x="148" y="1"/>
                  </a:moveTo>
                  <a:lnTo>
                    <a:pt x="0" y="170"/>
                  </a:lnTo>
                  <a:lnTo>
                    <a:pt x="2852" y="2747"/>
                  </a:lnTo>
                  <a:lnTo>
                    <a:pt x="2873" y="245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7"/>
            <p:cNvSpPr/>
            <p:nvPr/>
          </p:nvSpPr>
          <p:spPr>
            <a:xfrm>
              <a:off x="2977425" y="1609050"/>
              <a:ext cx="145775" cy="21150"/>
            </a:xfrm>
            <a:custGeom>
              <a:avLst/>
              <a:gdLst/>
              <a:ahLst/>
              <a:cxnLst/>
              <a:rect l="l" t="t" r="r" b="b"/>
              <a:pathLst>
                <a:path w="5831" h="846" extrusionOk="0">
                  <a:moveTo>
                    <a:pt x="85" y="1"/>
                  </a:moveTo>
                  <a:lnTo>
                    <a:pt x="1" y="128"/>
                  </a:lnTo>
                  <a:lnTo>
                    <a:pt x="85" y="254"/>
                  </a:lnTo>
                  <a:lnTo>
                    <a:pt x="5620" y="846"/>
                  </a:lnTo>
                  <a:lnTo>
                    <a:pt x="5831" y="61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7"/>
            <p:cNvSpPr/>
            <p:nvPr/>
          </p:nvSpPr>
          <p:spPr>
            <a:xfrm>
              <a:off x="2932550" y="1612225"/>
              <a:ext cx="47025" cy="96150"/>
            </a:xfrm>
            <a:custGeom>
              <a:avLst/>
              <a:gdLst/>
              <a:ahLst/>
              <a:cxnLst/>
              <a:rect l="l" t="t" r="r" b="b"/>
              <a:pathLst>
                <a:path w="1881" h="3846" extrusionOk="0">
                  <a:moveTo>
                    <a:pt x="1648" y="1"/>
                  </a:moveTo>
                  <a:lnTo>
                    <a:pt x="0" y="3740"/>
                  </a:lnTo>
                  <a:lnTo>
                    <a:pt x="211" y="3845"/>
                  </a:lnTo>
                  <a:lnTo>
                    <a:pt x="1880" y="127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7"/>
            <p:cNvSpPr/>
            <p:nvPr/>
          </p:nvSpPr>
          <p:spPr>
            <a:xfrm>
              <a:off x="2932550" y="1612225"/>
              <a:ext cx="47025" cy="96150"/>
            </a:xfrm>
            <a:custGeom>
              <a:avLst/>
              <a:gdLst/>
              <a:ahLst/>
              <a:cxnLst/>
              <a:rect l="l" t="t" r="r" b="b"/>
              <a:pathLst>
                <a:path w="1881" h="3846" fill="none" extrusionOk="0">
                  <a:moveTo>
                    <a:pt x="1880" y="127"/>
                  </a:moveTo>
                  <a:lnTo>
                    <a:pt x="211" y="3845"/>
                  </a:lnTo>
                  <a:lnTo>
                    <a:pt x="0" y="3740"/>
                  </a:lnTo>
                  <a:lnTo>
                    <a:pt x="1648" y="1"/>
                  </a:lnTo>
                  <a:lnTo>
                    <a:pt x="1796" y="1"/>
                  </a:lnTo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7"/>
            <p:cNvSpPr/>
            <p:nvPr/>
          </p:nvSpPr>
          <p:spPr>
            <a:xfrm>
              <a:off x="2954200" y="1774875"/>
              <a:ext cx="71850" cy="68675"/>
            </a:xfrm>
            <a:custGeom>
              <a:avLst/>
              <a:gdLst/>
              <a:ahLst/>
              <a:cxnLst/>
              <a:rect l="l" t="t" r="r" b="b"/>
              <a:pathLst>
                <a:path w="2874" h="2747" fill="none" extrusionOk="0">
                  <a:moveTo>
                    <a:pt x="2852" y="2747"/>
                  </a:moveTo>
                  <a:lnTo>
                    <a:pt x="0" y="170"/>
                  </a:lnTo>
                  <a:lnTo>
                    <a:pt x="148" y="1"/>
                  </a:lnTo>
                  <a:lnTo>
                    <a:pt x="2873" y="2451"/>
                  </a:lnTo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7"/>
            <p:cNvSpPr/>
            <p:nvPr/>
          </p:nvSpPr>
          <p:spPr>
            <a:xfrm>
              <a:off x="3025475" y="1787550"/>
              <a:ext cx="87700" cy="56000"/>
            </a:xfrm>
            <a:custGeom>
              <a:avLst/>
              <a:gdLst/>
              <a:ahLst/>
              <a:cxnLst/>
              <a:rect l="l" t="t" r="r" b="b"/>
              <a:pathLst>
                <a:path w="3508" h="2240" fill="none" extrusionOk="0">
                  <a:moveTo>
                    <a:pt x="22" y="1944"/>
                  </a:moveTo>
                  <a:lnTo>
                    <a:pt x="3381" y="1"/>
                  </a:lnTo>
                  <a:lnTo>
                    <a:pt x="3508" y="212"/>
                  </a:lnTo>
                  <a:lnTo>
                    <a:pt x="1" y="2240"/>
                  </a:lnTo>
                  <a:close/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7"/>
            <p:cNvSpPr/>
            <p:nvPr/>
          </p:nvSpPr>
          <p:spPr>
            <a:xfrm>
              <a:off x="3117900" y="1624375"/>
              <a:ext cx="28550" cy="109350"/>
            </a:xfrm>
            <a:custGeom>
              <a:avLst/>
              <a:gdLst/>
              <a:ahLst/>
              <a:cxnLst/>
              <a:rect l="l" t="t" r="r" b="b"/>
              <a:pathLst>
                <a:path w="1142" h="4374" fill="none" extrusionOk="0">
                  <a:moveTo>
                    <a:pt x="212" y="0"/>
                  </a:moveTo>
                  <a:lnTo>
                    <a:pt x="1141" y="4331"/>
                  </a:lnTo>
                  <a:lnTo>
                    <a:pt x="888" y="4373"/>
                  </a:lnTo>
                  <a:lnTo>
                    <a:pt x="1" y="233"/>
                  </a:lnTo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7"/>
            <p:cNvSpPr/>
            <p:nvPr/>
          </p:nvSpPr>
          <p:spPr>
            <a:xfrm>
              <a:off x="2977425" y="1609050"/>
              <a:ext cx="145775" cy="21150"/>
            </a:xfrm>
            <a:custGeom>
              <a:avLst/>
              <a:gdLst/>
              <a:ahLst/>
              <a:cxnLst/>
              <a:rect l="l" t="t" r="r" b="b"/>
              <a:pathLst>
                <a:path w="5831" h="846" fill="none" extrusionOk="0">
                  <a:moveTo>
                    <a:pt x="85" y="254"/>
                  </a:moveTo>
                  <a:lnTo>
                    <a:pt x="1" y="128"/>
                  </a:lnTo>
                  <a:lnTo>
                    <a:pt x="85" y="1"/>
                  </a:lnTo>
                  <a:lnTo>
                    <a:pt x="5831" y="613"/>
                  </a:lnTo>
                  <a:lnTo>
                    <a:pt x="5620" y="846"/>
                  </a:lnTo>
                  <a:close/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2990100" y="1632300"/>
              <a:ext cx="113050" cy="17450"/>
            </a:xfrm>
            <a:custGeom>
              <a:avLst/>
              <a:gdLst/>
              <a:ahLst/>
              <a:cxnLst/>
              <a:rect l="l" t="t" r="r" b="b"/>
              <a:pathLst>
                <a:path w="4522" h="698" extrusionOk="0">
                  <a:moveTo>
                    <a:pt x="43" y="0"/>
                  </a:moveTo>
                  <a:lnTo>
                    <a:pt x="1" y="233"/>
                  </a:lnTo>
                  <a:lnTo>
                    <a:pt x="4479" y="697"/>
                  </a:lnTo>
                  <a:lnTo>
                    <a:pt x="4521" y="46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7"/>
            <p:cNvSpPr/>
            <p:nvPr/>
          </p:nvSpPr>
          <p:spPr>
            <a:xfrm>
              <a:off x="2989575" y="1631250"/>
              <a:ext cx="114625" cy="19550"/>
            </a:xfrm>
            <a:custGeom>
              <a:avLst/>
              <a:gdLst/>
              <a:ahLst/>
              <a:cxnLst/>
              <a:rect l="l" t="t" r="r" b="b"/>
              <a:pathLst>
                <a:path w="4585" h="782" extrusionOk="0">
                  <a:moveTo>
                    <a:pt x="85" y="63"/>
                  </a:moveTo>
                  <a:lnTo>
                    <a:pt x="4500" y="528"/>
                  </a:lnTo>
                  <a:lnTo>
                    <a:pt x="4479" y="718"/>
                  </a:lnTo>
                  <a:lnTo>
                    <a:pt x="64" y="254"/>
                  </a:lnTo>
                  <a:lnTo>
                    <a:pt x="85" y="63"/>
                  </a:lnTo>
                  <a:close/>
                  <a:moveTo>
                    <a:pt x="22" y="0"/>
                  </a:moveTo>
                  <a:lnTo>
                    <a:pt x="1" y="296"/>
                  </a:lnTo>
                  <a:lnTo>
                    <a:pt x="4542" y="782"/>
                  </a:lnTo>
                  <a:lnTo>
                    <a:pt x="4584" y="48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7"/>
            <p:cNvSpPr/>
            <p:nvPr/>
          </p:nvSpPr>
          <p:spPr>
            <a:xfrm>
              <a:off x="2908775" y="1365600"/>
              <a:ext cx="70275" cy="130475"/>
            </a:xfrm>
            <a:custGeom>
              <a:avLst/>
              <a:gdLst/>
              <a:ahLst/>
              <a:cxnLst/>
              <a:rect l="l" t="t" r="r" b="b"/>
              <a:pathLst>
                <a:path w="2811" h="5219" extrusionOk="0">
                  <a:moveTo>
                    <a:pt x="2810" y="1"/>
                  </a:moveTo>
                  <a:lnTo>
                    <a:pt x="1" y="4880"/>
                  </a:lnTo>
                  <a:lnTo>
                    <a:pt x="212" y="521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7"/>
            <p:cNvSpPr/>
            <p:nvPr/>
          </p:nvSpPr>
          <p:spPr>
            <a:xfrm>
              <a:off x="2908250" y="1365075"/>
              <a:ext cx="71850" cy="132575"/>
            </a:xfrm>
            <a:custGeom>
              <a:avLst/>
              <a:gdLst/>
              <a:ahLst/>
              <a:cxnLst/>
              <a:rect l="l" t="t" r="r" b="b"/>
              <a:pathLst>
                <a:path w="2874" h="5303" extrusionOk="0">
                  <a:moveTo>
                    <a:pt x="2810" y="1"/>
                  </a:moveTo>
                  <a:lnTo>
                    <a:pt x="233" y="5176"/>
                  </a:lnTo>
                  <a:lnTo>
                    <a:pt x="64" y="4880"/>
                  </a:lnTo>
                  <a:lnTo>
                    <a:pt x="0" y="4901"/>
                  </a:lnTo>
                  <a:lnTo>
                    <a:pt x="233" y="5303"/>
                  </a:lnTo>
                  <a:lnTo>
                    <a:pt x="2873" y="43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7"/>
            <p:cNvSpPr/>
            <p:nvPr/>
          </p:nvSpPr>
          <p:spPr>
            <a:xfrm>
              <a:off x="2936775" y="1068825"/>
              <a:ext cx="72375" cy="74475"/>
            </a:xfrm>
            <a:custGeom>
              <a:avLst/>
              <a:gdLst/>
              <a:ahLst/>
              <a:cxnLst/>
              <a:rect l="l" t="t" r="r" b="b"/>
              <a:pathLst>
                <a:path w="2895" h="2979" extrusionOk="0">
                  <a:moveTo>
                    <a:pt x="1310" y="2852"/>
                  </a:moveTo>
                  <a:cubicBezTo>
                    <a:pt x="761" y="2662"/>
                    <a:pt x="528" y="2197"/>
                    <a:pt x="507" y="1880"/>
                  </a:cubicBezTo>
                  <a:cubicBezTo>
                    <a:pt x="465" y="1310"/>
                    <a:pt x="972" y="570"/>
                    <a:pt x="1563" y="486"/>
                  </a:cubicBezTo>
                  <a:cubicBezTo>
                    <a:pt x="2218" y="380"/>
                    <a:pt x="2894" y="929"/>
                    <a:pt x="2873" y="1584"/>
                  </a:cubicBezTo>
                  <a:cubicBezTo>
                    <a:pt x="2873" y="1922"/>
                    <a:pt x="2810" y="2028"/>
                    <a:pt x="2704" y="2218"/>
                  </a:cubicBezTo>
                  <a:cubicBezTo>
                    <a:pt x="2493" y="2619"/>
                    <a:pt x="2260" y="2746"/>
                    <a:pt x="2155" y="2810"/>
                  </a:cubicBezTo>
                  <a:cubicBezTo>
                    <a:pt x="1944" y="2936"/>
                    <a:pt x="1648" y="2979"/>
                    <a:pt x="1310" y="2852"/>
                  </a:cubicBezTo>
                  <a:close/>
                  <a:moveTo>
                    <a:pt x="2387" y="1077"/>
                  </a:moveTo>
                  <a:cubicBezTo>
                    <a:pt x="1500" y="0"/>
                    <a:pt x="0" y="2091"/>
                    <a:pt x="1394" y="2577"/>
                  </a:cubicBezTo>
                  <a:cubicBezTo>
                    <a:pt x="2176" y="2873"/>
                    <a:pt x="2852" y="1627"/>
                    <a:pt x="2387" y="10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7"/>
            <p:cNvSpPr/>
            <p:nvPr/>
          </p:nvSpPr>
          <p:spPr>
            <a:xfrm>
              <a:off x="2890300" y="1043475"/>
              <a:ext cx="69725" cy="75525"/>
            </a:xfrm>
            <a:custGeom>
              <a:avLst/>
              <a:gdLst/>
              <a:ahLst/>
              <a:cxnLst/>
              <a:rect l="l" t="t" r="r" b="b"/>
              <a:pathLst>
                <a:path w="2789" h="3021" extrusionOk="0">
                  <a:moveTo>
                    <a:pt x="1331" y="2831"/>
                  </a:moveTo>
                  <a:cubicBezTo>
                    <a:pt x="1500" y="2535"/>
                    <a:pt x="1648" y="2260"/>
                    <a:pt x="1817" y="1986"/>
                  </a:cubicBezTo>
                  <a:cubicBezTo>
                    <a:pt x="1521" y="1753"/>
                    <a:pt x="1120" y="1563"/>
                    <a:pt x="782" y="1373"/>
                  </a:cubicBezTo>
                  <a:cubicBezTo>
                    <a:pt x="592" y="1584"/>
                    <a:pt x="444" y="1922"/>
                    <a:pt x="275" y="2197"/>
                  </a:cubicBezTo>
                  <a:cubicBezTo>
                    <a:pt x="190" y="2197"/>
                    <a:pt x="85" y="2091"/>
                    <a:pt x="0" y="2049"/>
                  </a:cubicBezTo>
                  <a:cubicBezTo>
                    <a:pt x="381" y="1373"/>
                    <a:pt x="782" y="676"/>
                    <a:pt x="1162" y="0"/>
                  </a:cubicBezTo>
                  <a:cubicBezTo>
                    <a:pt x="1268" y="42"/>
                    <a:pt x="1352" y="106"/>
                    <a:pt x="1458" y="148"/>
                  </a:cubicBezTo>
                  <a:cubicBezTo>
                    <a:pt x="1268" y="465"/>
                    <a:pt x="1099" y="782"/>
                    <a:pt x="909" y="1099"/>
                  </a:cubicBezTo>
                  <a:cubicBezTo>
                    <a:pt x="1268" y="1310"/>
                    <a:pt x="1606" y="1521"/>
                    <a:pt x="1965" y="1711"/>
                  </a:cubicBezTo>
                  <a:cubicBezTo>
                    <a:pt x="2155" y="1394"/>
                    <a:pt x="2324" y="1077"/>
                    <a:pt x="2514" y="761"/>
                  </a:cubicBezTo>
                  <a:cubicBezTo>
                    <a:pt x="2599" y="824"/>
                    <a:pt x="2704" y="866"/>
                    <a:pt x="2789" y="930"/>
                  </a:cubicBezTo>
                  <a:cubicBezTo>
                    <a:pt x="2408" y="1584"/>
                    <a:pt x="2028" y="2260"/>
                    <a:pt x="1648" y="2936"/>
                  </a:cubicBezTo>
                  <a:cubicBezTo>
                    <a:pt x="1563" y="3021"/>
                    <a:pt x="1437" y="2852"/>
                    <a:pt x="1331" y="2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7"/>
            <p:cNvSpPr/>
            <p:nvPr/>
          </p:nvSpPr>
          <p:spPr>
            <a:xfrm>
              <a:off x="3217725" y="1369825"/>
              <a:ext cx="28000" cy="43325"/>
            </a:xfrm>
            <a:custGeom>
              <a:avLst/>
              <a:gdLst/>
              <a:ahLst/>
              <a:cxnLst/>
              <a:rect l="l" t="t" r="r" b="b"/>
              <a:pathLst>
                <a:path w="1120" h="1733" extrusionOk="0">
                  <a:moveTo>
                    <a:pt x="296" y="1543"/>
                  </a:moveTo>
                  <a:cubicBezTo>
                    <a:pt x="528" y="1522"/>
                    <a:pt x="782" y="1522"/>
                    <a:pt x="1035" y="1522"/>
                  </a:cubicBezTo>
                  <a:cubicBezTo>
                    <a:pt x="1035" y="1585"/>
                    <a:pt x="1035" y="1648"/>
                    <a:pt x="1035" y="1712"/>
                  </a:cubicBezTo>
                  <a:cubicBezTo>
                    <a:pt x="697" y="1712"/>
                    <a:pt x="359" y="1733"/>
                    <a:pt x="21" y="1733"/>
                  </a:cubicBezTo>
                  <a:cubicBezTo>
                    <a:pt x="0" y="1289"/>
                    <a:pt x="570" y="1099"/>
                    <a:pt x="739" y="782"/>
                  </a:cubicBezTo>
                  <a:cubicBezTo>
                    <a:pt x="972" y="360"/>
                    <a:pt x="275" y="149"/>
                    <a:pt x="232" y="656"/>
                  </a:cubicBezTo>
                  <a:cubicBezTo>
                    <a:pt x="148" y="677"/>
                    <a:pt x="106" y="634"/>
                    <a:pt x="21" y="634"/>
                  </a:cubicBezTo>
                  <a:cubicBezTo>
                    <a:pt x="21" y="1"/>
                    <a:pt x="1120" y="22"/>
                    <a:pt x="993" y="719"/>
                  </a:cubicBezTo>
                  <a:cubicBezTo>
                    <a:pt x="930" y="1099"/>
                    <a:pt x="465" y="1205"/>
                    <a:pt x="296" y="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7"/>
            <p:cNvSpPr/>
            <p:nvPr/>
          </p:nvSpPr>
          <p:spPr>
            <a:xfrm>
              <a:off x="3159100" y="1327050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10"/>
                  </a:lnTo>
                  <a:lnTo>
                    <a:pt x="1606" y="1310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06" y="1"/>
                  </a:lnTo>
                  <a:lnTo>
                    <a:pt x="1606" y="1015"/>
                  </a:lnTo>
                  <a:lnTo>
                    <a:pt x="317" y="1015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7"/>
            <p:cNvSpPr/>
            <p:nvPr/>
          </p:nvSpPr>
          <p:spPr>
            <a:xfrm>
              <a:off x="3158050" y="1326000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8" y="1331"/>
                  </a:lnTo>
                  <a:lnTo>
                    <a:pt x="338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401" y="2556"/>
                  </a:lnTo>
                  <a:lnTo>
                    <a:pt x="401" y="1395"/>
                  </a:lnTo>
                  <a:lnTo>
                    <a:pt x="1627" y="1395"/>
                  </a:lnTo>
                  <a:lnTo>
                    <a:pt x="1627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27" y="0"/>
                  </a:lnTo>
                  <a:lnTo>
                    <a:pt x="1627" y="1036"/>
                  </a:lnTo>
                  <a:lnTo>
                    <a:pt x="401" y="103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7"/>
            <p:cNvSpPr/>
            <p:nvPr/>
          </p:nvSpPr>
          <p:spPr>
            <a:xfrm>
              <a:off x="3100475" y="1327050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27" y="1"/>
                  </a:lnTo>
                  <a:lnTo>
                    <a:pt x="1627" y="194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3099425" y="132600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1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1" y="2556"/>
                  </a:lnTo>
                  <a:lnTo>
                    <a:pt x="381" y="676"/>
                  </a:lnTo>
                  <a:lnTo>
                    <a:pt x="1648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48" y="0"/>
                  </a:lnTo>
                  <a:lnTo>
                    <a:pt x="1648" y="188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3176525" y="1743725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38" y="2493"/>
                  </a:lnTo>
                  <a:lnTo>
                    <a:pt x="338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27" y="1"/>
                  </a:lnTo>
                  <a:lnTo>
                    <a:pt x="1627" y="1014"/>
                  </a:lnTo>
                  <a:lnTo>
                    <a:pt x="338" y="101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7"/>
            <p:cNvSpPr/>
            <p:nvPr/>
          </p:nvSpPr>
          <p:spPr>
            <a:xfrm>
              <a:off x="3176000" y="1742675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944" y="64"/>
                  </a:moveTo>
                  <a:lnTo>
                    <a:pt x="1944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17" y="133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317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1" y="2556"/>
                  </a:lnTo>
                  <a:lnTo>
                    <a:pt x="381" y="1394"/>
                  </a:lnTo>
                  <a:lnTo>
                    <a:pt x="1606" y="1394"/>
                  </a:lnTo>
                  <a:lnTo>
                    <a:pt x="1606" y="2556"/>
                  </a:lnTo>
                  <a:lnTo>
                    <a:pt x="2007" y="2556"/>
                  </a:lnTo>
                  <a:lnTo>
                    <a:pt x="2007" y="0"/>
                  </a:lnTo>
                  <a:lnTo>
                    <a:pt x="1606" y="0"/>
                  </a:lnTo>
                  <a:lnTo>
                    <a:pt x="1606" y="1035"/>
                  </a:lnTo>
                  <a:lnTo>
                    <a:pt x="381" y="103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7"/>
            <p:cNvSpPr/>
            <p:nvPr/>
          </p:nvSpPr>
          <p:spPr>
            <a:xfrm>
              <a:off x="3117900" y="1743725"/>
              <a:ext cx="49150" cy="62350"/>
            </a:xfrm>
            <a:custGeom>
              <a:avLst/>
              <a:gdLst/>
              <a:ahLst/>
              <a:cxnLst/>
              <a:rect l="l" t="t" r="r" b="b"/>
              <a:pathLst>
                <a:path w="1966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18" y="2493"/>
                  </a:lnTo>
                  <a:lnTo>
                    <a:pt x="318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4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3116850" y="1742675"/>
              <a:ext cx="51250" cy="63925"/>
            </a:xfrm>
            <a:custGeom>
              <a:avLst/>
              <a:gdLst/>
              <a:ahLst/>
              <a:cxnLst/>
              <a:rect l="l" t="t" r="r" b="b"/>
              <a:pathLst>
                <a:path w="2050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381" y="549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85" y="2493"/>
                  </a:lnTo>
                  <a:lnTo>
                    <a:pt x="85" y="64"/>
                  </a:lnTo>
                  <a:lnTo>
                    <a:pt x="360" y="64"/>
                  </a:lnTo>
                  <a:lnTo>
                    <a:pt x="1669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402" y="2556"/>
                  </a:lnTo>
                  <a:lnTo>
                    <a:pt x="402" y="676"/>
                  </a:lnTo>
                  <a:lnTo>
                    <a:pt x="1648" y="2556"/>
                  </a:lnTo>
                  <a:lnTo>
                    <a:pt x="2049" y="2556"/>
                  </a:lnTo>
                  <a:lnTo>
                    <a:pt x="2049" y="0"/>
                  </a:lnTo>
                  <a:lnTo>
                    <a:pt x="1648" y="0"/>
                  </a:lnTo>
                  <a:lnTo>
                    <a:pt x="1648" y="188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2839075" y="1712575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38" y="2493"/>
                  </a:lnTo>
                  <a:lnTo>
                    <a:pt x="338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014"/>
                  </a:lnTo>
                  <a:lnTo>
                    <a:pt x="338" y="10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7"/>
            <p:cNvSpPr/>
            <p:nvPr/>
          </p:nvSpPr>
          <p:spPr>
            <a:xfrm>
              <a:off x="2838550" y="1711500"/>
              <a:ext cx="50175" cy="64475"/>
            </a:xfrm>
            <a:custGeom>
              <a:avLst/>
              <a:gdLst/>
              <a:ahLst/>
              <a:cxnLst/>
              <a:rect l="l" t="t" r="r" b="b"/>
              <a:pathLst>
                <a:path w="2007" h="2579" extrusionOk="0">
                  <a:moveTo>
                    <a:pt x="1944" y="85"/>
                  </a:moveTo>
                  <a:lnTo>
                    <a:pt x="1944" y="2494"/>
                  </a:lnTo>
                  <a:lnTo>
                    <a:pt x="1669" y="2494"/>
                  </a:lnTo>
                  <a:lnTo>
                    <a:pt x="1669" y="1332"/>
                  </a:lnTo>
                  <a:lnTo>
                    <a:pt x="317" y="1332"/>
                  </a:lnTo>
                  <a:lnTo>
                    <a:pt x="317" y="2494"/>
                  </a:lnTo>
                  <a:lnTo>
                    <a:pt x="64" y="2494"/>
                  </a:lnTo>
                  <a:lnTo>
                    <a:pt x="64" y="85"/>
                  </a:lnTo>
                  <a:lnTo>
                    <a:pt x="317" y="85"/>
                  </a:lnTo>
                  <a:lnTo>
                    <a:pt x="317" y="1099"/>
                  </a:lnTo>
                  <a:lnTo>
                    <a:pt x="1669" y="1099"/>
                  </a:lnTo>
                  <a:lnTo>
                    <a:pt x="1669" y="85"/>
                  </a:lnTo>
                  <a:close/>
                  <a:moveTo>
                    <a:pt x="0" y="1"/>
                  </a:moveTo>
                  <a:lnTo>
                    <a:pt x="0" y="2578"/>
                  </a:lnTo>
                  <a:lnTo>
                    <a:pt x="380" y="2578"/>
                  </a:lnTo>
                  <a:lnTo>
                    <a:pt x="380" y="1395"/>
                  </a:lnTo>
                  <a:lnTo>
                    <a:pt x="1606" y="1395"/>
                  </a:lnTo>
                  <a:lnTo>
                    <a:pt x="1606" y="2578"/>
                  </a:lnTo>
                  <a:lnTo>
                    <a:pt x="2007" y="2578"/>
                  </a:lnTo>
                  <a:lnTo>
                    <a:pt x="2007" y="1"/>
                  </a:lnTo>
                  <a:lnTo>
                    <a:pt x="1606" y="1"/>
                  </a:lnTo>
                  <a:lnTo>
                    <a:pt x="1606" y="1036"/>
                  </a:lnTo>
                  <a:lnTo>
                    <a:pt x="380" y="1036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7"/>
            <p:cNvSpPr/>
            <p:nvPr/>
          </p:nvSpPr>
          <p:spPr>
            <a:xfrm>
              <a:off x="2770950" y="1698825"/>
              <a:ext cx="36450" cy="36475"/>
            </a:xfrm>
            <a:custGeom>
              <a:avLst/>
              <a:gdLst/>
              <a:ahLst/>
              <a:cxnLst/>
              <a:rect l="l" t="t" r="r" b="b"/>
              <a:pathLst>
                <a:path w="1458" h="1459" extrusionOk="0">
                  <a:moveTo>
                    <a:pt x="507" y="1"/>
                  </a:moveTo>
                  <a:lnTo>
                    <a:pt x="507" y="508"/>
                  </a:lnTo>
                  <a:lnTo>
                    <a:pt x="0" y="508"/>
                  </a:lnTo>
                  <a:lnTo>
                    <a:pt x="0" y="952"/>
                  </a:lnTo>
                  <a:lnTo>
                    <a:pt x="507" y="952"/>
                  </a:lnTo>
                  <a:lnTo>
                    <a:pt x="507" y="1459"/>
                  </a:lnTo>
                  <a:lnTo>
                    <a:pt x="951" y="1459"/>
                  </a:lnTo>
                  <a:lnTo>
                    <a:pt x="951" y="952"/>
                  </a:lnTo>
                  <a:lnTo>
                    <a:pt x="1458" y="952"/>
                  </a:lnTo>
                  <a:lnTo>
                    <a:pt x="1458" y="508"/>
                  </a:lnTo>
                  <a:lnTo>
                    <a:pt x="951" y="50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2755100" y="1683000"/>
              <a:ext cx="68150" cy="68150"/>
            </a:xfrm>
            <a:custGeom>
              <a:avLst/>
              <a:gdLst/>
              <a:ahLst/>
              <a:cxnLst/>
              <a:rect l="l" t="t" r="r" b="b"/>
              <a:pathLst>
                <a:path w="2726" h="2726" extrusionOk="0">
                  <a:moveTo>
                    <a:pt x="1374" y="211"/>
                  </a:moveTo>
                  <a:cubicBezTo>
                    <a:pt x="2007" y="211"/>
                    <a:pt x="2514" y="718"/>
                    <a:pt x="2514" y="1352"/>
                  </a:cubicBezTo>
                  <a:cubicBezTo>
                    <a:pt x="2514" y="2007"/>
                    <a:pt x="2007" y="2514"/>
                    <a:pt x="1374" y="2514"/>
                  </a:cubicBezTo>
                  <a:cubicBezTo>
                    <a:pt x="740" y="2514"/>
                    <a:pt x="212" y="2007"/>
                    <a:pt x="212" y="1352"/>
                  </a:cubicBezTo>
                  <a:cubicBezTo>
                    <a:pt x="212" y="718"/>
                    <a:pt x="740" y="211"/>
                    <a:pt x="1374" y="211"/>
                  </a:cubicBezTo>
                  <a:close/>
                  <a:moveTo>
                    <a:pt x="1374" y="0"/>
                  </a:moveTo>
                  <a:cubicBezTo>
                    <a:pt x="613" y="0"/>
                    <a:pt x="1" y="613"/>
                    <a:pt x="1" y="1352"/>
                  </a:cubicBezTo>
                  <a:cubicBezTo>
                    <a:pt x="1" y="2113"/>
                    <a:pt x="613" y="2725"/>
                    <a:pt x="1374" y="2725"/>
                  </a:cubicBezTo>
                  <a:cubicBezTo>
                    <a:pt x="2113" y="2725"/>
                    <a:pt x="2726" y="2113"/>
                    <a:pt x="2726" y="1352"/>
                  </a:cubicBezTo>
                  <a:cubicBezTo>
                    <a:pt x="2726" y="613"/>
                    <a:pt x="2113" y="0"/>
                    <a:pt x="1374" y="0"/>
                  </a:cubicBezTo>
                  <a:close/>
                </a:path>
              </a:pathLst>
            </a:custGeom>
            <a:solidFill>
              <a:srgbClr val="D2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2810550" y="181502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06"/>
                  </a:moveTo>
                  <a:cubicBezTo>
                    <a:pt x="529" y="106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75" y="697"/>
                    <a:pt x="191" y="634"/>
                    <a:pt x="148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70" y="275"/>
                  </a:cubicBezTo>
                  <a:cubicBezTo>
                    <a:pt x="191" y="169"/>
                    <a:pt x="275" y="106"/>
                    <a:pt x="381" y="106"/>
                  </a:cubicBezTo>
                  <a:close/>
                  <a:moveTo>
                    <a:pt x="423" y="0"/>
                  </a:moveTo>
                  <a:cubicBezTo>
                    <a:pt x="296" y="0"/>
                    <a:pt x="191" y="64"/>
                    <a:pt x="148" y="148"/>
                  </a:cubicBezTo>
                  <a:lnTo>
                    <a:pt x="127" y="21"/>
                  </a:lnTo>
                  <a:lnTo>
                    <a:pt x="1" y="21"/>
                  </a:lnTo>
                  <a:cubicBezTo>
                    <a:pt x="1" y="85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1" y="761"/>
                    <a:pt x="296" y="803"/>
                    <a:pt x="381" y="803"/>
                  </a:cubicBezTo>
                  <a:cubicBezTo>
                    <a:pt x="571" y="803"/>
                    <a:pt x="740" y="655"/>
                    <a:pt x="740" y="380"/>
                  </a:cubicBezTo>
                  <a:cubicBezTo>
                    <a:pt x="740" y="148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2833250" y="18081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5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23"/>
                    <a:pt x="191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7"/>
            <p:cNvSpPr/>
            <p:nvPr/>
          </p:nvSpPr>
          <p:spPr>
            <a:xfrm>
              <a:off x="2853850" y="1815025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394" y="396"/>
                  </a:moveTo>
                  <a:cubicBezTo>
                    <a:pt x="418" y="396"/>
                    <a:pt x="442" y="398"/>
                    <a:pt x="465" y="402"/>
                  </a:cubicBezTo>
                  <a:lnTo>
                    <a:pt x="465" y="528"/>
                  </a:lnTo>
                  <a:cubicBezTo>
                    <a:pt x="465" y="528"/>
                    <a:pt x="465" y="549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9" y="655"/>
                    <a:pt x="149" y="571"/>
                  </a:cubicBezTo>
                  <a:cubicBezTo>
                    <a:pt x="149" y="446"/>
                    <a:pt x="268" y="396"/>
                    <a:pt x="394" y="396"/>
                  </a:cubicBezTo>
                  <a:close/>
                  <a:moveTo>
                    <a:pt x="318" y="0"/>
                  </a:moveTo>
                  <a:cubicBezTo>
                    <a:pt x="212" y="0"/>
                    <a:pt x="127" y="21"/>
                    <a:pt x="64" y="64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11"/>
                    <a:pt x="465" y="275"/>
                  </a:cubicBezTo>
                  <a:lnTo>
                    <a:pt x="465" y="296"/>
                  </a:ln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60" y="803"/>
                    <a:pt x="423" y="740"/>
                    <a:pt x="465" y="697"/>
                  </a:cubicBezTo>
                  <a:lnTo>
                    <a:pt x="487" y="697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592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7"/>
            <p:cNvSpPr/>
            <p:nvPr/>
          </p:nvSpPr>
          <p:spPr>
            <a:xfrm>
              <a:off x="2881325" y="180867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465"/>
                  </a:moveTo>
                  <a:cubicBezTo>
                    <a:pt x="486" y="465"/>
                    <a:pt x="571" y="550"/>
                    <a:pt x="571" y="698"/>
                  </a:cubicBezTo>
                  <a:cubicBezTo>
                    <a:pt x="571" y="846"/>
                    <a:pt x="486" y="951"/>
                    <a:pt x="380" y="951"/>
                  </a:cubicBezTo>
                  <a:cubicBezTo>
                    <a:pt x="233" y="951"/>
                    <a:pt x="148" y="825"/>
                    <a:pt x="148" y="656"/>
                  </a:cubicBezTo>
                  <a:cubicBezTo>
                    <a:pt x="148" y="634"/>
                    <a:pt x="148" y="613"/>
                    <a:pt x="148" y="592"/>
                  </a:cubicBezTo>
                  <a:cubicBezTo>
                    <a:pt x="190" y="508"/>
                    <a:pt x="275" y="465"/>
                    <a:pt x="359" y="465"/>
                  </a:cubicBezTo>
                  <a:close/>
                  <a:moveTo>
                    <a:pt x="507" y="1"/>
                  </a:moveTo>
                  <a:cubicBezTo>
                    <a:pt x="380" y="22"/>
                    <a:pt x="275" y="64"/>
                    <a:pt x="169" y="149"/>
                  </a:cubicBezTo>
                  <a:cubicBezTo>
                    <a:pt x="85" y="254"/>
                    <a:pt x="0" y="423"/>
                    <a:pt x="0" y="613"/>
                  </a:cubicBezTo>
                  <a:cubicBezTo>
                    <a:pt x="0" y="888"/>
                    <a:pt x="148" y="1057"/>
                    <a:pt x="359" y="1057"/>
                  </a:cubicBezTo>
                  <a:cubicBezTo>
                    <a:pt x="592" y="1057"/>
                    <a:pt x="718" y="888"/>
                    <a:pt x="718" y="698"/>
                  </a:cubicBezTo>
                  <a:cubicBezTo>
                    <a:pt x="718" y="487"/>
                    <a:pt x="592" y="360"/>
                    <a:pt x="402" y="360"/>
                  </a:cubicBezTo>
                  <a:cubicBezTo>
                    <a:pt x="296" y="360"/>
                    <a:pt x="190" y="402"/>
                    <a:pt x="148" y="487"/>
                  </a:cubicBezTo>
                  <a:cubicBezTo>
                    <a:pt x="169" y="318"/>
                    <a:pt x="296" y="149"/>
                    <a:pt x="507" y="106"/>
                  </a:cubicBezTo>
                  <a:lnTo>
                    <a:pt x="613" y="10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2902450" y="1829800"/>
              <a:ext cx="4775" cy="5300"/>
            </a:xfrm>
            <a:custGeom>
              <a:avLst/>
              <a:gdLst/>
              <a:ahLst/>
              <a:cxnLst/>
              <a:rect l="l" t="t" r="r" b="b"/>
              <a:pathLst>
                <a:path w="191" h="212" extrusionOk="0">
                  <a:moveTo>
                    <a:pt x="106" y="1"/>
                  </a:moveTo>
                  <a:cubicBezTo>
                    <a:pt x="42" y="1"/>
                    <a:pt x="0" y="43"/>
                    <a:pt x="0" y="106"/>
                  </a:cubicBezTo>
                  <a:cubicBezTo>
                    <a:pt x="0" y="170"/>
                    <a:pt x="42" y="212"/>
                    <a:pt x="85" y="212"/>
                  </a:cubicBezTo>
                  <a:cubicBezTo>
                    <a:pt x="148" y="212"/>
                    <a:pt x="190" y="170"/>
                    <a:pt x="190" y="106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2909825" y="1808675"/>
              <a:ext cx="18000" cy="26425"/>
            </a:xfrm>
            <a:custGeom>
              <a:avLst/>
              <a:gdLst/>
              <a:ahLst/>
              <a:cxnLst/>
              <a:rect l="l" t="t" r="r" b="b"/>
              <a:pathLst>
                <a:path w="720" h="1057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9"/>
                  </a:cubicBezTo>
                  <a:cubicBezTo>
                    <a:pt x="571" y="782"/>
                    <a:pt x="508" y="951"/>
                    <a:pt x="360" y="951"/>
                  </a:cubicBezTo>
                  <a:cubicBezTo>
                    <a:pt x="233" y="951"/>
                    <a:pt x="149" y="803"/>
                    <a:pt x="149" y="529"/>
                  </a:cubicBezTo>
                  <a:cubicBezTo>
                    <a:pt x="149" y="254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70" y="1"/>
                    <a:pt x="1" y="170"/>
                    <a:pt x="1" y="529"/>
                  </a:cubicBezTo>
                  <a:cubicBezTo>
                    <a:pt x="22" y="867"/>
                    <a:pt x="149" y="1057"/>
                    <a:pt x="360" y="1057"/>
                  </a:cubicBezTo>
                  <a:cubicBezTo>
                    <a:pt x="571" y="1057"/>
                    <a:pt x="719" y="867"/>
                    <a:pt x="719" y="508"/>
                  </a:cubicBezTo>
                  <a:cubicBezTo>
                    <a:pt x="719" y="191"/>
                    <a:pt x="592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2929375" y="1808675"/>
              <a:ext cx="19025" cy="25900"/>
            </a:xfrm>
            <a:custGeom>
              <a:avLst/>
              <a:gdLst/>
              <a:ahLst/>
              <a:cxnLst/>
              <a:rect l="l" t="t" r="r" b="b"/>
              <a:pathLst>
                <a:path w="761" h="1036" extrusionOk="0">
                  <a:moveTo>
                    <a:pt x="486" y="149"/>
                  </a:moveTo>
                  <a:cubicBezTo>
                    <a:pt x="486" y="191"/>
                    <a:pt x="486" y="254"/>
                    <a:pt x="486" y="296"/>
                  </a:cubicBezTo>
                  <a:lnTo>
                    <a:pt x="486" y="656"/>
                  </a:lnTo>
                  <a:lnTo>
                    <a:pt x="148" y="656"/>
                  </a:lnTo>
                  <a:lnTo>
                    <a:pt x="402" y="296"/>
                  </a:lnTo>
                  <a:cubicBezTo>
                    <a:pt x="423" y="254"/>
                    <a:pt x="444" y="212"/>
                    <a:pt x="486" y="149"/>
                  </a:cubicBezTo>
                  <a:close/>
                  <a:moveTo>
                    <a:pt x="465" y="1"/>
                  </a:moveTo>
                  <a:lnTo>
                    <a:pt x="0" y="656"/>
                  </a:lnTo>
                  <a:lnTo>
                    <a:pt x="0" y="761"/>
                  </a:lnTo>
                  <a:lnTo>
                    <a:pt x="486" y="761"/>
                  </a:lnTo>
                  <a:lnTo>
                    <a:pt x="486" y="1036"/>
                  </a:lnTo>
                  <a:lnTo>
                    <a:pt x="613" y="1036"/>
                  </a:lnTo>
                  <a:lnTo>
                    <a:pt x="613" y="761"/>
                  </a:lnTo>
                  <a:lnTo>
                    <a:pt x="761" y="761"/>
                  </a:lnTo>
                  <a:lnTo>
                    <a:pt x="761" y="656"/>
                  </a:lnTo>
                  <a:lnTo>
                    <a:pt x="613" y="6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57" name="Google Shape;1557;p27"/>
          <p:cNvCxnSpPr/>
          <p:nvPr/>
        </p:nvCxnSpPr>
        <p:spPr>
          <a:xfrm>
            <a:off x="4352375" y="-2700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563" name="Google Shape;1563;p28"/>
          <p:cNvGrpSpPr/>
          <p:nvPr/>
        </p:nvGrpSpPr>
        <p:grpSpPr>
          <a:xfrm>
            <a:off x="659250" y="599225"/>
            <a:ext cx="4081594" cy="3945041"/>
            <a:chOff x="1396625" y="579575"/>
            <a:chExt cx="4801875" cy="4641225"/>
          </a:xfrm>
        </p:grpSpPr>
        <p:sp>
          <p:nvSpPr>
            <p:cNvPr id="1564" name="Google Shape;1564;p28"/>
            <p:cNvSpPr/>
            <p:nvPr/>
          </p:nvSpPr>
          <p:spPr>
            <a:xfrm>
              <a:off x="2881400" y="4933775"/>
              <a:ext cx="106225" cy="131075"/>
            </a:xfrm>
            <a:custGeom>
              <a:avLst/>
              <a:gdLst/>
              <a:ahLst/>
              <a:cxnLst/>
              <a:rect l="l" t="t" r="r" b="b"/>
              <a:pathLst>
                <a:path w="4249" h="5243" extrusionOk="0">
                  <a:moveTo>
                    <a:pt x="3065" y="0"/>
                  </a:moveTo>
                  <a:lnTo>
                    <a:pt x="1748" y="3441"/>
                  </a:lnTo>
                  <a:lnTo>
                    <a:pt x="323" y="2904"/>
                  </a:lnTo>
                  <a:lnTo>
                    <a:pt x="0" y="3710"/>
                  </a:lnTo>
                  <a:lnTo>
                    <a:pt x="3926" y="5243"/>
                  </a:lnTo>
                  <a:lnTo>
                    <a:pt x="4248" y="4409"/>
                  </a:lnTo>
                  <a:lnTo>
                    <a:pt x="2823" y="3872"/>
                  </a:lnTo>
                  <a:lnTo>
                    <a:pt x="4168" y="430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2791325" y="4888775"/>
              <a:ext cx="116975" cy="121625"/>
            </a:xfrm>
            <a:custGeom>
              <a:avLst/>
              <a:gdLst/>
              <a:ahLst/>
              <a:cxnLst/>
              <a:rect l="l" t="t" r="r" b="b"/>
              <a:pathLst>
                <a:path w="4679" h="4865" extrusionOk="0">
                  <a:moveTo>
                    <a:pt x="2200" y="1"/>
                  </a:moveTo>
                  <a:cubicBezTo>
                    <a:pt x="2064" y="1"/>
                    <a:pt x="1940" y="18"/>
                    <a:pt x="1829" y="52"/>
                  </a:cubicBezTo>
                  <a:cubicBezTo>
                    <a:pt x="1453" y="133"/>
                    <a:pt x="1157" y="429"/>
                    <a:pt x="942" y="886"/>
                  </a:cubicBezTo>
                  <a:cubicBezTo>
                    <a:pt x="780" y="1235"/>
                    <a:pt x="780" y="1558"/>
                    <a:pt x="888" y="1827"/>
                  </a:cubicBezTo>
                  <a:cubicBezTo>
                    <a:pt x="996" y="2096"/>
                    <a:pt x="1264" y="2392"/>
                    <a:pt x="1695" y="2687"/>
                  </a:cubicBezTo>
                  <a:lnTo>
                    <a:pt x="2098" y="2983"/>
                  </a:lnTo>
                  <a:cubicBezTo>
                    <a:pt x="2313" y="3144"/>
                    <a:pt x="2420" y="3252"/>
                    <a:pt x="2474" y="3359"/>
                  </a:cubicBezTo>
                  <a:cubicBezTo>
                    <a:pt x="2528" y="3440"/>
                    <a:pt x="2528" y="3548"/>
                    <a:pt x="2501" y="3682"/>
                  </a:cubicBezTo>
                  <a:cubicBezTo>
                    <a:pt x="2420" y="3817"/>
                    <a:pt x="2313" y="3897"/>
                    <a:pt x="2152" y="3924"/>
                  </a:cubicBezTo>
                  <a:cubicBezTo>
                    <a:pt x="1990" y="3924"/>
                    <a:pt x="1802" y="3897"/>
                    <a:pt x="1533" y="3763"/>
                  </a:cubicBezTo>
                  <a:cubicBezTo>
                    <a:pt x="1345" y="3682"/>
                    <a:pt x="1157" y="3575"/>
                    <a:pt x="969" y="3413"/>
                  </a:cubicBezTo>
                  <a:cubicBezTo>
                    <a:pt x="754" y="3279"/>
                    <a:pt x="565" y="3091"/>
                    <a:pt x="377" y="2876"/>
                  </a:cubicBezTo>
                  <a:lnTo>
                    <a:pt x="1" y="3763"/>
                  </a:lnTo>
                  <a:cubicBezTo>
                    <a:pt x="216" y="3951"/>
                    <a:pt x="458" y="4112"/>
                    <a:pt x="673" y="4247"/>
                  </a:cubicBezTo>
                  <a:cubicBezTo>
                    <a:pt x="915" y="4408"/>
                    <a:pt x="1130" y="4516"/>
                    <a:pt x="1372" y="4623"/>
                  </a:cubicBezTo>
                  <a:cubicBezTo>
                    <a:pt x="1699" y="4787"/>
                    <a:pt x="2013" y="4864"/>
                    <a:pt x="2291" y="4864"/>
                  </a:cubicBezTo>
                  <a:cubicBezTo>
                    <a:pt x="2424" y="4864"/>
                    <a:pt x="2549" y="4846"/>
                    <a:pt x="2662" y="4811"/>
                  </a:cubicBezTo>
                  <a:cubicBezTo>
                    <a:pt x="3039" y="4704"/>
                    <a:pt x="3308" y="4435"/>
                    <a:pt x="3496" y="4032"/>
                  </a:cubicBezTo>
                  <a:cubicBezTo>
                    <a:pt x="3657" y="3682"/>
                    <a:pt x="3684" y="3386"/>
                    <a:pt x="3577" y="3117"/>
                  </a:cubicBezTo>
                  <a:cubicBezTo>
                    <a:pt x="3469" y="2822"/>
                    <a:pt x="3227" y="2553"/>
                    <a:pt x="2851" y="2257"/>
                  </a:cubicBezTo>
                  <a:lnTo>
                    <a:pt x="2474" y="1988"/>
                  </a:lnTo>
                  <a:cubicBezTo>
                    <a:pt x="2232" y="1827"/>
                    <a:pt x="2098" y="1693"/>
                    <a:pt x="2044" y="1585"/>
                  </a:cubicBezTo>
                  <a:cubicBezTo>
                    <a:pt x="1990" y="1477"/>
                    <a:pt x="1990" y="1343"/>
                    <a:pt x="2044" y="1209"/>
                  </a:cubicBezTo>
                  <a:cubicBezTo>
                    <a:pt x="2098" y="1074"/>
                    <a:pt x="2232" y="993"/>
                    <a:pt x="2394" y="967"/>
                  </a:cubicBezTo>
                  <a:cubicBezTo>
                    <a:pt x="2422" y="962"/>
                    <a:pt x="2452" y="960"/>
                    <a:pt x="2482" y="960"/>
                  </a:cubicBezTo>
                  <a:cubicBezTo>
                    <a:pt x="2623" y="960"/>
                    <a:pt x="2786" y="1008"/>
                    <a:pt x="2985" y="1074"/>
                  </a:cubicBezTo>
                  <a:cubicBezTo>
                    <a:pt x="3200" y="1182"/>
                    <a:pt x="3442" y="1343"/>
                    <a:pt x="3657" y="1504"/>
                  </a:cubicBezTo>
                  <a:cubicBezTo>
                    <a:pt x="3872" y="1693"/>
                    <a:pt x="4087" y="1908"/>
                    <a:pt x="4276" y="2176"/>
                  </a:cubicBezTo>
                  <a:lnTo>
                    <a:pt x="4679" y="1262"/>
                  </a:lnTo>
                  <a:cubicBezTo>
                    <a:pt x="4464" y="1047"/>
                    <a:pt x="4222" y="859"/>
                    <a:pt x="3980" y="698"/>
                  </a:cubicBezTo>
                  <a:cubicBezTo>
                    <a:pt x="3738" y="510"/>
                    <a:pt x="3496" y="375"/>
                    <a:pt x="3227" y="268"/>
                  </a:cubicBezTo>
                  <a:cubicBezTo>
                    <a:pt x="2841" y="84"/>
                    <a:pt x="2493" y="1"/>
                    <a:pt x="2200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2697225" y="4819500"/>
              <a:ext cx="121025" cy="137150"/>
            </a:xfrm>
            <a:custGeom>
              <a:avLst/>
              <a:gdLst/>
              <a:ahLst/>
              <a:cxnLst/>
              <a:rect l="l" t="t" r="r" b="b"/>
              <a:pathLst>
                <a:path w="4841" h="5486" extrusionOk="0">
                  <a:moveTo>
                    <a:pt x="1372" y="2313"/>
                  </a:moveTo>
                  <a:lnTo>
                    <a:pt x="2501" y="2877"/>
                  </a:lnTo>
                  <a:lnTo>
                    <a:pt x="1103" y="4222"/>
                  </a:lnTo>
                  <a:lnTo>
                    <a:pt x="1103" y="4222"/>
                  </a:lnTo>
                  <a:lnTo>
                    <a:pt x="1372" y="2313"/>
                  </a:lnTo>
                  <a:close/>
                  <a:moveTo>
                    <a:pt x="565" y="0"/>
                  </a:moveTo>
                  <a:lnTo>
                    <a:pt x="1" y="4840"/>
                  </a:lnTo>
                  <a:lnTo>
                    <a:pt x="1264" y="5485"/>
                  </a:lnTo>
                  <a:lnTo>
                    <a:pt x="4840" y="2178"/>
                  </a:lnTo>
                  <a:lnTo>
                    <a:pt x="3765" y="1640"/>
                  </a:lnTo>
                  <a:lnTo>
                    <a:pt x="3146" y="2259"/>
                  </a:lnTo>
                  <a:lnTo>
                    <a:pt x="1506" y="1425"/>
                  </a:lnTo>
                  <a:lnTo>
                    <a:pt x="1614" y="538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2573550" y="4760350"/>
              <a:ext cx="124375" cy="150575"/>
            </a:xfrm>
            <a:custGeom>
              <a:avLst/>
              <a:gdLst/>
              <a:ahLst/>
              <a:cxnLst/>
              <a:rect l="l" t="t" r="r" b="b"/>
              <a:pathLst>
                <a:path w="4975" h="6023" extrusionOk="0">
                  <a:moveTo>
                    <a:pt x="1793" y="3274"/>
                  </a:moveTo>
                  <a:cubicBezTo>
                    <a:pt x="1919" y="3274"/>
                    <a:pt x="2080" y="3330"/>
                    <a:pt x="2259" y="3442"/>
                  </a:cubicBezTo>
                  <a:lnTo>
                    <a:pt x="2689" y="3684"/>
                  </a:lnTo>
                  <a:lnTo>
                    <a:pt x="2098" y="4706"/>
                  </a:lnTo>
                  <a:lnTo>
                    <a:pt x="1668" y="4464"/>
                  </a:lnTo>
                  <a:cubicBezTo>
                    <a:pt x="1452" y="4329"/>
                    <a:pt x="1318" y="4195"/>
                    <a:pt x="1291" y="4087"/>
                  </a:cubicBezTo>
                  <a:cubicBezTo>
                    <a:pt x="1237" y="3953"/>
                    <a:pt x="1264" y="3791"/>
                    <a:pt x="1372" y="3603"/>
                  </a:cubicBezTo>
                  <a:cubicBezTo>
                    <a:pt x="1479" y="3415"/>
                    <a:pt x="1587" y="3307"/>
                    <a:pt x="1721" y="3281"/>
                  </a:cubicBezTo>
                  <a:cubicBezTo>
                    <a:pt x="1744" y="3276"/>
                    <a:pt x="1768" y="3274"/>
                    <a:pt x="1793" y="3274"/>
                  </a:cubicBezTo>
                  <a:close/>
                  <a:moveTo>
                    <a:pt x="1399" y="0"/>
                  </a:moveTo>
                  <a:lnTo>
                    <a:pt x="1318" y="1452"/>
                  </a:lnTo>
                  <a:cubicBezTo>
                    <a:pt x="1291" y="1748"/>
                    <a:pt x="1318" y="1990"/>
                    <a:pt x="1345" y="2151"/>
                  </a:cubicBezTo>
                  <a:cubicBezTo>
                    <a:pt x="1399" y="2340"/>
                    <a:pt x="1479" y="2474"/>
                    <a:pt x="1614" y="2582"/>
                  </a:cubicBezTo>
                  <a:cubicBezTo>
                    <a:pt x="1480" y="2559"/>
                    <a:pt x="1360" y="2546"/>
                    <a:pt x="1249" y="2546"/>
                  </a:cubicBezTo>
                  <a:cubicBezTo>
                    <a:pt x="1091" y="2546"/>
                    <a:pt x="949" y="2572"/>
                    <a:pt x="807" y="2635"/>
                  </a:cubicBezTo>
                  <a:cubicBezTo>
                    <a:pt x="592" y="2716"/>
                    <a:pt x="404" y="2904"/>
                    <a:pt x="243" y="3173"/>
                  </a:cubicBezTo>
                  <a:cubicBezTo>
                    <a:pt x="28" y="3549"/>
                    <a:pt x="1" y="3899"/>
                    <a:pt x="135" y="4222"/>
                  </a:cubicBezTo>
                  <a:cubicBezTo>
                    <a:pt x="296" y="4517"/>
                    <a:pt x="619" y="4840"/>
                    <a:pt x="1130" y="5136"/>
                  </a:cubicBezTo>
                  <a:lnTo>
                    <a:pt x="2689" y="6023"/>
                  </a:lnTo>
                  <a:lnTo>
                    <a:pt x="4975" y="2071"/>
                  </a:lnTo>
                  <a:lnTo>
                    <a:pt x="3953" y="1479"/>
                  </a:lnTo>
                  <a:lnTo>
                    <a:pt x="3093" y="2985"/>
                  </a:lnTo>
                  <a:lnTo>
                    <a:pt x="2797" y="2823"/>
                  </a:lnTo>
                  <a:cubicBezTo>
                    <a:pt x="2635" y="2716"/>
                    <a:pt x="2528" y="2608"/>
                    <a:pt x="2474" y="2474"/>
                  </a:cubicBezTo>
                  <a:cubicBezTo>
                    <a:pt x="2420" y="2340"/>
                    <a:pt x="2394" y="2151"/>
                    <a:pt x="2394" y="1909"/>
                  </a:cubicBezTo>
                  <a:lnTo>
                    <a:pt x="2501" y="64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8"/>
            <p:cNvSpPr/>
            <p:nvPr/>
          </p:nvSpPr>
          <p:spPr>
            <a:xfrm>
              <a:off x="5387850" y="2764725"/>
              <a:ext cx="55150" cy="65225"/>
            </a:xfrm>
            <a:custGeom>
              <a:avLst/>
              <a:gdLst/>
              <a:ahLst/>
              <a:cxnLst/>
              <a:rect l="l" t="t" r="r" b="b"/>
              <a:pathLst>
                <a:path w="2206" h="2609" extrusionOk="0">
                  <a:moveTo>
                    <a:pt x="780" y="270"/>
                  </a:moveTo>
                  <a:cubicBezTo>
                    <a:pt x="1157" y="270"/>
                    <a:pt x="1399" y="377"/>
                    <a:pt x="1587" y="538"/>
                  </a:cubicBezTo>
                  <a:cubicBezTo>
                    <a:pt x="1748" y="700"/>
                    <a:pt x="1829" y="942"/>
                    <a:pt x="1829" y="1291"/>
                  </a:cubicBezTo>
                  <a:cubicBezTo>
                    <a:pt x="1829" y="1641"/>
                    <a:pt x="1748" y="1910"/>
                    <a:pt x="1587" y="2071"/>
                  </a:cubicBezTo>
                  <a:cubicBezTo>
                    <a:pt x="1399" y="2232"/>
                    <a:pt x="1157" y="2313"/>
                    <a:pt x="780" y="2313"/>
                  </a:cubicBezTo>
                  <a:lnTo>
                    <a:pt x="350" y="2313"/>
                  </a:lnTo>
                  <a:lnTo>
                    <a:pt x="350" y="270"/>
                  </a:lnTo>
                  <a:close/>
                  <a:moveTo>
                    <a:pt x="0" y="1"/>
                  </a:moveTo>
                  <a:lnTo>
                    <a:pt x="0" y="2609"/>
                  </a:lnTo>
                  <a:lnTo>
                    <a:pt x="726" y="2609"/>
                  </a:lnTo>
                  <a:cubicBezTo>
                    <a:pt x="1237" y="2609"/>
                    <a:pt x="1614" y="2501"/>
                    <a:pt x="1856" y="2286"/>
                  </a:cubicBezTo>
                  <a:cubicBezTo>
                    <a:pt x="2071" y="2071"/>
                    <a:pt x="2205" y="1748"/>
                    <a:pt x="2205" y="1291"/>
                  </a:cubicBezTo>
                  <a:cubicBezTo>
                    <a:pt x="2205" y="861"/>
                    <a:pt x="2071" y="512"/>
                    <a:pt x="1856" y="296"/>
                  </a:cubicBezTo>
                  <a:cubicBezTo>
                    <a:pt x="1614" y="108"/>
                    <a:pt x="1237" y="1"/>
                    <a:pt x="726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5456400" y="2762050"/>
              <a:ext cx="8100" cy="67900"/>
            </a:xfrm>
            <a:custGeom>
              <a:avLst/>
              <a:gdLst/>
              <a:ahLst/>
              <a:cxnLst/>
              <a:rect l="l" t="t" r="r" b="b"/>
              <a:pathLst>
                <a:path w="324" h="2716" extrusionOk="0">
                  <a:moveTo>
                    <a:pt x="1" y="0"/>
                  </a:moveTo>
                  <a:lnTo>
                    <a:pt x="1" y="403"/>
                  </a:lnTo>
                  <a:lnTo>
                    <a:pt x="323" y="403"/>
                  </a:lnTo>
                  <a:lnTo>
                    <a:pt x="323" y="0"/>
                  </a:lnTo>
                  <a:close/>
                  <a:moveTo>
                    <a:pt x="1" y="753"/>
                  </a:moveTo>
                  <a:lnTo>
                    <a:pt x="1" y="2716"/>
                  </a:lnTo>
                  <a:lnTo>
                    <a:pt x="323" y="2716"/>
                  </a:lnTo>
                  <a:lnTo>
                    <a:pt x="323" y="753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8"/>
            <p:cNvSpPr/>
            <p:nvPr/>
          </p:nvSpPr>
          <p:spPr>
            <a:xfrm>
              <a:off x="5481275" y="2779525"/>
              <a:ext cx="43725" cy="69250"/>
            </a:xfrm>
            <a:custGeom>
              <a:avLst/>
              <a:gdLst/>
              <a:ahLst/>
              <a:cxnLst/>
              <a:rect l="l" t="t" r="r" b="b"/>
              <a:pathLst>
                <a:path w="1749" h="2770" extrusionOk="0">
                  <a:moveTo>
                    <a:pt x="861" y="269"/>
                  </a:moveTo>
                  <a:cubicBezTo>
                    <a:pt x="1049" y="269"/>
                    <a:pt x="1184" y="350"/>
                    <a:pt x="1264" y="484"/>
                  </a:cubicBezTo>
                  <a:cubicBezTo>
                    <a:pt x="1372" y="619"/>
                    <a:pt x="1426" y="807"/>
                    <a:pt x="1426" y="1022"/>
                  </a:cubicBezTo>
                  <a:cubicBezTo>
                    <a:pt x="1426" y="1264"/>
                    <a:pt x="1372" y="1452"/>
                    <a:pt x="1264" y="1586"/>
                  </a:cubicBezTo>
                  <a:cubicBezTo>
                    <a:pt x="1184" y="1721"/>
                    <a:pt x="1049" y="1802"/>
                    <a:pt x="861" y="1802"/>
                  </a:cubicBezTo>
                  <a:cubicBezTo>
                    <a:pt x="700" y="1802"/>
                    <a:pt x="565" y="1721"/>
                    <a:pt x="458" y="1586"/>
                  </a:cubicBezTo>
                  <a:cubicBezTo>
                    <a:pt x="377" y="1452"/>
                    <a:pt x="323" y="1264"/>
                    <a:pt x="323" y="1022"/>
                  </a:cubicBezTo>
                  <a:cubicBezTo>
                    <a:pt x="323" y="807"/>
                    <a:pt x="377" y="619"/>
                    <a:pt x="458" y="484"/>
                  </a:cubicBezTo>
                  <a:cubicBezTo>
                    <a:pt x="565" y="350"/>
                    <a:pt x="700" y="269"/>
                    <a:pt x="861" y="269"/>
                  </a:cubicBezTo>
                  <a:close/>
                  <a:moveTo>
                    <a:pt x="942" y="0"/>
                  </a:moveTo>
                  <a:cubicBezTo>
                    <a:pt x="807" y="0"/>
                    <a:pt x="673" y="27"/>
                    <a:pt x="565" y="81"/>
                  </a:cubicBezTo>
                  <a:cubicBezTo>
                    <a:pt x="485" y="135"/>
                    <a:pt x="377" y="242"/>
                    <a:pt x="323" y="350"/>
                  </a:cubicBezTo>
                  <a:lnTo>
                    <a:pt x="323" y="54"/>
                  </a:lnTo>
                  <a:lnTo>
                    <a:pt x="1" y="54"/>
                  </a:lnTo>
                  <a:lnTo>
                    <a:pt x="1" y="2769"/>
                  </a:lnTo>
                  <a:lnTo>
                    <a:pt x="323" y="2769"/>
                  </a:lnTo>
                  <a:lnTo>
                    <a:pt x="323" y="1721"/>
                  </a:lnTo>
                  <a:cubicBezTo>
                    <a:pt x="377" y="1828"/>
                    <a:pt x="485" y="1936"/>
                    <a:pt x="565" y="1990"/>
                  </a:cubicBezTo>
                  <a:cubicBezTo>
                    <a:pt x="673" y="2044"/>
                    <a:pt x="807" y="2070"/>
                    <a:pt x="942" y="2070"/>
                  </a:cubicBezTo>
                  <a:cubicBezTo>
                    <a:pt x="1184" y="2070"/>
                    <a:pt x="1372" y="1963"/>
                    <a:pt x="1533" y="1775"/>
                  </a:cubicBezTo>
                  <a:cubicBezTo>
                    <a:pt x="1668" y="1586"/>
                    <a:pt x="1748" y="1345"/>
                    <a:pt x="1748" y="1022"/>
                  </a:cubicBezTo>
                  <a:cubicBezTo>
                    <a:pt x="1748" y="726"/>
                    <a:pt x="1668" y="484"/>
                    <a:pt x="1533" y="296"/>
                  </a:cubicBezTo>
                  <a:cubicBezTo>
                    <a:pt x="1372" y="108"/>
                    <a:pt x="1184" y="0"/>
                    <a:pt x="942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8"/>
            <p:cNvSpPr/>
            <p:nvPr/>
          </p:nvSpPr>
          <p:spPr>
            <a:xfrm>
              <a:off x="5537750" y="2762050"/>
              <a:ext cx="41675" cy="67900"/>
            </a:xfrm>
            <a:custGeom>
              <a:avLst/>
              <a:gdLst/>
              <a:ahLst/>
              <a:cxnLst/>
              <a:rect l="l" t="t" r="r" b="b"/>
              <a:pathLst>
                <a:path w="1667" h="2716" extrusionOk="0">
                  <a:moveTo>
                    <a:pt x="0" y="0"/>
                  </a:moveTo>
                  <a:lnTo>
                    <a:pt x="0" y="2716"/>
                  </a:lnTo>
                  <a:lnTo>
                    <a:pt x="350" y="2716"/>
                  </a:lnTo>
                  <a:lnTo>
                    <a:pt x="350" y="1613"/>
                  </a:lnTo>
                  <a:cubicBezTo>
                    <a:pt x="350" y="1425"/>
                    <a:pt x="376" y="1264"/>
                    <a:pt x="484" y="1156"/>
                  </a:cubicBezTo>
                  <a:cubicBezTo>
                    <a:pt x="592" y="1049"/>
                    <a:pt x="726" y="995"/>
                    <a:pt x="887" y="995"/>
                  </a:cubicBezTo>
                  <a:cubicBezTo>
                    <a:pt x="1049" y="995"/>
                    <a:pt x="1156" y="1022"/>
                    <a:pt x="1237" y="1129"/>
                  </a:cubicBezTo>
                  <a:cubicBezTo>
                    <a:pt x="1291" y="1210"/>
                    <a:pt x="1344" y="1344"/>
                    <a:pt x="1344" y="1533"/>
                  </a:cubicBezTo>
                  <a:lnTo>
                    <a:pt x="1344" y="2716"/>
                  </a:lnTo>
                  <a:lnTo>
                    <a:pt x="1667" y="2716"/>
                  </a:lnTo>
                  <a:lnTo>
                    <a:pt x="1667" y="1533"/>
                  </a:lnTo>
                  <a:cubicBezTo>
                    <a:pt x="1667" y="1264"/>
                    <a:pt x="1586" y="1049"/>
                    <a:pt x="1479" y="914"/>
                  </a:cubicBezTo>
                  <a:cubicBezTo>
                    <a:pt x="1371" y="780"/>
                    <a:pt x="1183" y="699"/>
                    <a:pt x="968" y="699"/>
                  </a:cubicBezTo>
                  <a:cubicBezTo>
                    <a:pt x="834" y="699"/>
                    <a:pt x="726" y="726"/>
                    <a:pt x="618" y="780"/>
                  </a:cubicBezTo>
                  <a:cubicBezTo>
                    <a:pt x="511" y="861"/>
                    <a:pt x="403" y="941"/>
                    <a:pt x="350" y="1049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5589500" y="2780850"/>
              <a:ext cx="47750" cy="67925"/>
            </a:xfrm>
            <a:custGeom>
              <a:avLst/>
              <a:gdLst/>
              <a:ahLst/>
              <a:cxnLst/>
              <a:rect l="l" t="t" r="r" b="b"/>
              <a:pathLst>
                <a:path w="1910" h="2717" extrusionOk="0">
                  <a:moveTo>
                    <a:pt x="0" y="1"/>
                  </a:moveTo>
                  <a:lnTo>
                    <a:pt x="780" y="1937"/>
                  </a:lnTo>
                  <a:lnTo>
                    <a:pt x="726" y="2071"/>
                  </a:lnTo>
                  <a:cubicBezTo>
                    <a:pt x="672" y="2233"/>
                    <a:pt x="619" y="2340"/>
                    <a:pt x="565" y="2367"/>
                  </a:cubicBezTo>
                  <a:cubicBezTo>
                    <a:pt x="511" y="2421"/>
                    <a:pt x="457" y="2448"/>
                    <a:pt x="350" y="2448"/>
                  </a:cubicBezTo>
                  <a:lnTo>
                    <a:pt x="162" y="2448"/>
                  </a:lnTo>
                  <a:lnTo>
                    <a:pt x="162" y="2716"/>
                  </a:lnTo>
                  <a:lnTo>
                    <a:pt x="430" y="2716"/>
                  </a:lnTo>
                  <a:cubicBezTo>
                    <a:pt x="565" y="2716"/>
                    <a:pt x="699" y="2663"/>
                    <a:pt x="780" y="2609"/>
                  </a:cubicBezTo>
                  <a:cubicBezTo>
                    <a:pt x="861" y="2528"/>
                    <a:pt x="941" y="2367"/>
                    <a:pt x="1049" y="2152"/>
                  </a:cubicBezTo>
                  <a:lnTo>
                    <a:pt x="1909" y="1"/>
                  </a:lnTo>
                  <a:lnTo>
                    <a:pt x="1560" y="1"/>
                  </a:lnTo>
                  <a:lnTo>
                    <a:pt x="941" y="1533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5647975" y="2762050"/>
              <a:ext cx="8075" cy="67900"/>
            </a:xfrm>
            <a:custGeom>
              <a:avLst/>
              <a:gdLst/>
              <a:ahLst/>
              <a:cxnLst/>
              <a:rect l="l" t="t" r="r" b="b"/>
              <a:pathLst>
                <a:path w="323" h="2716" extrusionOk="0">
                  <a:moveTo>
                    <a:pt x="0" y="0"/>
                  </a:moveTo>
                  <a:lnTo>
                    <a:pt x="0" y="2716"/>
                  </a:lnTo>
                  <a:lnTo>
                    <a:pt x="323" y="271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5672850" y="2762050"/>
              <a:ext cx="8075" cy="67900"/>
            </a:xfrm>
            <a:custGeom>
              <a:avLst/>
              <a:gdLst/>
              <a:ahLst/>
              <a:cxnLst/>
              <a:rect l="l" t="t" r="r" b="b"/>
              <a:pathLst>
                <a:path w="323" h="2716" extrusionOk="0">
                  <a:moveTo>
                    <a:pt x="0" y="0"/>
                  </a:moveTo>
                  <a:lnTo>
                    <a:pt x="0" y="2716"/>
                  </a:lnTo>
                  <a:lnTo>
                    <a:pt x="323" y="271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5694350" y="2779525"/>
              <a:ext cx="45725" cy="51775"/>
            </a:xfrm>
            <a:custGeom>
              <a:avLst/>
              <a:gdLst/>
              <a:ahLst/>
              <a:cxnLst/>
              <a:rect l="l" t="t" r="r" b="b"/>
              <a:pathLst>
                <a:path w="1829" h="2071" extrusionOk="0">
                  <a:moveTo>
                    <a:pt x="968" y="269"/>
                  </a:moveTo>
                  <a:cubicBezTo>
                    <a:pt x="1130" y="269"/>
                    <a:pt x="1264" y="323"/>
                    <a:pt x="1345" y="430"/>
                  </a:cubicBezTo>
                  <a:cubicBezTo>
                    <a:pt x="1452" y="538"/>
                    <a:pt x="1506" y="672"/>
                    <a:pt x="1506" y="861"/>
                  </a:cubicBezTo>
                  <a:lnTo>
                    <a:pt x="350" y="861"/>
                  </a:lnTo>
                  <a:cubicBezTo>
                    <a:pt x="377" y="672"/>
                    <a:pt x="431" y="538"/>
                    <a:pt x="538" y="430"/>
                  </a:cubicBezTo>
                  <a:cubicBezTo>
                    <a:pt x="646" y="323"/>
                    <a:pt x="780" y="269"/>
                    <a:pt x="968" y="269"/>
                  </a:cubicBezTo>
                  <a:close/>
                  <a:moveTo>
                    <a:pt x="968" y="0"/>
                  </a:moveTo>
                  <a:cubicBezTo>
                    <a:pt x="673" y="0"/>
                    <a:pt x="431" y="108"/>
                    <a:pt x="269" y="296"/>
                  </a:cubicBezTo>
                  <a:cubicBezTo>
                    <a:pt x="81" y="484"/>
                    <a:pt x="0" y="726"/>
                    <a:pt x="0" y="1049"/>
                  </a:cubicBezTo>
                  <a:cubicBezTo>
                    <a:pt x="0" y="1371"/>
                    <a:pt x="108" y="1613"/>
                    <a:pt x="269" y="1802"/>
                  </a:cubicBezTo>
                  <a:cubicBezTo>
                    <a:pt x="458" y="1963"/>
                    <a:pt x="700" y="2070"/>
                    <a:pt x="1022" y="2070"/>
                  </a:cubicBezTo>
                  <a:cubicBezTo>
                    <a:pt x="1157" y="2070"/>
                    <a:pt x="1264" y="2044"/>
                    <a:pt x="1399" y="2017"/>
                  </a:cubicBezTo>
                  <a:cubicBezTo>
                    <a:pt x="1506" y="1990"/>
                    <a:pt x="1641" y="1963"/>
                    <a:pt x="1748" y="1909"/>
                  </a:cubicBezTo>
                  <a:lnTo>
                    <a:pt x="1748" y="1613"/>
                  </a:lnTo>
                  <a:cubicBezTo>
                    <a:pt x="1641" y="1667"/>
                    <a:pt x="1506" y="1721"/>
                    <a:pt x="1399" y="1748"/>
                  </a:cubicBezTo>
                  <a:cubicBezTo>
                    <a:pt x="1291" y="1775"/>
                    <a:pt x="1157" y="1802"/>
                    <a:pt x="1049" y="1802"/>
                  </a:cubicBezTo>
                  <a:cubicBezTo>
                    <a:pt x="834" y="1802"/>
                    <a:pt x="673" y="1721"/>
                    <a:pt x="538" y="1613"/>
                  </a:cubicBezTo>
                  <a:cubicBezTo>
                    <a:pt x="431" y="1506"/>
                    <a:pt x="350" y="1345"/>
                    <a:pt x="350" y="1103"/>
                  </a:cubicBezTo>
                  <a:lnTo>
                    <a:pt x="1829" y="1103"/>
                  </a:lnTo>
                  <a:lnTo>
                    <a:pt x="1829" y="941"/>
                  </a:lnTo>
                  <a:cubicBezTo>
                    <a:pt x="1829" y="672"/>
                    <a:pt x="1748" y="430"/>
                    <a:pt x="1587" y="269"/>
                  </a:cubicBezTo>
                  <a:cubicBezTo>
                    <a:pt x="1452" y="81"/>
                    <a:pt x="1237" y="0"/>
                    <a:pt x="968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5752825" y="2762050"/>
              <a:ext cx="8100" cy="67900"/>
            </a:xfrm>
            <a:custGeom>
              <a:avLst/>
              <a:gdLst/>
              <a:ahLst/>
              <a:cxnLst/>
              <a:rect l="l" t="t" r="r" b="b"/>
              <a:pathLst>
                <a:path w="324" h="2716" extrusionOk="0">
                  <a:moveTo>
                    <a:pt x="1" y="0"/>
                  </a:moveTo>
                  <a:lnTo>
                    <a:pt x="1" y="403"/>
                  </a:lnTo>
                  <a:lnTo>
                    <a:pt x="323" y="403"/>
                  </a:lnTo>
                  <a:lnTo>
                    <a:pt x="323" y="0"/>
                  </a:lnTo>
                  <a:close/>
                  <a:moveTo>
                    <a:pt x="1" y="753"/>
                  </a:moveTo>
                  <a:lnTo>
                    <a:pt x="1" y="2716"/>
                  </a:lnTo>
                  <a:lnTo>
                    <a:pt x="323" y="2716"/>
                  </a:lnTo>
                  <a:lnTo>
                    <a:pt x="323" y="753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5774325" y="2762050"/>
              <a:ext cx="43725" cy="69250"/>
            </a:xfrm>
            <a:custGeom>
              <a:avLst/>
              <a:gdLst/>
              <a:ahLst/>
              <a:cxnLst/>
              <a:rect l="l" t="t" r="r" b="b"/>
              <a:pathLst>
                <a:path w="1749" h="2770" extrusionOk="0">
                  <a:moveTo>
                    <a:pt x="888" y="968"/>
                  </a:moveTo>
                  <a:cubicBezTo>
                    <a:pt x="1049" y="968"/>
                    <a:pt x="1184" y="1049"/>
                    <a:pt x="1291" y="1183"/>
                  </a:cubicBezTo>
                  <a:cubicBezTo>
                    <a:pt x="1399" y="1318"/>
                    <a:pt x="1426" y="1506"/>
                    <a:pt x="1426" y="1721"/>
                  </a:cubicBezTo>
                  <a:cubicBezTo>
                    <a:pt x="1426" y="1963"/>
                    <a:pt x="1399" y="2151"/>
                    <a:pt x="1291" y="2285"/>
                  </a:cubicBezTo>
                  <a:cubicBezTo>
                    <a:pt x="1184" y="2420"/>
                    <a:pt x="1049" y="2501"/>
                    <a:pt x="888" y="2501"/>
                  </a:cubicBezTo>
                  <a:cubicBezTo>
                    <a:pt x="727" y="2501"/>
                    <a:pt x="592" y="2420"/>
                    <a:pt x="485" y="2285"/>
                  </a:cubicBezTo>
                  <a:cubicBezTo>
                    <a:pt x="377" y="2151"/>
                    <a:pt x="350" y="1963"/>
                    <a:pt x="350" y="1721"/>
                  </a:cubicBezTo>
                  <a:cubicBezTo>
                    <a:pt x="350" y="1506"/>
                    <a:pt x="377" y="1318"/>
                    <a:pt x="485" y="1183"/>
                  </a:cubicBezTo>
                  <a:cubicBezTo>
                    <a:pt x="592" y="1049"/>
                    <a:pt x="727" y="968"/>
                    <a:pt x="888" y="968"/>
                  </a:cubicBezTo>
                  <a:close/>
                  <a:moveTo>
                    <a:pt x="1426" y="0"/>
                  </a:moveTo>
                  <a:lnTo>
                    <a:pt x="1426" y="1049"/>
                  </a:lnTo>
                  <a:cubicBezTo>
                    <a:pt x="1372" y="941"/>
                    <a:pt x="1291" y="834"/>
                    <a:pt x="1184" y="780"/>
                  </a:cubicBezTo>
                  <a:cubicBezTo>
                    <a:pt x="1076" y="726"/>
                    <a:pt x="942" y="699"/>
                    <a:pt x="808" y="699"/>
                  </a:cubicBezTo>
                  <a:cubicBezTo>
                    <a:pt x="566" y="699"/>
                    <a:pt x="377" y="807"/>
                    <a:pt x="243" y="995"/>
                  </a:cubicBezTo>
                  <a:cubicBezTo>
                    <a:pt x="82" y="1183"/>
                    <a:pt x="1" y="1425"/>
                    <a:pt x="1" y="1721"/>
                  </a:cubicBezTo>
                  <a:cubicBezTo>
                    <a:pt x="1" y="2044"/>
                    <a:pt x="82" y="2285"/>
                    <a:pt x="243" y="2474"/>
                  </a:cubicBezTo>
                  <a:cubicBezTo>
                    <a:pt x="377" y="2662"/>
                    <a:pt x="566" y="2769"/>
                    <a:pt x="808" y="2769"/>
                  </a:cubicBezTo>
                  <a:cubicBezTo>
                    <a:pt x="942" y="2769"/>
                    <a:pt x="1076" y="2743"/>
                    <a:pt x="1184" y="2689"/>
                  </a:cubicBezTo>
                  <a:cubicBezTo>
                    <a:pt x="1291" y="2635"/>
                    <a:pt x="1372" y="2527"/>
                    <a:pt x="1426" y="2420"/>
                  </a:cubicBezTo>
                  <a:lnTo>
                    <a:pt x="1426" y="2716"/>
                  </a:lnTo>
                  <a:lnTo>
                    <a:pt x="1749" y="271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8"/>
            <p:cNvSpPr/>
            <p:nvPr/>
          </p:nvSpPr>
          <p:spPr>
            <a:xfrm>
              <a:off x="5832150" y="2779525"/>
              <a:ext cx="41025" cy="51775"/>
            </a:xfrm>
            <a:custGeom>
              <a:avLst/>
              <a:gdLst/>
              <a:ahLst/>
              <a:cxnLst/>
              <a:rect l="l" t="t" r="r" b="b"/>
              <a:pathLst>
                <a:path w="1641" h="2071" extrusionOk="0">
                  <a:moveTo>
                    <a:pt x="1318" y="1022"/>
                  </a:moveTo>
                  <a:lnTo>
                    <a:pt x="1318" y="1103"/>
                  </a:lnTo>
                  <a:cubicBezTo>
                    <a:pt x="1318" y="1318"/>
                    <a:pt x="1264" y="1479"/>
                    <a:pt x="1156" y="1613"/>
                  </a:cubicBezTo>
                  <a:cubicBezTo>
                    <a:pt x="1049" y="1721"/>
                    <a:pt x="914" y="1802"/>
                    <a:pt x="726" y="1802"/>
                  </a:cubicBezTo>
                  <a:cubicBezTo>
                    <a:pt x="592" y="1802"/>
                    <a:pt x="511" y="1748"/>
                    <a:pt x="430" y="1694"/>
                  </a:cubicBezTo>
                  <a:cubicBezTo>
                    <a:pt x="350" y="1640"/>
                    <a:pt x="323" y="1533"/>
                    <a:pt x="323" y="1425"/>
                  </a:cubicBezTo>
                  <a:cubicBezTo>
                    <a:pt x="323" y="1291"/>
                    <a:pt x="350" y="1183"/>
                    <a:pt x="457" y="1129"/>
                  </a:cubicBezTo>
                  <a:cubicBezTo>
                    <a:pt x="565" y="1049"/>
                    <a:pt x="753" y="1022"/>
                    <a:pt x="995" y="1022"/>
                  </a:cubicBezTo>
                  <a:close/>
                  <a:moveTo>
                    <a:pt x="807" y="0"/>
                  </a:moveTo>
                  <a:cubicBezTo>
                    <a:pt x="699" y="0"/>
                    <a:pt x="592" y="27"/>
                    <a:pt x="484" y="27"/>
                  </a:cubicBezTo>
                  <a:cubicBezTo>
                    <a:pt x="377" y="54"/>
                    <a:pt x="242" y="108"/>
                    <a:pt x="135" y="135"/>
                  </a:cubicBezTo>
                  <a:lnTo>
                    <a:pt x="135" y="430"/>
                  </a:lnTo>
                  <a:cubicBezTo>
                    <a:pt x="242" y="377"/>
                    <a:pt x="323" y="350"/>
                    <a:pt x="430" y="323"/>
                  </a:cubicBezTo>
                  <a:cubicBezTo>
                    <a:pt x="538" y="296"/>
                    <a:pt x="645" y="269"/>
                    <a:pt x="753" y="269"/>
                  </a:cubicBezTo>
                  <a:cubicBezTo>
                    <a:pt x="941" y="269"/>
                    <a:pt x="1076" y="323"/>
                    <a:pt x="1183" y="404"/>
                  </a:cubicBezTo>
                  <a:cubicBezTo>
                    <a:pt x="1264" y="484"/>
                    <a:pt x="1318" y="592"/>
                    <a:pt x="1318" y="753"/>
                  </a:cubicBezTo>
                  <a:lnTo>
                    <a:pt x="1318" y="780"/>
                  </a:lnTo>
                  <a:lnTo>
                    <a:pt x="860" y="780"/>
                  </a:lnTo>
                  <a:cubicBezTo>
                    <a:pt x="592" y="780"/>
                    <a:pt x="350" y="834"/>
                    <a:pt x="215" y="941"/>
                  </a:cubicBezTo>
                  <a:cubicBezTo>
                    <a:pt x="54" y="1049"/>
                    <a:pt x="0" y="1210"/>
                    <a:pt x="0" y="1452"/>
                  </a:cubicBezTo>
                  <a:cubicBezTo>
                    <a:pt x="0" y="1640"/>
                    <a:pt x="54" y="1775"/>
                    <a:pt x="161" y="1909"/>
                  </a:cubicBezTo>
                  <a:cubicBezTo>
                    <a:pt x="296" y="2017"/>
                    <a:pt x="457" y="2070"/>
                    <a:pt x="645" y="2070"/>
                  </a:cubicBezTo>
                  <a:cubicBezTo>
                    <a:pt x="807" y="2070"/>
                    <a:pt x="941" y="2044"/>
                    <a:pt x="1049" y="1990"/>
                  </a:cubicBezTo>
                  <a:cubicBezTo>
                    <a:pt x="1156" y="1936"/>
                    <a:pt x="1237" y="1828"/>
                    <a:pt x="1318" y="1721"/>
                  </a:cubicBezTo>
                  <a:lnTo>
                    <a:pt x="1318" y="2017"/>
                  </a:lnTo>
                  <a:lnTo>
                    <a:pt x="1640" y="2017"/>
                  </a:lnTo>
                  <a:lnTo>
                    <a:pt x="1640" y="887"/>
                  </a:lnTo>
                  <a:cubicBezTo>
                    <a:pt x="1640" y="592"/>
                    <a:pt x="1586" y="377"/>
                    <a:pt x="1425" y="215"/>
                  </a:cubicBezTo>
                  <a:cubicBezTo>
                    <a:pt x="1291" y="81"/>
                    <a:pt x="1076" y="0"/>
                    <a:pt x="807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8"/>
            <p:cNvSpPr/>
            <p:nvPr/>
          </p:nvSpPr>
          <p:spPr>
            <a:xfrm>
              <a:off x="5344825" y="3101475"/>
              <a:ext cx="52450" cy="74625"/>
            </a:xfrm>
            <a:custGeom>
              <a:avLst/>
              <a:gdLst/>
              <a:ahLst/>
              <a:cxnLst/>
              <a:rect l="l" t="t" r="r" b="b"/>
              <a:pathLst>
                <a:path w="2098" h="2985" extrusionOk="0">
                  <a:moveTo>
                    <a:pt x="834" y="350"/>
                  </a:moveTo>
                  <a:lnTo>
                    <a:pt x="1264" y="458"/>
                  </a:lnTo>
                  <a:cubicBezTo>
                    <a:pt x="1426" y="485"/>
                    <a:pt x="1533" y="538"/>
                    <a:pt x="1614" y="646"/>
                  </a:cubicBezTo>
                  <a:cubicBezTo>
                    <a:pt x="1695" y="727"/>
                    <a:pt x="1695" y="861"/>
                    <a:pt x="1668" y="995"/>
                  </a:cubicBezTo>
                  <a:cubicBezTo>
                    <a:pt x="1641" y="1157"/>
                    <a:pt x="1560" y="1264"/>
                    <a:pt x="1479" y="1318"/>
                  </a:cubicBezTo>
                  <a:cubicBezTo>
                    <a:pt x="1413" y="1351"/>
                    <a:pt x="1336" y="1374"/>
                    <a:pt x="1249" y="1374"/>
                  </a:cubicBezTo>
                  <a:cubicBezTo>
                    <a:pt x="1196" y="1374"/>
                    <a:pt x="1138" y="1365"/>
                    <a:pt x="1076" y="1345"/>
                  </a:cubicBezTo>
                  <a:lnTo>
                    <a:pt x="646" y="1264"/>
                  </a:lnTo>
                  <a:lnTo>
                    <a:pt x="834" y="350"/>
                  </a:lnTo>
                  <a:close/>
                  <a:moveTo>
                    <a:pt x="538" y="1"/>
                  </a:moveTo>
                  <a:lnTo>
                    <a:pt x="1" y="2555"/>
                  </a:lnTo>
                  <a:lnTo>
                    <a:pt x="350" y="2635"/>
                  </a:lnTo>
                  <a:lnTo>
                    <a:pt x="565" y="1533"/>
                  </a:lnTo>
                  <a:lnTo>
                    <a:pt x="942" y="1614"/>
                  </a:lnTo>
                  <a:cubicBezTo>
                    <a:pt x="1076" y="1641"/>
                    <a:pt x="1184" y="1694"/>
                    <a:pt x="1264" y="1775"/>
                  </a:cubicBezTo>
                  <a:cubicBezTo>
                    <a:pt x="1318" y="1856"/>
                    <a:pt x="1372" y="1990"/>
                    <a:pt x="1426" y="2178"/>
                  </a:cubicBezTo>
                  <a:lnTo>
                    <a:pt x="1614" y="2904"/>
                  </a:lnTo>
                  <a:lnTo>
                    <a:pt x="1990" y="2985"/>
                  </a:lnTo>
                  <a:lnTo>
                    <a:pt x="1990" y="2985"/>
                  </a:lnTo>
                  <a:lnTo>
                    <a:pt x="1775" y="2205"/>
                  </a:lnTo>
                  <a:cubicBezTo>
                    <a:pt x="1748" y="2044"/>
                    <a:pt x="1695" y="1910"/>
                    <a:pt x="1641" y="1829"/>
                  </a:cubicBezTo>
                  <a:cubicBezTo>
                    <a:pt x="1587" y="1721"/>
                    <a:pt x="1533" y="1641"/>
                    <a:pt x="1453" y="1614"/>
                  </a:cubicBezTo>
                  <a:cubicBezTo>
                    <a:pt x="1614" y="1587"/>
                    <a:pt x="1748" y="1560"/>
                    <a:pt x="1829" y="1452"/>
                  </a:cubicBezTo>
                  <a:cubicBezTo>
                    <a:pt x="1937" y="1372"/>
                    <a:pt x="1990" y="1237"/>
                    <a:pt x="2044" y="1076"/>
                  </a:cubicBezTo>
                  <a:cubicBezTo>
                    <a:pt x="2098" y="834"/>
                    <a:pt x="2044" y="646"/>
                    <a:pt x="1937" y="485"/>
                  </a:cubicBezTo>
                  <a:cubicBezTo>
                    <a:pt x="1829" y="323"/>
                    <a:pt x="1614" y="216"/>
                    <a:pt x="1318" y="162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8"/>
            <p:cNvSpPr/>
            <p:nvPr/>
          </p:nvSpPr>
          <p:spPr>
            <a:xfrm>
              <a:off x="5405325" y="3111550"/>
              <a:ext cx="22200" cy="68600"/>
            </a:xfrm>
            <a:custGeom>
              <a:avLst/>
              <a:gdLst/>
              <a:ahLst/>
              <a:cxnLst/>
              <a:rect l="l" t="t" r="r" b="b"/>
              <a:pathLst>
                <a:path w="888" h="2744" extrusionOk="0">
                  <a:moveTo>
                    <a:pt x="565" y="1"/>
                  </a:moveTo>
                  <a:lnTo>
                    <a:pt x="484" y="404"/>
                  </a:lnTo>
                  <a:lnTo>
                    <a:pt x="807" y="458"/>
                  </a:lnTo>
                  <a:lnTo>
                    <a:pt x="888" y="55"/>
                  </a:lnTo>
                  <a:lnTo>
                    <a:pt x="565" y="1"/>
                  </a:lnTo>
                  <a:close/>
                  <a:moveTo>
                    <a:pt x="404" y="754"/>
                  </a:moveTo>
                  <a:lnTo>
                    <a:pt x="1" y="2663"/>
                  </a:lnTo>
                  <a:lnTo>
                    <a:pt x="323" y="2743"/>
                  </a:lnTo>
                  <a:lnTo>
                    <a:pt x="726" y="808"/>
                  </a:lnTo>
                  <a:lnTo>
                    <a:pt x="404" y="754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8"/>
            <p:cNvSpPr/>
            <p:nvPr/>
          </p:nvSpPr>
          <p:spPr>
            <a:xfrm>
              <a:off x="5428850" y="3137250"/>
              <a:ext cx="50425" cy="68725"/>
            </a:xfrm>
            <a:custGeom>
              <a:avLst/>
              <a:gdLst/>
              <a:ahLst/>
              <a:cxnLst/>
              <a:rect l="l" t="t" r="r" b="b"/>
              <a:pathLst>
                <a:path w="2017" h="2749" extrusionOk="0">
                  <a:moveTo>
                    <a:pt x="1005" y="281"/>
                  </a:moveTo>
                  <a:cubicBezTo>
                    <a:pt x="1044" y="281"/>
                    <a:pt x="1085" y="284"/>
                    <a:pt x="1130" y="290"/>
                  </a:cubicBezTo>
                  <a:cubicBezTo>
                    <a:pt x="1291" y="344"/>
                    <a:pt x="1399" y="425"/>
                    <a:pt x="1479" y="559"/>
                  </a:cubicBezTo>
                  <a:cubicBezTo>
                    <a:pt x="1533" y="721"/>
                    <a:pt x="1560" y="909"/>
                    <a:pt x="1506" y="1124"/>
                  </a:cubicBezTo>
                  <a:cubicBezTo>
                    <a:pt x="1452" y="1366"/>
                    <a:pt x="1372" y="1527"/>
                    <a:pt x="1237" y="1635"/>
                  </a:cubicBezTo>
                  <a:cubicBezTo>
                    <a:pt x="1155" y="1717"/>
                    <a:pt x="1057" y="1752"/>
                    <a:pt x="932" y="1752"/>
                  </a:cubicBezTo>
                  <a:cubicBezTo>
                    <a:pt x="893" y="1752"/>
                    <a:pt x="852" y="1749"/>
                    <a:pt x="807" y="1742"/>
                  </a:cubicBezTo>
                  <a:cubicBezTo>
                    <a:pt x="646" y="1688"/>
                    <a:pt x="538" y="1608"/>
                    <a:pt x="458" y="1473"/>
                  </a:cubicBezTo>
                  <a:cubicBezTo>
                    <a:pt x="404" y="1312"/>
                    <a:pt x="377" y="1124"/>
                    <a:pt x="431" y="909"/>
                  </a:cubicBezTo>
                  <a:cubicBezTo>
                    <a:pt x="484" y="667"/>
                    <a:pt x="565" y="505"/>
                    <a:pt x="673" y="398"/>
                  </a:cubicBezTo>
                  <a:cubicBezTo>
                    <a:pt x="775" y="316"/>
                    <a:pt x="878" y="281"/>
                    <a:pt x="1005" y="281"/>
                  </a:cubicBezTo>
                  <a:close/>
                  <a:moveTo>
                    <a:pt x="921" y="1"/>
                  </a:moveTo>
                  <a:cubicBezTo>
                    <a:pt x="753" y="1"/>
                    <a:pt x="604" y="56"/>
                    <a:pt x="484" y="156"/>
                  </a:cubicBezTo>
                  <a:cubicBezTo>
                    <a:pt x="296" y="317"/>
                    <a:pt x="162" y="532"/>
                    <a:pt x="108" y="828"/>
                  </a:cubicBezTo>
                  <a:cubicBezTo>
                    <a:pt x="54" y="1124"/>
                    <a:pt x="54" y="1393"/>
                    <a:pt x="162" y="1581"/>
                  </a:cubicBezTo>
                  <a:cubicBezTo>
                    <a:pt x="269" y="1796"/>
                    <a:pt x="458" y="1930"/>
                    <a:pt x="673" y="1984"/>
                  </a:cubicBezTo>
                  <a:cubicBezTo>
                    <a:pt x="753" y="1998"/>
                    <a:pt x="821" y="2004"/>
                    <a:pt x="884" y="2004"/>
                  </a:cubicBezTo>
                  <a:cubicBezTo>
                    <a:pt x="948" y="2004"/>
                    <a:pt x="1009" y="1998"/>
                    <a:pt x="1076" y="1984"/>
                  </a:cubicBezTo>
                  <a:cubicBezTo>
                    <a:pt x="1183" y="1930"/>
                    <a:pt x="1291" y="1877"/>
                    <a:pt x="1372" y="1769"/>
                  </a:cubicBezTo>
                  <a:lnTo>
                    <a:pt x="1372" y="1769"/>
                  </a:lnTo>
                  <a:lnTo>
                    <a:pt x="1345" y="1930"/>
                  </a:lnTo>
                  <a:cubicBezTo>
                    <a:pt x="1291" y="2145"/>
                    <a:pt x="1210" y="2307"/>
                    <a:pt x="1076" y="2387"/>
                  </a:cubicBezTo>
                  <a:cubicBezTo>
                    <a:pt x="989" y="2440"/>
                    <a:pt x="891" y="2469"/>
                    <a:pt x="775" y="2469"/>
                  </a:cubicBezTo>
                  <a:cubicBezTo>
                    <a:pt x="711" y="2469"/>
                    <a:pt x="641" y="2460"/>
                    <a:pt x="565" y="2441"/>
                  </a:cubicBezTo>
                  <a:cubicBezTo>
                    <a:pt x="484" y="2441"/>
                    <a:pt x="404" y="2387"/>
                    <a:pt x="296" y="2361"/>
                  </a:cubicBezTo>
                  <a:cubicBezTo>
                    <a:pt x="216" y="2307"/>
                    <a:pt x="135" y="2253"/>
                    <a:pt x="54" y="2172"/>
                  </a:cubicBezTo>
                  <a:lnTo>
                    <a:pt x="1" y="2495"/>
                  </a:lnTo>
                  <a:cubicBezTo>
                    <a:pt x="81" y="2549"/>
                    <a:pt x="162" y="2603"/>
                    <a:pt x="269" y="2629"/>
                  </a:cubicBezTo>
                  <a:cubicBezTo>
                    <a:pt x="350" y="2656"/>
                    <a:pt x="458" y="2683"/>
                    <a:pt x="565" y="2710"/>
                  </a:cubicBezTo>
                  <a:cubicBezTo>
                    <a:pt x="664" y="2737"/>
                    <a:pt x="756" y="2749"/>
                    <a:pt x="843" y="2749"/>
                  </a:cubicBezTo>
                  <a:cubicBezTo>
                    <a:pt x="1016" y="2749"/>
                    <a:pt x="1166" y="2701"/>
                    <a:pt x="1291" y="2629"/>
                  </a:cubicBezTo>
                  <a:cubicBezTo>
                    <a:pt x="1479" y="2495"/>
                    <a:pt x="1587" y="2253"/>
                    <a:pt x="1667" y="1930"/>
                  </a:cubicBezTo>
                  <a:lnTo>
                    <a:pt x="2017" y="263"/>
                  </a:lnTo>
                  <a:lnTo>
                    <a:pt x="1694" y="183"/>
                  </a:lnTo>
                  <a:lnTo>
                    <a:pt x="1641" y="479"/>
                  </a:lnTo>
                  <a:cubicBezTo>
                    <a:pt x="1587" y="344"/>
                    <a:pt x="1533" y="263"/>
                    <a:pt x="1452" y="183"/>
                  </a:cubicBezTo>
                  <a:cubicBezTo>
                    <a:pt x="1345" y="102"/>
                    <a:pt x="1237" y="48"/>
                    <a:pt x="1103" y="21"/>
                  </a:cubicBezTo>
                  <a:cubicBezTo>
                    <a:pt x="1040" y="8"/>
                    <a:pt x="980" y="1"/>
                    <a:pt x="921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5485300" y="3128375"/>
              <a:ext cx="22225" cy="68575"/>
            </a:xfrm>
            <a:custGeom>
              <a:avLst/>
              <a:gdLst/>
              <a:ahLst/>
              <a:cxnLst/>
              <a:rect l="l" t="t" r="r" b="b"/>
              <a:pathLst>
                <a:path w="889" h="2743" extrusionOk="0">
                  <a:moveTo>
                    <a:pt x="566" y="0"/>
                  </a:moveTo>
                  <a:lnTo>
                    <a:pt x="485" y="403"/>
                  </a:lnTo>
                  <a:lnTo>
                    <a:pt x="808" y="484"/>
                  </a:lnTo>
                  <a:lnTo>
                    <a:pt x="888" y="81"/>
                  </a:lnTo>
                  <a:lnTo>
                    <a:pt x="566" y="0"/>
                  </a:lnTo>
                  <a:close/>
                  <a:moveTo>
                    <a:pt x="404" y="753"/>
                  </a:moveTo>
                  <a:lnTo>
                    <a:pt x="1" y="2662"/>
                  </a:lnTo>
                  <a:lnTo>
                    <a:pt x="324" y="2742"/>
                  </a:lnTo>
                  <a:lnTo>
                    <a:pt x="727" y="807"/>
                  </a:lnTo>
                  <a:lnTo>
                    <a:pt x="404" y="753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8"/>
            <p:cNvSpPr/>
            <p:nvPr/>
          </p:nvSpPr>
          <p:spPr>
            <a:xfrm>
              <a:off x="5510850" y="3136400"/>
              <a:ext cx="51775" cy="71975"/>
            </a:xfrm>
            <a:custGeom>
              <a:avLst/>
              <a:gdLst/>
              <a:ahLst/>
              <a:cxnLst/>
              <a:rect l="l" t="t" r="r" b="b"/>
              <a:pathLst>
                <a:path w="2071" h="2879" extrusionOk="0">
                  <a:moveTo>
                    <a:pt x="1748" y="163"/>
                  </a:moveTo>
                  <a:lnTo>
                    <a:pt x="1668" y="566"/>
                  </a:lnTo>
                  <a:lnTo>
                    <a:pt x="1990" y="620"/>
                  </a:lnTo>
                  <a:lnTo>
                    <a:pt x="2071" y="217"/>
                  </a:lnTo>
                  <a:lnTo>
                    <a:pt x="1748" y="163"/>
                  </a:lnTo>
                  <a:close/>
                  <a:moveTo>
                    <a:pt x="975" y="1"/>
                  </a:moveTo>
                  <a:cubicBezTo>
                    <a:pt x="861" y="1"/>
                    <a:pt x="769" y="30"/>
                    <a:pt x="700" y="82"/>
                  </a:cubicBezTo>
                  <a:cubicBezTo>
                    <a:pt x="565" y="163"/>
                    <a:pt x="485" y="297"/>
                    <a:pt x="431" y="513"/>
                  </a:cubicBezTo>
                  <a:lnTo>
                    <a:pt x="404" y="647"/>
                  </a:lnTo>
                  <a:lnTo>
                    <a:pt x="108" y="593"/>
                  </a:lnTo>
                  <a:lnTo>
                    <a:pt x="54" y="835"/>
                  </a:lnTo>
                  <a:lnTo>
                    <a:pt x="350" y="889"/>
                  </a:lnTo>
                  <a:lnTo>
                    <a:pt x="1" y="2556"/>
                  </a:lnTo>
                  <a:lnTo>
                    <a:pt x="323" y="2637"/>
                  </a:lnTo>
                  <a:lnTo>
                    <a:pt x="673" y="970"/>
                  </a:lnTo>
                  <a:lnTo>
                    <a:pt x="1533" y="1158"/>
                  </a:lnTo>
                  <a:lnTo>
                    <a:pt x="1184" y="2825"/>
                  </a:lnTo>
                  <a:lnTo>
                    <a:pt x="1506" y="2879"/>
                  </a:lnTo>
                  <a:lnTo>
                    <a:pt x="1910" y="970"/>
                  </a:lnTo>
                  <a:lnTo>
                    <a:pt x="727" y="728"/>
                  </a:lnTo>
                  <a:lnTo>
                    <a:pt x="753" y="539"/>
                  </a:lnTo>
                  <a:cubicBezTo>
                    <a:pt x="780" y="432"/>
                    <a:pt x="834" y="351"/>
                    <a:pt x="888" y="324"/>
                  </a:cubicBezTo>
                  <a:cubicBezTo>
                    <a:pt x="919" y="293"/>
                    <a:pt x="960" y="280"/>
                    <a:pt x="1010" y="280"/>
                  </a:cubicBezTo>
                  <a:cubicBezTo>
                    <a:pt x="1045" y="280"/>
                    <a:pt x="1085" y="286"/>
                    <a:pt x="1130" y="297"/>
                  </a:cubicBezTo>
                  <a:lnTo>
                    <a:pt x="1426" y="351"/>
                  </a:lnTo>
                  <a:lnTo>
                    <a:pt x="1479" y="109"/>
                  </a:lnTo>
                  <a:lnTo>
                    <a:pt x="1184" y="29"/>
                  </a:lnTo>
                  <a:cubicBezTo>
                    <a:pt x="1107" y="10"/>
                    <a:pt x="1038" y="1"/>
                    <a:pt x="975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8"/>
            <p:cNvSpPr/>
            <p:nvPr/>
          </p:nvSpPr>
          <p:spPr>
            <a:xfrm>
              <a:off x="5564625" y="3145175"/>
              <a:ext cx="22200" cy="68575"/>
            </a:xfrm>
            <a:custGeom>
              <a:avLst/>
              <a:gdLst/>
              <a:ahLst/>
              <a:cxnLst/>
              <a:rect l="l" t="t" r="r" b="b"/>
              <a:pathLst>
                <a:path w="888" h="2743" extrusionOk="0">
                  <a:moveTo>
                    <a:pt x="565" y="0"/>
                  </a:moveTo>
                  <a:lnTo>
                    <a:pt x="0" y="2662"/>
                  </a:lnTo>
                  <a:lnTo>
                    <a:pt x="323" y="2743"/>
                  </a:lnTo>
                  <a:lnTo>
                    <a:pt x="888" y="8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5589500" y="3150550"/>
              <a:ext cx="21525" cy="68575"/>
            </a:xfrm>
            <a:custGeom>
              <a:avLst/>
              <a:gdLst/>
              <a:ahLst/>
              <a:cxnLst/>
              <a:rect l="l" t="t" r="r" b="b"/>
              <a:pathLst>
                <a:path w="861" h="2743" extrusionOk="0">
                  <a:moveTo>
                    <a:pt x="565" y="0"/>
                  </a:moveTo>
                  <a:lnTo>
                    <a:pt x="484" y="404"/>
                  </a:lnTo>
                  <a:lnTo>
                    <a:pt x="780" y="457"/>
                  </a:lnTo>
                  <a:lnTo>
                    <a:pt x="861" y="81"/>
                  </a:lnTo>
                  <a:lnTo>
                    <a:pt x="565" y="0"/>
                  </a:lnTo>
                  <a:close/>
                  <a:moveTo>
                    <a:pt x="404" y="753"/>
                  </a:moveTo>
                  <a:lnTo>
                    <a:pt x="0" y="2662"/>
                  </a:lnTo>
                  <a:lnTo>
                    <a:pt x="296" y="2743"/>
                  </a:lnTo>
                  <a:lnTo>
                    <a:pt x="726" y="807"/>
                  </a:lnTo>
                  <a:lnTo>
                    <a:pt x="404" y="753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8"/>
            <p:cNvSpPr/>
            <p:nvPr/>
          </p:nvSpPr>
          <p:spPr>
            <a:xfrm>
              <a:off x="5613700" y="3162650"/>
              <a:ext cx="53800" cy="67900"/>
            </a:xfrm>
            <a:custGeom>
              <a:avLst/>
              <a:gdLst/>
              <a:ahLst/>
              <a:cxnLst/>
              <a:rect l="l" t="t" r="r" b="b"/>
              <a:pathLst>
                <a:path w="2152" h="2716" extrusionOk="0">
                  <a:moveTo>
                    <a:pt x="971" y="824"/>
                  </a:moveTo>
                  <a:cubicBezTo>
                    <a:pt x="1004" y="824"/>
                    <a:pt x="1039" y="828"/>
                    <a:pt x="1076" y="834"/>
                  </a:cubicBezTo>
                  <a:cubicBezTo>
                    <a:pt x="1237" y="888"/>
                    <a:pt x="1371" y="968"/>
                    <a:pt x="1425" y="1129"/>
                  </a:cubicBezTo>
                  <a:cubicBezTo>
                    <a:pt x="1506" y="1291"/>
                    <a:pt x="1506" y="1479"/>
                    <a:pt x="1452" y="1694"/>
                  </a:cubicBezTo>
                  <a:cubicBezTo>
                    <a:pt x="1425" y="1936"/>
                    <a:pt x="1318" y="2097"/>
                    <a:pt x="1210" y="2205"/>
                  </a:cubicBezTo>
                  <a:cubicBezTo>
                    <a:pt x="1106" y="2309"/>
                    <a:pt x="1002" y="2349"/>
                    <a:pt x="872" y="2349"/>
                  </a:cubicBezTo>
                  <a:cubicBezTo>
                    <a:pt x="835" y="2349"/>
                    <a:pt x="795" y="2345"/>
                    <a:pt x="753" y="2339"/>
                  </a:cubicBezTo>
                  <a:cubicBezTo>
                    <a:pt x="592" y="2286"/>
                    <a:pt x="484" y="2205"/>
                    <a:pt x="403" y="2044"/>
                  </a:cubicBezTo>
                  <a:cubicBezTo>
                    <a:pt x="350" y="1909"/>
                    <a:pt x="350" y="1694"/>
                    <a:pt x="377" y="1479"/>
                  </a:cubicBezTo>
                  <a:cubicBezTo>
                    <a:pt x="430" y="1237"/>
                    <a:pt x="511" y="1076"/>
                    <a:pt x="645" y="968"/>
                  </a:cubicBezTo>
                  <a:cubicBezTo>
                    <a:pt x="750" y="864"/>
                    <a:pt x="854" y="824"/>
                    <a:pt x="971" y="824"/>
                  </a:cubicBezTo>
                  <a:close/>
                  <a:moveTo>
                    <a:pt x="1828" y="0"/>
                  </a:moveTo>
                  <a:lnTo>
                    <a:pt x="1613" y="1022"/>
                  </a:lnTo>
                  <a:cubicBezTo>
                    <a:pt x="1560" y="914"/>
                    <a:pt x="1506" y="807"/>
                    <a:pt x="1398" y="726"/>
                  </a:cubicBezTo>
                  <a:cubicBezTo>
                    <a:pt x="1318" y="646"/>
                    <a:pt x="1210" y="592"/>
                    <a:pt x="1049" y="565"/>
                  </a:cubicBezTo>
                  <a:cubicBezTo>
                    <a:pt x="995" y="551"/>
                    <a:pt x="941" y="545"/>
                    <a:pt x="888" y="545"/>
                  </a:cubicBezTo>
                  <a:cubicBezTo>
                    <a:pt x="728" y="545"/>
                    <a:pt x="571" y="605"/>
                    <a:pt x="430" y="726"/>
                  </a:cubicBezTo>
                  <a:cubicBezTo>
                    <a:pt x="242" y="888"/>
                    <a:pt x="135" y="1103"/>
                    <a:pt x="54" y="1398"/>
                  </a:cubicBezTo>
                  <a:cubicBezTo>
                    <a:pt x="0" y="1694"/>
                    <a:pt x="27" y="1963"/>
                    <a:pt x="135" y="2178"/>
                  </a:cubicBezTo>
                  <a:cubicBezTo>
                    <a:pt x="242" y="2393"/>
                    <a:pt x="403" y="2528"/>
                    <a:pt x="645" y="2581"/>
                  </a:cubicBezTo>
                  <a:cubicBezTo>
                    <a:pt x="713" y="2595"/>
                    <a:pt x="780" y="2602"/>
                    <a:pt x="844" y="2602"/>
                  </a:cubicBezTo>
                  <a:cubicBezTo>
                    <a:pt x="908" y="2602"/>
                    <a:pt x="968" y="2595"/>
                    <a:pt x="1022" y="2581"/>
                  </a:cubicBezTo>
                  <a:cubicBezTo>
                    <a:pt x="1129" y="2528"/>
                    <a:pt x="1237" y="2474"/>
                    <a:pt x="1318" y="2366"/>
                  </a:cubicBezTo>
                  <a:lnTo>
                    <a:pt x="1318" y="2366"/>
                  </a:lnTo>
                  <a:lnTo>
                    <a:pt x="1264" y="2662"/>
                  </a:lnTo>
                  <a:lnTo>
                    <a:pt x="1586" y="2716"/>
                  </a:lnTo>
                  <a:lnTo>
                    <a:pt x="2151" y="5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8"/>
            <p:cNvSpPr/>
            <p:nvPr/>
          </p:nvSpPr>
          <p:spPr>
            <a:xfrm>
              <a:off x="5668125" y="3187900"/>
              <a:ext cx="45750" cy="54075"/>
            </a:xfrm>
            <a:custGeom>
              <a:avLst/>
              <a:gdLst/>
              <a:ahLst/>
              <a:cxnLst/>
              <a:rect l="l" t="t" r="r" b="b"/>
              <a:pathLst>
                <a:path w="1830" h="2163" extrusionOk="0">
                  <a:moveTo>
                    <a:pt x="724" y="1031"/>
                  </a:moveTo>
                  <a:cubicBezTo>
                    <a:pt x="829" y="1031"/>
                    <a:pt x="964" y="1054"/>
                    <a:pt x="1130" y="1087"/>
                  </a:cubicBezTo>
                  <a:lnTo>
                    <a:pt x="1426" y="1141"/>
                  </a:lnTo>
                  <a:lnTo>
                    <a:pt x="1426" y="1222"/>
                  </a:lnTo>
                  <a:cubicBezTo>
                    <a:pt x="1372" y="1410"/>
                    <a:pt x="1291" y="1571"/>
                    <a:pt x="1157" y="1679"/>
                  </a:cubicBezTo>
                  <a:cubicBezTo>
                    <a:pt x="1067" y="1751"/>
                    <a:pt x="966" y="1786"/>
                    <a:pt x="860" y="1786"/>
                  </a:cubicBezTo>
                  <a:cubicBezTo>
                    <a:pt x="808" y="1786"/>
                    <a:pt x="754" y="1777"/>
                    <a:pt x="700" y="1760"/>
                  </a:cubicBezTo>
                  <a:cubicBezTo>
                    <a:pt x="566" y="1733"/>
                    <a:pt x="485" y="1679"/>
                    <a:pt x="404" y="1598"/>
                  </a:cubicBezTo>
                  <a:cubicBezTo>
                    <a:pt x="350" y="1518"/>
                    <a:pt x="350" y="1437"/>
                    <a:pt x="350" y="1302"/>
                  </a:cubicBezTo>
                  <a:cubicBezTo>
                    <a:pt x="404" y="1168"/>
                    <a:pt x="458" y="1087"/>
                    <a:pt x="566" y="1061"/>
                  </a:cubicBezTo>
                  <a:cubicBezTo>
                    <a:pt x="607" y="1040"/>
                    <a:pt x="659" y="1031"/>
                    <a:pt x="724" y="1031"/>
                  </a:cubicBezTo>
                  <a:close/>
                  <a:moveTo>
                    <a:pt x="712" y="1"/>
                  </a:moveTo>
                  <a:cubicBezTo>
                    <a:pt x="635" y="1"/>
                    <a:pt x="553" y="20"/>
                    <a:pt x="458" y="39"/>
                  </a:cubicBezTo>
                  <a:lnTo>
                    <a:pt x="404" y="308"/>
                  </a:lnTo>
                  <a:cubicBezTo>
                    <a:pt x="512" y="281"/>
                    <a:pt x="619" y="281"/>
                    <a:pt x="727" y="254"/>
                  </a:cubicBezTo>
                  <a:cubicBezTo>
                    <a:pt x="834" y="254"/>
                    <a:pt x="942" y="281"/>
                    <a:pt x="1049" y="281"/>
                  </a:cubicBezTo>
                  <a:cubicBezTo>
                    <a:pt x="1211" y="335"/>
                    <a:pt x="1345" y="388"/>
                    <a:pt x="1426" y="496"/>
                  </a:cubicBezTo>
                  <a:cubicBezTo>
                    <a:pt x="1507" y="603"/>
                    <a:pt x="1533" y="711"/>
                    <a:pt x="1507" y="872"/>
                  </a:cubicBezTo>
                  <a:lnTo>
                    <a:pt x="1480" y="899"/>
                  </a:lnTo>
                  <a:lnTo>
                    <a:pt x="1049" y="792"/>
                  </a:lnTo>
                  <a:cubicBezTo>
                    <a:pt x="917" y="767"/>
                    <a:pt x="800" y="754"/>
                    <a:pt x="695" y="754"/>
                  </a:cubicBezTo>
                  <a:cubicBezTo>
                    <a:pt x="566" y="754"/>
                    <a:pt x="454" y="774"/>
                    <a:pt x="350" y="819"/>
                  </a:cubicBezTo>
                  <a:cubicBezTo>
                    <a:pt x="189" y="899"/>
                    <a:pt x="82" y="1061"/>
                    <a:pt x="55" y="1276"/>
                  </a:cubicBezTo>
                  <a:cubicBezTo>
                    <a:pt x="1" y="1464"/>
                    <a:pt x="28" y="1625"/>
                    <a:pt x="135" y="1760"/>
                  </a:cubicBezTo>
                  <a:cubicBezTo>
                    <a:pt x="216" y="1894"/>
                    <a:pt x="350" y="1975"/>
                    <a:pt x="566" y="2002"/>
                  </a:cubicBezTo>
                  <a:cubicBezTo>
                    <a:pt x="644" y="2033"/>
                    <a:pt x="732" y="2046"/>
                    <a:pt x="813" y="2046"/>
                  </a:cubicBezTo>
                  <a:cubicBezTo>
                    <a:pt x="871" y="2046"/>
                    <a:pt x="924" y="2040"/>
                    <a:pt x="969" y="2028"/>
                  </a:cubicBezTo>
                  <a:cubicBezTo>
                    <a:pt x="1076" y="1975"/>
                    <a:pt x="1184" y="1921"/>
                    <a:pt x="1291" y="1813"/>
                  </a:cubicBezTo>
                  <a:lnTo>
                    <a:pt x="1291" y="1813"/>
                  </a:lnTo>
                  <a:lnTo>
                    <a:pt x="1238" y="2109"/>
                  </a:lnTo>
                  <a:lnTo>
                    <a:pt x="1533" y="2163"/>
                  </a:lnTo>
                  <a:lnTo>
                    <a:pt x="1775" y="1087"/>
                  </a:lnTo>
                  <a:cubicBezTo>
                    <a:pt x="1829" y="792"/>
                    <a:pt x="1829" y="550"/>
                    <a:pt x="1722" y="388"/>
                  </a:cubicBezTo>
                  <a:cubicBezTo>
                    <a:pt x="1614" y="200"/>
                    <a:pt x="1426" y="93"/>
                    <a:pt x="1130" y="39"/>
                  </a:cubicBezTo>
                  <a:cubicBezTo>
                    <a:pt x="1023" y="12"/>
                    <a:pt x="915" y="12"/>
                    <a:pt x="808" y="12"/>
                  </a:cubicBezTo>
                  <a:cubicBezTo>
                    <a:pt x="776" y="4"/>
                    <a:pt x="745" y="1"/>
                    <a:pt x="712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5237275" y="3418050"/>
              <a:ext cx="81375" cy="84050"/>
            </a:xfrm>
            <a:custGeom>
              <a:avLst/>
              <a:gdLst/>
              <a:ahLst/>
              <a:cxnLst/>
              <a:rect l="l" t="t" r="r" b="b"/>
              <a:pathLst>
                <a:path w="3255" h="3362" extrusionOk="0">
                  <a:moveTo>
                    <a:pt x="1076" y="1"/>
                  </a:moveTo>
                  <a:lnTo>
                    <a:pt x="1" y="2367"/>
                  </a:lnTo>
                  <a:lnTo>
                    <a:pt x="324" y="2528"/>
                  </a:lnTo>
                  <a:lnTo>
                    <a:pt x="1265" y="431"/>
                  </a:lnTo>
                  <a:lnTo>
                    <a:pt x="1130" y="2340"/>
                  </a:lnTo>
                  <a:lnTo>
                    <a:pt x="1453" y="2475"/>
                  </a:lnTo>
                  <a:lnTo>
                    <a:pt x="2797" y="1103"/>
                  </a:lnTo>
                  <a:lnTo>
                    <a:pt x="1883" y="3200"/>
                  </a:lnTo>
                  <a:lnTo>
                    <a:pt x="2179" y="3362"/>
                  </a:lnTo>
                  <a:lnTo>
                    <a:pt x="3254" y="969"/>
                  </a:lnTo>
                  <a:lnTo>
                    <a:pt x="2770" y="754"/>
                  </a:lnTo>
                  <a:lnTo>
                    <a:pt x="1426" y="2098"/>
                  </a:lnTo>
                  <a:lnTo>
                    <a:pt x="1560" y="21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5308525" y="3466450"/>
              <a:ext cx="49100" cy="57825"/>
            </a:xfrm>
            <a:custGeom>
              <a:avLst/>
              <a:gdLst/>
              <a:ahLst/>
              <a:cxnLst/>
              <a:rect l="l" t="t" r="r" b="b"/>
              <a:pathLst>
                <a:path w="1964" h="2313" extrusionOk="0">
                  <a:moveTo>
                    <a:pt x="718" y="1016"/>
                  </a:moveTo>
                  <a:cubicBezTo>
                    <a:pt x="838" y="1016"/>
                    <a:pt x="983" y="1068"/>
                    <a:pt x="1184" y="1157"/>
                  </a:cubicBezTo>
                  <a:lnTo>
                    <a:pt x="1480" y="1291"/>
                  </a:lnTo>
                  <a:lnTo>
                    <a:pt x="1453" y="1345"/>
                  </a:lnTo>
                  <a:cubicBezTo>
                    <a:pt x="1372" y="1533"/>
                    <a:pt x="1238" y="1668"/>
                    <a:pt x="1103" y="1748"/>
                  </a:cubicBezTo>
                  <a:cubicBezTo>
                    <a:pt x="1023" y="1789"/>
                    <a:pt x="942" y="1809"/>
                    <a:pt x="861" y="1809"/>
                  </a:cubicBezTo>
                  <a:cubicBezTo>
                    <a:pt x="781" y="1809"/>
                    <a:pt x="700" y="1789"/>
                    <a:pt x="619" y="1748"/>
                  </a:cubicBezTo>
                  <a:cubicBezTo>
                    <a:pt x="512" y="1695"/>
                    <a:pt x="431" y="1614"/>
                    <a:pt x="377" y="1533"/>
                  </a:cubicBezTo>
                  <a:cubicBezTo>
                    <a:pt x="350" y="1426"/>
                    <a:pt x="350" y="1345"/>
                    <a:pt x="377" y="1238"/>
                  </a:cubicBezTo>
                  <a:cubicBezTo>
                    <a:pt x="458" y="1103"/>
                    <a:pt x="539" y="1022"/>
                    <a:pt x="646" y="1022"/>
                  </a:cubicBezTo>
                  <a:cubicBezTo>
                    <a:pt x="669" y="1018"/>
                    <a:pt x="693" y="1016"/>
                    <a:pt x="718" y="1016"/>
                  </a:cubicBezTo>
                  <a:close/>
                  <a:moveTo>
                    <a:pt x="754" y="1"/>
                  </a:moveTo>
                  <a:lnTo>
                    <a:pt x="619" y="270"/>
                  </a:lnTo>
                  <a:lnTo>
                    <a:pt x="969" y="270"/>
                  </a:lnTo>
                  <a:cubicBezTo>
                    <a:pt x="1076" y="297"/>
                    <a:pt x="1157" y="323"/>
                    <a:pt x="1265" y="377"/>
                  </a:cubicBezTo>
                  <a:cubicBezTo>
                    <a:pt x="1426" y="458"/>
                    <a:pt x="1533" y="539"/>
                    <a:pt x="1587" y="646"/>
                  </a:cubicBezTo>
                  <a:cubicBezTo>
                    <a:pt x="1641" y="780"/>
                    <a:pt x="1641" y="888"/>
                    <a:pt x="1587" y="1022"/>
                  </a:cubicBezTo>
                  <a:lnTo>
                    <a:pt x="1587" y="1049"/>
                  </a:lnTo>
                  <a:lnTo>
                    <a:pt x="1157" y="861"/>
                  </a:lnTo>
                  <a:cubicBezTo>
                    <a:pt x="952" y="779"/>
                    <a:pt x="778" y="744"/>
                    <a:pt x="623" y="744"/>
                  </a:cubicBezTo>
                  <a:cubicBezTo>
                    <a:pt x="575" y="744"/>
                    <a:pt x="529" y="747"/>
                    <a:pt x="485" y="754"/>
                  </a:cubicBezTo>
                  <a:cubicBezTo>
                    <a:pt x="324" y="807"/>
                    <a:pt x="189" y="915"/>
                    <a:pt x="82" y="1130"/>
                  </a:cubicBezTo>
                  <a:cubicBezTo>
                    <a:pt x="1" y="1291"/>
                    <a:pt x="1" y="1453"/>
                    <a:pt x="55" y="1614"/>
                  </a:cubicBezTo>
                  <a:cubicBezTo>
                    <a:pt x="135" y="1748"/>
                    <a:pt x="243" y="1883"/>
                    <a:pt x="431" y="1963"/>
                  </a:cubicBezTo>
                  <a:cubicBezTo>
                    <a:pt x="592" y="2017"/>
                    <a:pt x="727" y="2044"/>
                    <a:pt x="834" y="2044"/>
                  </a:cubicBezTo>
                  <a:cubicBezTo>
                    <a:pt x="969" y="2044"/>
                    <a:pt x="1076" y="1990"/>
                    <a:pt x="1184" y="1910"/>
                  </a:cubicBezTo>
                  <a:lnTo>
                    <a:pt x="1184" y="1910"/>
                  </a:lnTo>
                  <a:lnTo>
                    <a:pt x="1076" y="2179"/>
                  </a:lnTo>
                  <a:lnTo>
                    <a:pt x="1372" y="2313"/>
                  </a:lnTo>
                  <a:lnTo>
                    <a:pt x="1829" y="1291"/>
                  </a:lnTo>
                  <a:cubicBezTo>
                    <a:pt x="1937" y="1022"/>
                    <a:pt x="1964" y="780"/>
                    <a:pt x="1910" y="592"/>
                  </a:cubicBezTo>
                  <a:cubicBezTo>
                    <a:pt x="1829" y="404"/>
                    <a:pt x="1668" y="243"/>
                    <a:pt x="1399" y="135"/>
                  </a:cubicBezTo>
                  <a:cubicBezTo>
                    <a:pt x="1318" y="108"/>
                    <a:pt x="1211" y="55"/>
                    <a:pt x="1103" y="28"/>
                  </a:cubicBezTo>
                  <a:cubicBezTo>
                    <a:pt x="996" y="28"/>
                    <a:pt x="861" y="1"/>
                    <a:pt x="754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8"/>
            <p:cNvSpPr/>
            <p:nvPr/>
          </p:nvSpPr>
          <p:spPr>
            <a:xfrm>
              <a:off x="5357600" y="3485950"/>
              <a:ext cx="53125" cy="61850"/>
            </a:xfrm>
            <a:custGeom>
              <a:avLst/>
              <a:gdLst/>
              <a:ahLst/>
              <a:cxnLst/>
              <a:rect l="l" t="t" r="r" b="b"/>
              <a:pathLst>
                <a:path w="2125" h="2474" extrusionOk="0">
                  <a:moveTo>
                    <a:pt x="807" y="0"/>
                  </a:moveTo>
                  <a:lnTo>
                    <a:pt x="1" y="1802"/>
                  </a:lnTo>
                  <a:lnTo>
                    <a:pt x="296" y="1936"/>
                  </a:lnTo>
                  <a:lnTo>
                    <a:pt x="753" y="915"/>
                  </a:lnTo>
                  <a:cubicBezTo>
                    <a:pt x="834" y="753"/>
                    <a:pt x="942" y="619"/>
                    <a:pt x="1076" y="565"/>
                  </a:cubicBezTo>
                  <a:cubicBezTo>
                    <a:pt x="1136" y="541"/>
                    <a:pt x="1197" y="528"/>
                    <a:pt x="1260" y="528"/>
                  </a:cubicBezTo>
                  <a:cubicBezTo>
                    <a:pt x="1337" y="528"/>
                    <a:pt x="1417" y="548"/>
                    <a:pt x="1506" y="592"/>
                  </a:cubicBezTo>
                  <a:cubicBezTo>
                    <a:pt x="1641" y="646"/>
                    <a:pt x="1721" y="726"/>
                    <a:pt x="1748" y="834"/>
                  </a:cubicBezTo>
                  <a:cubicBezTo>
                    <a:pt x="1775" y="968"/>
                    <a:pt x="1748" y="1103"/>
                    <a:pt x="1694" y="1264"/>
                  </a:cubicBezTo>
                  <a:lnTo>
                    <a:pt x="1210" y="2340"/>
                  </a:lnTo>
                  <a:lnTo>
                    <a:pt x="1506" y="2474"/>
                  </a:lnTo>
                  <a:lnTo>
                    <a:pt x="1990" y="1399"/>
                  </a:lnTo>
                  <a:cubicBezTo>
                    <a:pt x="2098" y="1130"/>
                    <a:pt x="2125" y="941"/>
                    <a:pt x="2071" y="753"/>
                  </a:cubicBezTo>
                  <a:cubicBezTo>
                    <a:pt x="2017" y="592"/>
                    <a:pt x="1910" y="458"/>
                    <a:pt x="1694" y="350"/>
                  </a:cubicBezTo>
                  <a:cubicBezTo>
                    <a:pt x="1596" y="311"/>
                    <a:pt x="1512" y="286"/>
                    <a:pt x="1421" y="286"/>
                  </a:cubicBezTo>
                  <a:cubicBezTo>
                    <a:pt x="1388" y="286"/>
                    <a:pt x="1354" y="289"/>
                    <a:pt x="1318" y="296"/>
                  </a:cubicBezTo>
                  <a:cubicBezTo>
                    <a:pt x="1210" y="296"/>
                    <a:pt x="1076" y="350"/>
                    <a:pt x="968" y="431"/>
                  </a:cubicBezTo>
                  <a:lnTo>
                    <a:pt x="1103" y="135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8"/>
            <p:cNvSpPr/>
            <p:nvPr/>
          </p:nvSpPr>
          <p:spPr>
            <a:xfrm>
              <a:off x="5413400" y="3496700"/>
              <a:ext cx="39000" cy="67250"/>
            </a:xfrm>
            <a:custGeom>
              <a:avLst/>
              <a:gdLst/>
              <a:ahLst/>
              <a:cxnLst/>
              <a:rect l="l" t="t" r="r" b="b"/>
              <a:pathLst>
                <a:path w="1560" h="2690" extrusionOk="0">
                  <a:moveTo>
                    <a:pt x="860" y="1"/>
                  </a:moveTo>
                  <a:lnTo>
                    <a:pt x="645" y="511"/>
                  </a:lnTo>
                  <a:lnTo>
                    <a:pt x="430" y="404"/>
                  </a:lnTo>
                  <a:lnTo>
                    <a:pt x="323" y="646"/>
                  </a:lnTo>
                  <a:lnTo>
                    <a:pt x="538" y="727"/>
                  </a:lnTo>
                  <a:lnTo>
                    <a:pt x="108" y="1721"/>
                  </a:lnTo>
                  <a:cubicBezTo>
                    <a:pt x="0" y="1936"/>
                    <a:pt x="0" y="2098"/>
                    <a:pt x="27" y="2232"/>
                  </a:cubicBezTo>
                  <a:cubicBezTo>
                    <a:pt x="81" y="2367"/>
                    <a:pt x="215" y="2474"/>
                    <a:pt x="457" y="2555"/>
                  </a:cubicBezTo>
                  <a:lnTo>
                    <a:pt x="753" y="2689"/>
                  </a:lnTo>
                  <a:lnTo>
                    <a:pt x="860" y="2447"/>
                  </a:lnTo>
                  <a:lnTo>
                    <a:pt x="565" y="2313"/>
                  </a:lnTo>
                  <a:cubicBezTo>
                    <a:pt x="430" y="2259"/>
                    <a:pt x="377" y="2205"/>
                    <a:pt x="350" y="2152"/>
                  </a:cubicBezTo>
                  <a:cubicBezTo>
                    <a:pt x="323" y="2098"/>
                    <a:pt x="350" y="1990"/>
                    <a:pt x="403" y="1829"/>
                  </a:cubicBezTo>
                  <a:lnTo>
                    <a:pt x="834" y="861"/>
                  </a:lnTo>
                  <a:lnTo>
                    <a:pt x="1452" y="1130"/>
                  </a:lnTo>
                  <a:lnTo>
                    <a:pt x="1560" y="915"/>
                  </a:lnTo>
                  <a:lnTo>
                    <a:pt x="941" y="646"/>
                  </a:lnTo>
                  <a:lnTo>
                    <a:pt x="1156" y="135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5442975" y="3526275"/>
              <a:ext cx="49075" cy="57825"/>
            </a:xfrm>
            <a:custGeom>
              <a:avLst/>
              <a:gdLst/>
              <a:ahLst/>
              <a:cxnLst/>
              <a:rect l="l" t="t" r="r" b="b"/>
              <a:pathLst>
                <a:path w="1963" h="2313" extrusionOk="0">
                  <a:moveTo>
                    <a:pt x="708" y="1015"/>
                  </a:moveTo>
                  <a:cubicBezTo>
                    <a:pt x="819" y="1015"/>
                    <a:pt x="983" y="1068"/>
                    <a:pt x="1183" y="1157"/>
                  </a:cubicBezTo>
                  <a:lnTo>
                    <a:pt x="1452" y="1291"/>
                  </a:lnTo>
                  <a:lnTo>
                    <a:pt x="1425" y="1345"/>
                  </a:lnTo>
                  <a:cubicBezTo>
                    <a:pt x="1344" y="1533"/>
                    <a:pt x="1237" y="1668"/>
                    <a:pt x="1076" y="1748"/>
                  </a:cubicBezTo>
                  <a:cubicBezTo>
                    <a:pt x="1008" y="1789"/>
                    <a:pt x="934" y="1809"/>
                    <a:pt x="857" y="1809"/>
                  </a:cubicBezTo>
                  <a:cubicBezTo>
                    <a:pt x="780" y="1809"/>
                    <a:pt x="699" y="1789"/>
                    <a:pt x="618" y="1748"/>
                  </a:cubicBezTo>
                  <a:cubicBezTo>
                    <a:pt x="484" y="1694"/>
                    <a:pt x="403" y="1614"/>
                    <a:pt x="377" y="1533"/>
                  </a:cubicBezTo>
                  <a:cubicBezTo>
                    <a:pt x="323" y="1426"/>
                    <a:pt x="323" y="1345"/>
                    <a:pt x="377" y="1237"/>
                  </a:cubicBezTo>
                  <a:cubicBezTo>
                    <a:pt x="430" y="1103"/>
                    <a:pt x="511" y="1022"/>
                    <a:pt x="645" y="1022"/>
                  </a:cubicBezTo>
                  <a:cubicBezTo>
                    <a:pt x="664" y="1018"/>
                    <a:pt x="685" y="1015"/>
                    <a:pt x="708" y="1015"/>
                  </a:cubicBezTo>
                  <a:close/>
                  <a:moveTo>
                    <a:pt x="726" y="1"/>
                  </a:moveTo>
                  <a:lnTo>
                    <a:pt x="618" y="270"/>
                  </a:lnTo>
                  <a:cubicBezTo>
                    <a:pt x="654" y="261"/>
                    <a:pt x="690" y="258"/>
                    <a:pt x="726" y="258"/>
                  </a:cubicBezTo>
                  <a:cubicBezTo>
                    <a:pt x="798" y="258"/>
                    <a:pt x="869" y="270"/>
                    <a:pt x="941" y="270"/>
                  </a:cubicBezTo>
                  <a:cubicBezTo>
                    <a:pt x="1049" y="296"/>
                    <a:pt x="1156" y="323"/>
                    <a:pt x="1264" y="377"/>
                  </a:cubicBezTo>
                  <a:cubicBezTo>
                    <a:pt x="1425" y="431"/>
                    <a:pt x="1533" y="538"/>
                    <a:pt x="1586" y="646"/>
                  </a:cubicBezTo>
                  <a:cubicBezTo>
                    <a:pt x="1640" y="753"/>
                    <a:pt x="1640" y="888"/>
                    <a:pt x="1586" y="1022"/>
                  </a:cubicBezTo>
                  <a:lnTo>
                    <a:pt x="1560" y="1049"/>
                  </a:lnTo>
                  <a:lnTo>
                    <a:pt x="1156" y="861"/>
                  </a:lnTo>
                  <a:cubicBezTo>
                    <a:pt x="959" y="782"/>
                    <a:pt x="791" y="732"/>
                    <a:pt x="642" y="732"/>
                  </a:cubicBezTo>
                  <a:cubicBezTo>
                    <a:pt x="587" y="732"/>
                    <a:pt x="534" y="739"/>
                    <a:pt x="484" y="753"/>
                  </a:cubicBezTo>
                  <a:cubicBezTo>
                    <a:pt x="296" y="807"/>
                    <a:pt x="161" y="915"/>
                    <a:pt x="81" y="1130"/>
                  </a:cubicBezTo>
                  <a:cubicBezTo>
                    <a:pt x="0" y="1291"/>
                    <a:pt x="0" y="1452"/>
                    <a:pt x="54" y="1614"/>
                  </a:cubicBezTo>
                  <a:cubicBezTo>
                    <a:pt x="108" y="1748"/>
                    <a:pt x="242" y="1883"/>
                    <a:pt x="430" y="1963"/>
                  </a:cubicBezTo>
                  <a:cubicBezTo>
                    <a:pt x="565" y="2017"/>
                    <a:pt x="699" y="2044"/>
                    <a:pt x="834" y="2044"/>
                  </a:cubicBezTo>
                  <a:cubicBezTo>
                    <a:pt x="941" y="2044"/>
                    <a:pt x="1076" y="1990"/>
                    <a:pt x="1183" y="1910"/>
                  </a:cubicBezTo>
                  <a:lnTo>
                    <a:pt x="1183" y="1910"/>
                  </a:lnTo>
                  <a:lnTo>
                    <a:pt x="1076" y="2178"/>
                  </a:lnTo>
                  <a:lnTo>
                    <a:pt x="1344" y="2313"/>
                  </a:lnTo>
                  <a:lnTo>
                    <a:pt x="1801" y="1291"/>
                  </a:lnTo>
                  <a:cubicBezTo>
                    <a:pt x="1936" y="1022"/>
                    <a:pt x="1963" y="780"/>
                    <a:pt x="1882" y="592"/>
                  </a:cubicBezTo>
                  <a:cubicBezTo>
                    <a:pt x="1828" y="404"/>
                    <a:pt x="1667" y="243"/>
                    <a:pt x="1398" y="135"/>
                  </a:cubicBezTo>
                  <a:cubicBezTo>
                    <a:pt x="1318" y="81"/>
                    <a:pt x="1210" y="54"/>
                    <a:pt x="1102" y="28"/>
                  </a:cubicBezTo>
                  <a:cubicBezTo>
                    <a:pt x="968" y="1"/>
                    <a:pt x="860" y="1"/>
                    <a:pt x="726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5492025" y="3545775"/>
              <a:ext cx="80700" cy="73950"/>
            </a:xfrm>
            <a:custGeom>
              <a:avLst/>
              <a:gdLst/>
              <a:ahLst/>
              <a:cxnLst/>
              <a:rect l="l" t="t" r="r" b="b"/>
              <a:pathLst>
                <a:path w="3228" h="2958" extrusionOk="0">
                  <a:moveTo>
                    <a:pt x="780" y="0"/>
                  </a:moveTo>
                  <a:lnTo>
                    <a:pt x="1" y="1802"/>
                  </a:lnTo>
                  <a:lnTo>
                    <a:pt x="297" y="1936"/>
                  </a:lnTo>
                  <a:lnTo>
                    <a:pt x="727" y="914"/>
                  </a:lnTo>
                  <a:cubicBezTo>
                    <a:pt x="807" y="753"/>
                    <a:pt x="915" y="619"/>
                    <a:pt x="1049" y="565"/>
                  </a:cubicBezTo>
                  <a:cubicBezTo>
                    <a:pt x="1117" y="538"/>
                    <a:pt x="1184" y="525"/>
                    <a:pt x="1254" y="525"/>
                  </a:cubicBezTo>
                  <a:cubicBezTo>
                    <a:pt x="1325" y="525"/>
                    <a:pt x="1399" y="538"/>
                    <a:pt x="1480" y="565"/>
                  </a:cubicBezTo>
                  <a:cubicBezTo>
                    <a:pt x="1614" y="619"/>
                    <a:pt x="1668" y="699"/>
                    <a:pt x="1695" y="834"/>
                  </a:cubicBezTo>
                  <a:cubicBezTo>
                    <a:pt x="1722" y="941"/>
                    <a:pt x="1695" y="1076"/>
                    <a:pt x="1614" y="1237"/>
                  </a:cubicBezTo>
                  <a:lnTo>
                    <a:pt x="1157" y="2313"/>
                  </a:lnTo>
                  <a:lnTo>
                    <a:pt x="1453" y="2447"/>
                  </a:lnTo>
                  <a:lnTo>
                    <a:pt x="1883" y="1425"/>
                  </a:lnTo>
                  <a:cubicBezTo>
                    <a:pt x="1963" y="1264"/>
                    <a:pt x="2071" y="1130"/>
                    <a:pt x="2205" y="1076"/>
                  </a:cubicBezTo>
                  <a:cubicBezTo>
                    <a:pt x="2273" y="1049"/>
                    <a:pt x="2347" y="1035"/>
                    <a:pt x="2421" y="1035"/>
                  </a:cubicBezTo>
                  <a:cubicBezTo>
                    <a:pt x="2494" y="1035"/>
                    <a:pt x="2568" y="1049"/>
                    <a:pt x="2636" y="1076"/>
                  </a:cubicBezTo>
                  <a:cubicBezTo>
                    <a:pt x="2770" y="1156"/>
                    <a:pt x="2851" y="1237"/>
                    <a:pt x="2851" y="1345"/>
                  </a:cubicBezTo>
                  <a:cubicBezTo>
                    <a:pt x="2878" y="1452"/>
                    <a:pt x="2851" y="1587"/>
                    <a:pt x="2797" y="1748"/>
                  </a:cubicBezTo>
                  <a:lnTo>
                    <a:pt x="2313" y="2823"/>
                  </a:lnTo>
                  <a:lnTo>
                    <a:pt x="2609" y="2958"/>
                  </a:lnTo>
                  <a:lnTo>
                    <a:pt x="3093" y="1882"/>
                  </a:lnTo>
                  <a:cubicBezTo>
                    <a:pt x="3200" y="1640"/>
                    <a:pt x="3227" y="1425"/>
                    <a:pt x="3173" y="1264"/>
                  </a:cubicBezTo>
                  <a:cubicBezTo>
                    <a:pt x="3146" y="1076"/>
                    <a:pt x="3012" y="941"/>
                    <a:pt x="2824" y="861"/>
                  </a:cubicBezTo>
                  <a:cubicBezTo>
                    <a:pt x="2725" y="821"/>
                    <a:pt x="2627" y="796"/>
                    <a:pt x="2529" y="796"/>
                  </a:cubicBezTo>
                  <a:cubicBezTo>
                    <a:pt x="2493" y="796"/>
                    <a:pt x="2457" y="800"/>
                    <a:pt x="2421" y="807"/>
                  </a:cubicBezTo>
                  <a:cubicBezTo>
                    <a:pt x="2313" y="807"/>
                    <a:pt x="2179" y="888"/>
                    <a:pt x="2044" y="968"/>
                  </a:cubicBezTo>
                  <a:cubicBezTo>
                    <a:pt x="2044" y="834"/>
                    <a:pt x="2017" y="699"/>
                    <a:pt x="1963" y="592"/>
                  </a:cubicBezTo>
                  <a:cubicBezTo>
                    <a:pt x="1910" y="484"/>
                    <a:pt x="1802" y="404"/>
                    <a:pt x="1668" y="350"/>
                  </a:cubicBezTo>
                  <a:cubicBezTo>
                    <a:pt x="1589" y="310"/>
                    <a:pt x="1496" y="286"/>
                    <a:pt x="1409" y="286"/>
                  </a:cubicBezTo>
                  <a:cubicBezTo>
                    <a:pt x="1378" y="286"/>
                    <a:pt x="1347" y="289"/>
                    <a:pt x="1318" y="296"/>
                  </a:cubicBezTo>
                  <a:cubicBezTo>
                    <a:pt x="1184" y="296"/>
                    <a:pt x="1076" y="350"/>
                    <a:pt x="969" y="431"/>
                  </a:cubicBezTo>
                  <a:lnTo>
                    <a:pt x="1076" y="135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5574700" y="3586000"/>
              <a:ext cx="49100" cy="51575"/>
            </a:xfrm>
            <a:custGeom>
              <a:avLst/>
              <a:gdLst/>
              <a:ahLst/>
              <a:cxnLst/>
              <a:rect l="l" t="t" r="r" b="b"/>
              <a:pathLst>
                <a:path w="1964" h="2063" extrusionOk="0">
                  <a:moveTo>
                    <a:pt x="1076" y="290"/>
                  </a:moveTo>
                  <a:cubicBezTo>
                    <a:pt x="1146" y="290"/>
                    <a:pt x="1219" y="303"/>
                    <a:pt x="1291" y="327"/>
                  </a:cubicBezTo>
                  <a:cubicBezTo>
                    <a:pt x="1453" y="408"/>
                    <a:pt x="1533" y="515"/>
                    <a:pt x="1560" y="704"/>
                  </a:cubicBezTo>
                  <a:cubicBezTo>
                    <a:pt x="1614" y="865"/>
                    <a:pt x="1587" y="1053"/>
                    <a:pt x="1480" y="1268"/>
                  </a:cubicBezTo>
                  <a:cubicBezTo>
                    <a:pt x="1399" y="1483"/>
                    <a:pt x="1264" y="1618"/>
                    <a:pt x="1130" y="1698"/>
                  </a:cubicBezTo>
                  <a:cubicBezTo>
                    <a:pt x="1041" y="1743"/>
                    <a:pt x="961" y="1763"/>
                    <a:pt x="879" y="1763"/>
                  </a:cubicBezTo>
                  <a:cubicBezTo>
                    <a:pt x="813" y="1763"/>
                    <a:pt x="745" y="1749"/>
                    <a:pt x="673" y="1725"/>
                  </a:cubicBezTo>
                  <a:cubicBezTo>
                    <a:pt x="512" y="1645"/>
                    <a:pt x="404" y="1537"/>
                    <a:pt x="377" y="1376"/>
                  </a:cubicBezTo>
                  <a:cubicBezTo>
                    <a:pt x="350" y="1214"/>
                    <a:pt x="377" y="1026"/>
                    <a:pt x="458" y="811"/>
                  </a:cubicBezTo>
                  <a:cubicBezTo>
                    <a:pt x="565" y="596"/>
                    <a:pt x="673" y="435"/>
                    <a:pt x="834" y="354"/>
                  </a:cubicBezTo>
                  <a:cubicBezTo>
                    <a:pt x="908" y="310"/>
                    <a:pt x="990" y="290"/>
                    <a:pt x="1076" y="290"/>
                  </a:cubicBezTo>
                  <a:close/>
                  <a:moveTo>
                    <a:pt x="990" y="1"/>
                  </a:moveTo>
                  <a:cubicBezTo>
                    <a:pt x="878" y="1"/>
                    <a:pt x="773" y="21"/>
                    <a:pt x="673" y="58"/>
                  </a:cubicBezTo>
                  <a:cubicBezTo>
                    <a:pt x="458" y="166"/>
                    <a:pt x="297" y="381"/>
                    <a:pt x="162" y="677"/>
                  </a:cubicBezTo>
                  <a:cubicBezTo>
                    <a:pt x="28" y="946"/>
                    <a:pt x="1" y="1214"/>
                    <a:pt x="55" y="1456"/>
                  </a:cubicBezTo>
                  <a:cubicBezTo>
                    <a:pt x="135" y="1671"/>
                    <a:pt x="297" y="1860"/>
                    <a:pt x="565" y="1967"/>
                  </a:cubicBezTo>
                  <a:cubicBezTo>
                    <a:pt x="701" y="2028"/>
                    <a:pt x="837" y="2063"/>
                    <a:pt x="968" y="2063"/>
                  </a:cubicBezTo>
                  <a:cubicBezTo>
                    <a:pt x="1071" y="2063"/>
                    <a:pt x="1170" y="2041"/>
                    <a:pt x="1264" y="1994"/>
                  </a:cubicBezTo>
                  <a:cubicBezTo>
                    <a:pt x="1480" y="1887"/>
                    <a:pt x="1668" y="1698"/>
                    <a:pt x="1802" y="1403"/>
                  </a:cubicBezTo>
                  <a:cubicBezTo>
                    <a:pt x="1937" y="1107"/>
                    <a:pt x="1963" y="838"/>
                    <a:pt x="1883" y="596"/>
                  </a:cubicBezTo>
                  <a:cubicBezTo>
                    <a:pt x="1802" y="381"/>
                    <a:pt x="1641" y="193"/>
                    <a:pt x="1399" y="85"/>
                  </a:cubicBezTo>
                  <a:cubicBezTo>
                    <a:pt x="1255" y="28"/>
                    <a:pt x="1118" y="1"/>
                    <a:pt x="990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5621750" y="3603575"/>
              <a:ext cx="53125" cy="61875"/>
            </a:xfrm>
            <a:custGeom>
              <a:avLst/>
              <a:gdLst/>
              <a:ahLst/>
              <a:cxnLst/>
              <a:rect l="l" t="t" r="r" b="b"/>
              <a:pathLst>
                <a:path w="2125" h="2475" extrusionOk="0">
                  <a:moveTo>
                    <a:pt x="780" y="1"/>
                  </a:moveTo>
                  <a:lnTo>
                    <a:pt x="1" y="1802"/>
                  </a:lnTo>
                  <a:lnTo>
                    <a:pt x="297" y="1936"/>
                  </a:lnTo>
                  <a:lnTo>
                    <a:pt x="754" y="915"/>
                  </a:lnTo>
                  <a:cubicBezTo>
                    <a:pt x="807" y="753"/>
                    <a:pt x="915" y="619"/>
                    <a:pt x="1049" y="565"/>
                  </a:cubicBezTo>
                  <a:cubicBezTo>
                    <a:pt x="1122" y="541"/>
                    <a:pt x="1189" y="528"/>
                    <a:pt x="1255" y="528"/>
                  </a:cubicBezTo>
                  <a:cubicBezTo>
                    <a:pt x="1337" y="528"/>
                    <a:pt x="1418" y="548"/>
                    <a:pt x="1506" y="592"/>
                  </a:cubicBezTo>
                  <a:cubicBezTo>
                    <a:pt x="1641" y="646"/>
                    <a:pt x="1722" y="726"/>
                    <a:pt x="1748" y="834"/>
                  </a:cubicBezTo>
                  <a:cubicBezTo>
                    <a:pt x="1775" y="942"/>
                    <a:pt x="1748" y="1103"/>
                    <a:pt x="1668" y="1264"/>
                  </a:cubicBezTo>
                  <a:lnTo>
                    <a:pt x="1211" y="2340"/>
                  </a:lnTo>
                  <a:lnTo>
                    <a:pt x="1506" y="2474"/>
                  </a:lnTo>
                  <a:lnTo>
                    <a:pt x="1963" y="1399"/>
                  </a:lnTo>
                  <a:cubicBezTo>
                    <a:pt x="2098" y="1130"/>
                    <a:pt x="2125" y="942"/>
                    <a:pt x="2071" y="753"/>
                  </a:cubicBezTo>
                  <a:cubicBezTo>
                    <a:pt x="2017" y="592"/>
                    <a:pt x="1883" y="458"/>
                    <a:pt x="1695" y="350"/>
                  </a:cubicBezTo>
                  <a:cubicBezTo>
                    <a:pt x="1596" y="311"/>
                    <a:pt x="1498" y="286"/>
                    <a:pt x="1410" y="286"/>
                  </a:cubicBezTo>
                  <a:cubicBezTo>
                    <a:pt x="1378" y="286"/>
                    <a:pt x="1347" y="289"/>
                    <a:pt x="1318" y="296"/>
                  </a:cubicBezTo>
                  <a:cubicBezTo>
                    <a:pt x="1211" y="296"/>
                    <a:pt x="1076" y="350"/>
                    <a:pt x="969" y="431"/>
                  </a:cubicBezTo>
                  <a:lnTo>
                    <a:pt x="1076" y="135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8"/>
            <p:cNvSpPr/>
            <p:nvPr/>
          </p:nvSpPr>
          <p:spPr>
            <a:xfrm>
              <a:off x="5674850" y="3629125"/>
              <a:ext cx="49100" cy="58500"/>
            </a:xfrm>
            <a:custGeom>
              <a:avLst/>
              <a:gdLst/>
              <a:ahLst/>
              <a:cxnLst/>
              <a:rect l="l" t="t" r="r" b="b"/>
              <a:pathLst>
                <a:path w="1964" h="2340" extrusionOk="0">
                  <a:moveTo>
                    <a:pt x="646" y="1022"/>
                  </a:moveTo>
                  <a:cubicBezTo>
                    <a:pt x="754" y="1022"/>
                    <a:pt x="942" y="1076"/>
                    <a:pt x="1184" y="1156"/>
                  </a:cubicBezTo>
                  <a:lnTo>
                    <a:pt x="1453" y="1291"/>
                  </a:lnTo>
                  <a:lnTo>
                    <a:pt x="1426" y="1371"/>
                  </a:lnTo>
                  <a:cubicBezTo>
                    <a:pt x="1345" y="1560"/>
                    <a:pt x="1238" y="1694"/>
                    <a:pt x="1076" y="1748"/>
                  </a:cubicBezTo>
                  <a:cubicBezTo>
                    <a:pt x="1009" y="1788"/>
                    <a:pt x="935" y="1808"/>
                    <a:pt x="858" y="1808"/>
                  </a:cubicBezTo>
                  <a:cubicBezTo>
                    <a:pt x="780" y="1808"/>
                    <a:pt x="700" y="1788"/>
                    <a:pt x="619" y="1748"/>
                  </a:cubicBezTo>
                  <a:cubicBezTo>
                    <a:pt x="485" y="1694"/>
                    <a:pt x="404" y="1640"/>
                    <a:pt x="377" y="1533"/>
                  </a:cubicBezTo>
                  <a:cubicBezTo>
                    <a:pt x="323" y="1452"/>
                    <a:pt x="323" y="1345"/>
                    <a:pt x="377" y="1237"/>
                  </a:cubicBezTo>
                  <a:cubicBezTo>
                    <a:pt x="431" y="1129"/>
                    <a:pt x="539" y="1049"/>
                    <a:pt x="646" y="1022"/>
                  </a:cubicBezTo>
                  <a:close/>
                  <a:moveTo>
                    <a:pt x="727" y="0"/>
                  </a:moveTo>
                  <a:lnTo>
                    <a:pt x="619" y="269"/>
                  </a:lnTo>
                  <a:cubicBezTo>
                    <a:pt x="727" y="269"/>
                    <a:pt x="834" y="269"/>
                    <a:pt x="942" y="296"/>
                  </a:cubicBezTo>
                  <a:cubicBezTo>
                    <a:pt x="1049" y="323"/>
                    <a:pt x="1157" y="350"/>
                    <a:pt x="1264" y="377"/>
                  </a:cubicBezTo>
                  <a:cubicBezTo>
                    <a:pt x="1426" y="457"/>
                    <a:pt x="1533" y="565"/>
                    <a:pt x="1587" y="672"/>
                  </a:cubicBezTo>
                  <a:cubicBezTo>
                    <a:pt x="1641" y="780"/>
                    <a:pt x="1641" y="914"/>
                    <a:pt x="1587" y="1049"/>
                  </a:cubicBezTo>
                  <a:lnTo>
                    <a:pt x="1560" y="1076"/>
                  </a:lnTo>
                  <a:lnTo>
                    <a:pt x="1157" y="887"/>
                  </a:lnTo>
                  <a:cubicBezTo>
                    <a:pt x="973" y="796"/>
                    <a:pt x="815" y="754"/>
                    <a:pt x="672" y="754"/>
                  </a:cubicBezTo>
                  <a:cubicBezTo>
                    <a:pt x="607" y="754"/>
                    <a:pt x="544" y="763"/>
                    <a:pt x="485" y="780"/>
                  </a:cubicBezTo>
                  <a:cubicBezTo>
                    <a:pt x="297" y="807"/>
                    <a:pt x="162" y="941"/>
                    <a:pt x="81" y="1129"/>
                  </a:cubicBezTo>
                  <a:cubicBezTo>
                    <a:pt x="1" y="1318"/>
                    <a:pt x="1" y="1479"/>
                    <a:pt x="55" y="1613"/>
                  </a:cubicBezTo>
                  <a:cubicBezTo>
                    <a:pt x="108" y="1775"/>
                    <a:pt x="243" y="1882"/>
                    <a:pt x="431" y="1963"/>
                  </a:cubicBezTo>
                  <a:cubicBezTo>
                    <a:pt x="565" y="2044"/>
                    <a:pt x="700" y="2070"/>
                    <a:pt x="834" y="2070"/>
                  </a:cubicBezTo>
                  <a:cubicBezTo>
                    <a:pt x="942" y="2044"/>
                    <a:pt x="1076" y="2017"/>
                    <a:pt x="1184" y="1936"/>
                  </a:cubicBezTo>
                  <a:lnTo>
                    <a:pt x="1184" y="1936"/>
                  </a:lnTo>
                  <a:lnTo>
                    <a:pt x="1076" y="2205"/>
                  </a:lnTo>
                  <a:lnTo>
                    <a:pt x="1345" y="2339"/>
                  </a:lnTo>
                  <a:lnTo>
                    <a:pt x="1802" y="1318"/>
                  </a:lnTo>
                  <a:cubicBezTo>
                    <a:pt x="1937" y="1049"/>
                    <a:pt x="1963" y="807"/>
                    <a:pt x="1883" y="619"/>
                  </a:cubicBezTo>
                  <a:cubicBezTo>
                    <a:pt x="1829" y="430"/>
                    <a:pt x="1668" y="269"/>
                    <a:pt x="1399" y="162"/>
                  </a:cubicBezTo>
                  <a:cubicBezTo>
                    <a:pt x="1318" y="108"/>
                    <a:pt x="1211" y="81"/>
                    <a:pt x="1103" y="54"/>
                  </a:cubicBezTo>
                  <a:cubicBezTo>
                    <a:pt x="969" y="27"/>
                    <a:pt x="861" y="0"/>
                    <a:pt x="727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8"/>
            <p:cNvSpPr/>
            <p:nvPr/>
          </p:nvSpPr>
          <p:spPr>
            <a:xfrm>
              <a:off x="5721225" y="3651975"/>
              <a:ext cx="50450" cy="51650"/>
            </a:xfrm>
            <a:custGeom>
              <a:avLst/>
              <a:gdLst/>
              <a:ahLst/>
              <a:cxnLst/>
              <a:rect l="l" t="t" r="r" b="b"/>
              <a:pathLst>
                <a:path w="2018" h="2066" extrusionOk="0">
                  <a:moveTo>
                    <a:pt x="1086" y="0"/>
                  </a:moveTo>
                  <a:cubicBezTo>
                    <a:pt x="1026" y="0"/>
                    <a:pt x="969" y="9"/>
                    <a:pt x="915" y="27"/>
                  </a:cubicBezTo>
                  <a:cubicBezTo>
                    <a:pt x="754" y="54"/>
                    <a:pt x="646" y="162"/>
                    <a:pt x="566" y="323"/>
                  </a:cubicBezTo>
                  <a:cubicBezTo>
                    <a:pt x="512" y="457"/>
                    <a:pt x="512" y="592"/>
                    <a:pt x="539" y="699"/>
                  </a:cubicBezTo>
                  <a:cubicBezTo>
                    <a:pt x="592" y="834"/>
                    <a:pt x="700" y="941"/>
                    <a:pt x="861" y="1049"/>
                  </a:cubicBezTo>
                  <a:lnTo>
                    <a:pt x="969" y="1130"/>
                  </a:lnTo>
                  <a:cubicBezTo>
                    <a:pt x="1130" y="1264"/>
                    <a:pt x="1211" y="1345"/>
                    <a:pt x="1265" y="1398"/>
                  </a:cubicBezTo>
                  <a:cubicBezTo>
                    <a:pt x="1291" y="1479"/>
                    <a:pt x="1291" y="1560"/>
                    <a:pt x="1265" y="1640"/>
                  </a:cubicBezTo>
                  <a:cubicBezTo>
                    <a:pt x="1211" y="1721"/>
                    <a:pt x="1157" y="1775"/>
                    <a:pt x="1049" y="1775"/>
                  </a:cubicBezTo>
                  <a:cubicBezTo>
                    <a:pt x="1028" y="1782"/>
                    <a:pt x="1002" y="1785"/>
                    <a:pt x="974" y="1785"/>
                  </a:cubicBezTo>
                  <a:cubicBezTo>
                    <a:pt x="897" y="1785"/>
                    <a:pt x="798" y="1760"/>
                    <a:pt x="700" y="1721"/>
                  </a:cubicBezTo>
                  <a:cubicBezTo>
                    <a:pt x="592" y="1667"/>
                    <a:pt x="512" y="1614"/>
                    <a:pt x="404" y="1533"/>
                  </a:cubicBezTo>
                  <a:cubicBezTo>
                    <a:pt x="324" y="1452"/>
                    <a:pt x="216" y="1372"/>
                    <a:pt x="135" y="1264"/>
                  </a:cubicBezTo>
                  <a:lnTo>
                    <a:pt x="1" y="1560"/>
                  </a:lnTo>
                  <a:cubicBezTo>
                    <a:pt x="108" y="1640"/>
                    <a:pt x="189" y="1721"/>
                    <a:pt x="297" y="1802"/>
                  </a:cubicBezTo>
                  <a:cubicBezTo>
                    <a:pt x="404" y="1855"/>
                    <a:pt x="485" y="1909"/>
                    <a:pt x="592" y="1963"/>
                  </a:cubicBezTo>
                  <a:cubicBezTo>
                    <a:pt x="747" y="2021"/>
                    <a:pt x="902" y="2065"/>
                    <a:pt x="1037" y="2065"/>
                  </a:cubicBezTo>
                  <a:cubicBezTo>
                    <a:pt x="1090" y="2065"/>
                    <a:pt x="1139" y="2059"/>
                    <a:pt x="1184" y="2044"/>
                  </a:cubicBezTo>
                  <a:cubicBezTo>
                    <a:pt x="1372" y="2017"/>
                    <a:pt x="1480" y="1909"/>
                    <a:pt x="1560" y="1748"/>
                  </a:cubicBezTo>
                  <a:cubicBezTo>
                    <a:pt x="1641" y="1587"/>
                    <a:pt x="1641" y="1452"/>
                    <a:pt x="1587" y="1345"/>
                  </a:cubicBezTo>
                  <a:cubicBezTo>
                    <a:pt x="1533" y="1210"/>
                    <a:pt x="1426" y="1103"/>
                    <a:pt x="1238" y="968"/>
                  </a:cubicBezTo>
                  <a:lnTo>
                    <a:pt x="1130" y="888"/>
                  </a:lnTo>
                  <a:cubicBezTo>
                    <a:pt x="996" y="780"/>
                    <a:pt x="915" y="699"/>
                    <a:pt x="861" y="646"/>
                  </a:cubicBezTo>
                  <a:cubicBezTo>
                    <a:pt x="834" y="565"/>
                    <a:pt x="834" y="511"/>
                    <a:pt x="861" y="431"/>
                  </a:cubicBezTo>
                  <a:cubicBezTo>
                    <a:pt x="915" y="350"/>
                    <a:pt x="969" y="296"/>
                    <a:pt x="1049" y="296"/>
                  </a:cubicBezTo>
                  <a:cubicBezTo>
                    <a:pt x="1076" y="289"/>
                    <a:pt x="1103" y="286"/>
                    <a:pt x="1131" y="286"/>
                  </a:cubicBezTo>
                  <a:cubicBezTo>
                    <a:pt x="1214" y="286"/>
                    <a:pt x="1305" y="316"/>
                    <a:pt x="1426" y="377"/>
                  </a:cubicBezTo>
                  <a:cubicBezTo>
                    <a:pt x="1507" y="404"/>
                    <a:pt x="1614" y="457"/>
                    <a:pt x="1695" y="511"/>
                  </a:cubicBezTo>
                  <a:cubicBezTo>
                    <a:pt x="1775" y="592"/>
                    <a:pt x="1829" y="646"/>
                    <a:pt x="1910" y="726"/>
                  </a:cubicBezTo>
                  <a:lnTo>
                    <a:pt x="2017" y="457"/>
                  </a:lnTo>
                  <a:cubicBezTo>
                    <a:pt x="1964" y="377"/>
                    <a:pt x="1883" y="323"/>
                    <a:pt x="1802" y="269"/>
                  </a:cubicBezTo>
                  <a:cubicBezTo>
                    <a:pt x="1695" y="215"/>
                    <a:pt x="1614" y="162"/>
                    <a:pt x="1507" y="108"/>
                  </a:cubicBezTo>
                  <a:cubicBezTo>
                    <a:pt x="1345" y="36"/>
                    <a:pt x="1208" y="0"/>
                    <a:pt x="1086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5065900" y="3706425"/>
              <a:ext cx="72600" cy="73375"/>
            </a:xfrm>
            <a:custGeom>
              <a:avLst/>
              <a:gdLst/>
              <a:ahLst/>
              <a:cxnLst/>
              <a:rect l="l" t="t" r="r" b="b"/>
              <a:pathLst>
                <a:path w="2904" h="2935" extrusionOk="0">
                  <a:moveTo>
                    <a:pt x="1640" y="430"/>
                  </a:moveTo>
                  <a:lnTo>
                    <a:pt x="1990" y="699"/>
                  </a:lnTo>
                  <a:cubicBezTo>
                    <a:pt x="2285" y="914"/>
                    <a:pt x="2447" y="1129"/>
                    <a:pt x="2500" y="1344"/>
                  </a:cubicBezTo>
                  <a:cubicBezTo>
                    <a:pt x="2527" y="1586"/>
                    <a:pt x="2447" y="1828"/>
                    <a:pt x="2258" y="2124"/>
                  </a:cubicBezTo>
                  <a:cubicBezTo>
                    <a:pt x="2043" y="2420"/>
                    <a:pt x="1828" y="2581"/>
                    <a:pt x="1586" y="2608"/>
                  </a:cubicBezTo>
                  <a:cubicBezTo>
                    <a:pt x="1557" y="2611"/>
                    <a:pt x="1527" y="2613"/>
                    <a:pt x="1497" y="2613"/>
                  </a:cubicBezTo>
                  <a:cubicBezTo>
                    <a:pt x="1284" y="2613"/>
                    <a:pt x="1066" y="2528"/>
                    <a:pt x="807" y="2339"/>
                  </a:cubicBezTo>
                  <a:lnTo>
                    <a:pt x="457" y="2097"/>
                  </a:lnTo>
                  <a:lnTo>
                    <a:pt x="1640" y="430"/>
                  </a:lnTo>
                  <a:close/>
                  <a:moveTo>
                    <a:pt x="1533" y="0"/>
                  </a:moveTo>
                  <a:lnTo>
                    <a:pt x="0" y="2124"/>
                  </a:lnTo>
                  <a:lnTo>
                    <a:pt x="592" y="2527"/>
                  </a:lnTo>
                  <a:cubicBezTo>
                    <a:pt x="961" y="2799"/>
                    <a:pt x="1308" y="2934"/>
                    <a:pt x="1591" y="2934"/>
                  </a:cubicBezTo>
                  <a:cubicBezTo>
                    <a:pt x="1617" y="2934"/>
                    <a:pt x="1642" y="2933"/>
                    <a:pt x="1667" y="2931"/>
                  </a:cubicBezTo>
                  <a:cubicBezTo>
                    <a:pt x="1990" y="2904"/>
                    <a:pt x="2285" y="2716"/>
                    <a:pt x="2554" y="2339"/>
                  </a:cubicBezTo>
                  <a:cubicBezTo>
                    <a:pt x="2823" y="1990"/>
                    <a:pt x="2904" y="1640"/>
                    <a:pt x="2850" y="1344"/>
                  </a:cubicBezTo>
                  <a:cubicBezTo>
                    <a:pt x="2769" y="1022"/>
                    <a:pt x="2527" y="726"/>
                    <a:pt x="2124" y="430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5121675" y="3744725"/>
              <a:ext cx="46400" cy="59850"/>
            </a:xfrm>
            <a:custGeom>
              <a:avLst/>
              <a:gdLst/>
              <a:ahLst/>
              <a:cxnLst/>
              <a:rect l="l" t="t" r="r" b="b"/>
              <a:pathLst>
                <a:path w="1856" h="2394" extrusionOk="0">
                  <a:moveTo>
                    <a:pt x="1587" y="1"/>
                  </a:moveTo>
                  <a:lnTo>
                    <a:pt x="1345" y="323"/>
                  </a:lnTo>
                  <a:lnTo>
                    <a:pt x="1614" y="511"/>
                  </a:lnTo>
                  <a:lnTo>
                    <a:pt x="1856" y="189"/>
                  </a:lnTo>
                  <a:lnTo>
                    <a:pt x="1587" y="1"/>
                  </a:lnTo>
                  <a:close/>
                  <a:moveTo>
                    <a:pt x="1157" y="619"/>
                  </a:moveTo>
                  <a:lnTo>
                    <a:pt x="1" y="2205"/>
                  </a:lnTo>
                  <a:lnTo>
                    <a:pt x="243" y="2393"/>
                  </a:lnTo>
                  <a:lnTo>
                    <a:pt x="1399" y="807"/>
                  </a:lnTo>
                  <a:lnTo>
                    <a:pt x="1157" y="619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8"/>
            <p:cNvSpPr/>
            <p:nvPr/>
          </p:nvSpPr>
          <p:spPr>
            <a:xfrm>
              <a:off x="5139825" y="3777675"/>
              <a:ext cx="55150" cy="51100"/>
            </a:xfrm>
            <a:custGeom>
              <a:avLst/>
              <a:gdLst/>
              <a:ahLst/>
              <a:cxnLst/>
              <a:rect l="l" t="t" r="r" b="b"/>
              <a:pathLst>
                <a:path w="2206" h="2044" extrusionOk="0">
                  <a:moveTo>
                    <a:pt x="1210" y="0"/>
                  </a:moveTo>
                  <a:cubicBezTo>
                    <a:pt x="1049" y="0"/>
                    <a:pt x="915" y="81"/>
                    <a:pt x="807" y="242"/>
                  </a:cubicBezTo>
                  <a:cubicBezTo>
                    <a:pt x="726" y="350"/>
                    <a:pt x="673" y="484"/>
                    <a:pt x="700" y="592"/>
                  </a:cubicBezTo>
                  <a:cubicBezTo>
                    <a:pt x="726" y="726"/>
                    <a:pt x="807" y="860"/>
                    <a:pt x="942" y="995"/>
                  </a:cubicBezTo>
                  <a:lnTo>
                    <a:pt x="1022" y="1102"/>
                  </a:lnTo>
                  <a:cubicBezTo>
                    <a:pt x="1157" y="1237"/>
                    <a:pt x="1237" y="1371"/>
                    <a:pt x="1237" y="1425"/>
                  </a:cubicBezTo>
                  <a:cubicBezTo>
                    <a:pt x="1264" y="1506"/>
                    <a:pt x="1264" y="1586"/>
                    <a:pt x="1210" y="1640"/>
                  </a:cubicBezTo>
                  <a:cubicBezTo>
                    <a:pt x="1157" y="1721"/>
                    <a:pt x="1076" y="1748"/>
                    <a:pt x="968" y="1748"/>
                  </a:cubicBezTo>
                  <a:cubicBezTo>
                    <a:pt x="888" y="1748"/>
                    <a:pt x="780" y="1694"/>
                    <a:pt x="646" y="1613"/>
                  </a:cubicBezTo>
                  <a:cubicBezTo>
                    <a:pt x="565" y="1533"/>
                    <a:pt x="484" y="1452"/>
                    <a:pt x="404" y="1371"/>
                  </a:cubicBezTo>
                  <a:cubicBezTo>
                    <a:pt x="323" y="1264"/>
                    <a:pt x="242" y="1183"/>
                    <a:pt x="189" y="1049"/>
                  </a:cubicBezTo>
                  <a:lnTo>
                    <a:pt x="1" y="1317"/>
                  </a:lnTo>
                  <a:cubicBezTo>
                    <a:pt x="81" y="1425"/>
                    <a:pt x="162" y="1533"/>
                    <a:pt x="242" y="1613"/>
                  </a:cubicBezTo>
                  <a:cubicBezTo>
                    <a:pt x="323" y="1694"/>
                    <a:pt x="404" y="1748"/>
                    <a:pt x="484" y="1828"/>
                  </a:cubicBezTo>
                  <a:cubicBezTo>
                    <a:pt x="673" y="1963"/>
                    <a:pt x="888" y="2043"/>
                    <a:pt x="1049" y="2043"/>
                  </a:cubicBezTo>
                  <a:cubicBezTo>
                    <a:pt x="1237" y="2043"/>
                    <a:pt x="1372" y="1963"/>
                    <a:pt x="1479" y="1828"/>
                  </a:cubicBezTo>
                  <a:cubicBezTo>
                    <a:pt x="1587" y="1694"/>
                    <a:pt x="1614" y="1559"/>
                    <a:pt x="1587" y="1425"/>
                  </a:cubicBezTo>
                  <a:cubicBezTo>
                    <a:pt x="1560" y="1317"/>
                    <a:pt x="1479" y="1156"/>
                    <a:pt x="1318" y="968"/>
                  </a:cubicBezTo>
                  <a:lnTo>
                    <a:pt x="1237" y="887"/>
                  </a:lnTo>
                  <a:cubicBezTo>
                    <a:pt x="1130" y="753"/>
                    <a:pt x="1049" y="672"/>
                    <a:pt x="1022" y="592"/>
                  </a:cubicBezTo>
                  <a:cubicBezTo>
                    <a:pt x="1022" y="538"/>
                    <a:pt x="1022" y="457"/>
                    <a:pt x="1076" y="403"/>
                  </a:cubicBezTo>
                  <a:cubicBezTo>
                    <a:pt x="1130" y="323"/>
                    <a:pt x="1210" y="296"/>
                    <a:pt x="1291" y="296"/>
                  </a:cubicBezTo>
                  <a:cubicBezTo>
                    <a:pt x="1399" y="296"/>
                    <a:pt x="1506" y="350"/>
                    <a:pt x="1641" y="457"/>
                  </a:cubicBezTo>
                  <a:cubicBezTo>
                    <a:pt x="1721" y="511"/>
                    <a:pt x="1802" y="565"/>
                    <a:pt x="1856" y="645"/>
                  </a:cubicBezTo>
                  <a:cubicBezTo>
                    <a:pt x="1909" y="726"/>
                    <a:pt x="1963" y="807"/>
                    <a:pt x="2017" y="914"/>
                  </a:cubicBezTo>
                  <a:lnTo>
                    <a:pt x="2205" y="645"/>
                  </a:lnTo>
                  <a:cubicBezTo>
                    <a:pt x="2151" y="565"/>
                    <a:pt x="2098" y="511"/>
                    <a:pt x="2017" y="430"/>
                  </a:cubicBezTo>
                  <a:cubicBezTo>
                    <a:pt x="1936" y="350"/>
                    <a:pt x="1856" y="269"/>
                    <a:pt x="1748" y="215"/>
                  </a:cubicBezTo>
                  <a:cubicBezTo>
                    <a:pt x="1560" y="54"/>
                    <a:pt x="1372" y="0"/>
                    <a:pt x="1210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8"/>
            <p:cNvSpPr/>
            <p:nvPr/>
          </p:nvSpPr>
          <p:spPr>
            <a:xfrm>
              <a:off x="5184175" y="3808175"/>
              <a:ext cx="51800" cy="52850"/>
            </a:xfrm>
            <a:custGeom>
              <a:avLst/>
              <a:gdLst/>
              <a:ahLst/>
              <a:cxnLst/>
              <a:rect l="l" t="t" r="r" b="b"/>
              <a:pathLst>
                <a:path w="2072" h="2114" extrusionOk="0">
                  <a:moveTo>
                    <a:pt x="1080" y="0"/>
                  </a:moveTo>
                  <a:cubicBezTo>
                    <a:pt x="1026" y="0"/>
                    <a:pt x="971" y="6"/>
                    <a:pt x="915" y="17"/>
                  </a:cubicBezTo>
                  <a:cubicBezTo>
                    <a:pt x="673" y="44"/>
                    <a:pt x="458" y="205"/>
                    <a:pt x="270" y="474"/>
                  </a:cubicBezTo>
                  <a:cubicBezTo>
                    <a:pt x="82" y="716"/>
                    <a:pt x="1" y="985"/>
                    <a:pt x="28" y="1227"/>
                  </a:cubicBezTo>
                  <a:cubicBezTo>
                    <a:pt x="82" y="1469"/>
                    <a:pt x="216" y="1684"/>
                    <a:pt x="458" y="1872"/>
                  </a:cubicBezTo>
                  <a:cubicBezTo>
                    <a:pt x="539" y="1926"/>
                    <a:pt x="619" y="1979"/>
                    <a:pt x="700" y="2006"/>
                  </a:cubicBezTo>
                  <a:cubicBezTo>
                    <a:pt x="808" y="2060"/>
                    <a:pt x="888" y="2087"/>
                    <a:pt x="996" y="2114"/>
                  </a:cubicBezTo>
                  <a:lnTo>
                    <a:pt x="1157" y="1872"/>
                  </a:lnTo>
                  <a:cubicBezTo>
                    <a:pt x="1076" y="1845"/>
                    <a:pt x="969" y="1818"/>
                    <a:pt x="888" y="1791"/>
                  </a:cubicBezTo>
                  <a:cubicBezTo>
                    <a:pt x="781" y="1764"/>
                    <a:pt x="700" y="1711"/>
                    <a:pt x="646" y="1657"/>
                  </a:cubicBezTo>
                  <a:cubicBezTo>
                    <a:pt x="458" y="1549"/>
                    <a:pt x="377" y="1388"/>
                    <a:pt x="351" y="1227"/>
                  </a:cubicBezTo>
                  <a:cubicBezTo>
                    <a:pt x="351" y="1038"/>
                    <a:pt x="404" y="850"/>
                    <a:pt x="539" y="662"/>
                  </a:cubicBezTo>
                  <a:cubicBezTo>
                    <a:pt x="673" y="474"/>
                    <a:pt x="834" y="366"/>
                    <a:pt x="1023" y="313"/>
                  </a:cubicBezTo>
                  <a:cubicBezTo>
                    <a:pt x="1059" y="306"/>
                    <a:pt x="1095" y="303"/>
                    <a:pt x="1132" y="303"/>
                  </a:cubicBezTo>
                  <a:cubicBezTo>
                    <a:pt x="1258" y="303"/>
                    <a:pt x="1388" y="343"/>
                    <a:pt x="1534" y="447"/>
                  </a:cubicBezTo>
                  <a:cubicBezTo>
                    <a:pt x="1587" y="501"/>
                    <a:pt x="1668" y="555"/>
                    <a:pt x="1722" y="635"/>
                  </a:cubicBezTo>
                  <a:cubicBezTo>
                    <a:pt x="1775" y="716"/>
                    <a:pt x="1829" y="796"/>
                    <a:pt x="1883" y="877"/>
                  </a:cubicBezTo>
                  <a:lnTo>
                    <a:pt x="2071" y="635"/>
                  </a:lnTo>
                  <a:cubicBezTo>
                    <a:pt x="2017" y="555"/>
                    <a:pt x="1964" y="474"/>
                    <a:pt x="1883" y="420"/>
                  </a:cubicBezTo>
                  <a:cubicBezTo>
                    <a:pt x="1829" y="339"/>
                    <a:pt x="1749" y="259"/>
                    <a:pt x="1668" y="205"/>
                  </a:cubicBezTo>
                  <a:cubicBezTo>
                    <a:pt x="1476" y="77"/>
                    <a:pt x="1285" y="0"/>
                    <a:pt x="1080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8"/>
            <p:cNvSpPr/>
            <p:nvPr/>
          </p:nvSpPr>
          <p:spPr>
            <a:xfrm>
              <a:off x="5223850" y="3836300"/>
              <a:ext cx="50425" cy="51450"/>
            </a:xfrm>
            <a:custGeom>
              <a:avLst/>
              <a:gdLst/>
              <a:ahLst/>
              <a:cxnLst/>
              <a:rect l="l" t="t" r="r" b="b"/>
              <a:pathLst>
                <a:path w="2017" h="2058" extrusionOk="0">
                  <a:moveTo>
                    <a:pt x="1155" y="317"/>
                  </a:moveTo>
                  <a:cubicBezTo>
                    <a:pt x="1261" y="317"/>
                    <a:pt x="1362" y="353"/>
                    <a:pt x="1452" y="424"/>
                  </a:cubicBezTo>
                  <a:cubicBezTo>
                    <a:pt x="1587" y="505"/>
                    <a:pt x="1667" y="639"/>
                    <a:pt x="1667" y="828"/>
                  </a:cubicBezTo>
                  <a:cubicBezTo>
                    <a:pt x="1667" y="989"/>
                    <a:pt x="1587" y="1177"/>
                    <a:pt x="1452" y="1365"/>
                  </a:cubicBezTo>
                  <a:cubicBezTo>
                    <a:pt x="1318" y="1554"/>
                    <a:pt x="1183" y="1661"/>
                    <a:pt x="1022" y="1715"/>
                  </a:cubicBezTo>
                  <a:cubicBezTo>
                    <a:pt x="968" y="1733"/>
                    <a:pt x="914" y="1742"/>
                    <a:pt x="862" y="1742"/>
                  </a:cubicBezTo>
                  <a:cubicBezTo>
                    <a:pt x="756" y="1742"/>
                    <a:pt x="655" y="1706"/>
                    <a:pt x="565" y="1634"/>
                  </a:cubicBezTo>
                  <a:cubicBezTo>
                    <a:pt x="430" y="1527"/>
                    <a:pt x="350" y="1392"/>
                    <a:pt x="350" y="1231"/>
                  </a:cubicBezTo>
                  <a:cubicBezTo>
                    <a:pt x="350" y="1070"/>
                    <a:pt x="404" y="881"/>
                    <a:pt x="565" y="693"/>
                  </a:cubicBezTo>
                  <a:cubicBezTo>
                    <a:pt x="699" y="505"/>
                    <a:pt x="834" y="397"/>
                    <a:pt x="995" y="344"/>
                  </a:cubicBezTo>
                  <a:cubicBezTo>
                    <a:pt x="1049" y="326"/>
                    <a:pt x="1103" y="317"/>
                    <a:pt x="1155" y="317"/>
                  </a:cubicBezTo>
                  <a:close/>
                  <a:moveTo>
                    <a:pt x="1092" y="1"/>
                  </a:moveTo>
                  <a:cubicBezTo>
                    <a:pt x="1034" y="1"/>
                    <a:pt x="975" y="8"/>
                    <a:pt x="914" y="21"/>
                  </a:cubicBezTo>
                  <a:cubicBezTo>
                    <a:pt x="672" y="75"/>
                    <a:pt x="457" y="236"/>
                    <a:pt x="269" y="505"/>
                  </a:cubicBezTo>
                  <a:cubicBezTo>
                    <a:pt x="81" y="747"/>
                    <a:pt x="0" y="1016"/>
                    <a:pt x="27" y="1258"/>
                  </a:cubicBezTo>
                  <a:cubicBezTo>
                    <a:pt x="54" y="1500"/>
                    <a:pt x="162" y="1688"/>
                    <a:pt x="404" y="1849"/>
                  </a:cubicBezTo>
                  <a:cubicBezTo>
                    <a:pt x="566" y="1992"/>
                    <a:pt x="745" y="2057"/>
                    <a:pt x="927" y="2057"/>
                  </a:cubicBezTo>
                  <a:cubicBezTo>
                    <a:pt x="985" y="2057"/>
                    <a:pt x="1044" y="2051"/>
                    <a:pt x="1103" y="2037"/>
                  </a:cubicBezTo>
                  <a:cubicBezTo>
                    <a:pt x="1345" y="1984"/>
                    <a:pt x="1533" y="1822"/>
                    <a:pt x="1721" y="1554"/>
                  </a:cubicBezTo>
                  <a:cubicBezTo>
                    <a:pt x="1936" y="1285"/>
                    <a:pt x="2017" y="1043"/>
                    <a:pt x="1990" y="801"/>
                  </a:cubicBezTo>
                  <a:cubicBezTo>
                    <a:pt x="1963" y="559"/>
                    <a:pt x="1829" y="371"/>
                    <a:pt x="1613" y="182"/>
                  </a:cubicBezTo>
                  <a:cubicBezTo>
                    <a:pt x="1432" y="61"/>
                    <a:pt x="1266" y="1"/>
                    <a:pt x="1092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8"/>
            <p:cNvSpPr/>
            <p:nvPr/>
          </p:nvSpPr>
          <p:spPr>
            <a:xfrm>
              <a:off x="5263500" y="3847575"/>
              <a:ext cx="56475" cy="73550"/>
            </a:xfrm>
            <a:custGeom>
              <a:avLst/>
              <a:gdLst/>
              <a:ahLst/>
              <a:cxnLst/>
              <a:rect l="l" t="t" r="r" b="b"/>
              <a:pathLst>
                <a:path w="2259" h="2942" extrusionOk="0">
                  <a:moveTo>
                    <a:pt x="1425" y="1210"/>
                  </a:moveTo>
                  <a:cubicBezTo>
                    <a:pt x="1530" y="1210"/>
                    <a:pt x="1632" y="1246"/>
                    <a:pt x="1721" y="1318"/>
                  </a:cubicBezTo>
                  <a:cubicBezTo>
                    <a:pt x="1856" y="1398"/>
                    <a:pt x="1936" y="1533"/>
                    <a:pt x="1936" y="1721"/>
                  </a:cubicBezTo>
                  <a:cubicBezTo>
                    <a:pt x="1936" y="1882"/>
                    <a:pt x="1856" y="2044"/>
                    <a:pt x="1721" y="2259"/>
                  </a:cubicBezTo>
                  <a:cubicBezTo>
                    <a:pt x="1587" y="2447"/>
                    <a:pt x="1426" y="2554"/>
                    <a:pt x="1264" y="2608"/>
                  </a:cubicBezTo>
                  <a:cubicBezTo>
                    <a:pt x="1210" y="2626"/>
                    <a:pt x="1160" y="2635"/>
                    <a:pt x="1111" y="2635"/>
                  </a:cubicBezTo>
                  <a:cubicBezTo>
                    <a:pt x="1013" y="2635"/>
                    <a:pt x="924" y="2599"/>
                    <a:pt x="834" y="2527"/>
                  </a:cubicBezTo>
                  <a:cubicBezTo>
                    <a:pt x="700" y="2447"/>
                    <a:pt x="619" y="2312"/>
                    <a:pt x="619" y="2151"/>
                  </a:cubicBezTo>
                  <a:cubicBezTo>
                    <a:pt x="619" y="1963"/>
                    <a:pt x="700" y="1802"/>
                    <a:pt x="834" y="1613"/>
                  </a:cubicBezTo>
                  <a:cubicBezTo>
                    <a:pt x="968" y="1398"/>
                    <a:pt x="1130" y="1291"/>
                    <a:pt x="1264" y="1237"/>
                  </a:cubicBezTo>
                  <a:cubicBezTo>
                    <a:pt x="1318" y="1219"/>
                    <a:pt x="1372" y="1210"/>
                    <a:pt x="1425" y="1210"/>
                  </a:cubicBezTo>
                  <a:close/>
                  <a:moveTo>
                    <a:pt x="1587" y="0"/>
                  </a:moveTo>
                  <a:lnTo>
                    <a:pt x="1" y="2205"/>
                  </a:lnTo>
                  <a:lnTo>
                    <a:pt x="269" y="2393"/>
                  </a:lnTo>
                  <a:lnTo>
                    <a:pt x="431" y="2151"/>
                  </a:lnTo>
                  <a:lnTo>
                    <a:pt x="431" y="2151"/>
                  </a:lnTo>
                  <a:cubicBezTo>
                    <a:pt x="404" y="2285"/>
                    <a:pt x="431" y="2420"/>
                    <a:pt x="484" y="2527"/>
                  </a:cubicBezTo>
                  <a:cubicBezTo>
                    <a:pt x="538" y="2635"/>
                    <a:pt x="619" y="2716"/>
                    <a:pt x="726" y="2796"/>
                  </a:cubicBezTo>
                  <a:cubicBezTo>
                    <a:pt x="854" y="2888"/>
                    <a:pt x="995" y="2942"/>
                    <a:pt x="1147" y="2942"/>
                  </a:cubicBezTo>
                  <a:cubicBezTo>
                    <a:pt x="1219" y="2942"/>
                    <a:pt x="1294" y="2930"/>
                    <a:pt x="1372" y="2904"/>
                  </a:cubicBezTo>
                  <a:cubicBezTo>
                    <a:pt x="1614" y="2850"/>
                    <a:pt x="1802" y="2689"/>
                    <a:pt x="1990" y="2447"/>
                  </a:cubicBezTo>
                  <a:cubicBezTo>
                    <a:pt x="2178" y="2205"/>
                    <a:pt x="2259" y="1936"/>
                    <a:pt x="2259" y="1721"/>
                  </a:cubicBezTo>
                  <a:cubicBezTo>
                    <a:pt x="2232" y="1479"/>
                    <a:pt x="2125" y="1291"/>
                    <a:pt x="1936" y="1129"/>
                  </a:cubicBezTo>
                  <a:cubicBezTo>
                    <a:pt x="1829" y="1049"/>
                    <a:pt x="1721" y="995"/>
                    <a:pt x="1587" y="995"/>
                  </a:cubicBezTo>
                  <a:cubicBezTo>
                    <a:pt x="1558" y="988"/>
                    <a:pt x="1527" y="984"/>
                    <a:pt x="1496" y="984"/>
                  </a:cubicBezTo>
                  <a:cubicBezTo>
                    <a:pt x="1409" y="984"/>
                    <a:pt x="1316" y="1009"/>
                    <a:pt x="1237" y="1049"/>
                  </a:cubicBezTo>
                  <a:lnTo>
                    <a:pt x="1856" y="188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5311900" y="3898650"/>
              <a:ext cx="51775" cy="60525"/>
            </a:xfrm>
            <a:custGeom>
              <a:avLst/>
              <a:gdLst/>
              <a:ahLst/>
              <a:cxnLst/>
              <a:rect l="l" t="t" r="r" b="b"/>
              <a:pathLst>
                <a:path w="2071" h="2421" extrusionOk="0">
                  <a:moveTo>
                    <a:pt x="663" y="989"/>
                  </a:moveTo>
                  <a:cubicBezTo>
                    <a:pt x="683" y="989"/>
                    <a:pt x="704" y="991"/>
                    <a:pt x="726" y="995"/>
                  </a:cubicBezTo>
                  <a:cubicBezTo>
                    <a:pt x="834" y="995"/>
                    <a:pt x="995" y="1076"/>
                    <a:pt x="1210" y="1237"/>
                  </a:cubicBezTo>
                  <a:lnTo>
                    <a:pt x="1479" y="1425"/>
                  </a:lnTo>
                  <a:lnTo>
                    <a:pt x="1425" y="1479"/>
                  </a:lnTo>
                  <a:cubicBezTo>
                    <a:pt x="1291" y="1641"/>
                    <a:pt x="1156" y="1748"/>
                    <a:pt x="995" y="1802"/>
                  </a:cubicBezTo>
                  <a:cubicBezTo>
                    <a:pt x="957" y="1808"/>
                    <a:pt x="919" y="1812"/>
                    <a:pt x="881" y="1812"/>
                  </a:cubicBezTo>
                  <a:cubicBezTo>
                    <a:pt x="759" y="1812"/>
                    <a:pt x="641" y="1777"/>
                    <a:pt x="538" y="1694"/>
                  </a:cubicBezTo>
                  <a:cubicBezTo>
                    <a:pt x="431" y="1614"/>
                    <a:pt x="377" y="1533"/>
                    <a:pt x="350" y="1425"/>
                  </a:cubicBezTo>
                  <a:cubicBezTo>
                    <a:pt x="323" y="1345"/>
                    <a:pt x="350" y="1237"/>
                    <a:pt x="431" y="1157"/>
                  </a:cubicBezTo>
                  <a:cubicBezTo>
                    <a:pt x="498" y="1045"/>
                    <a:pt x="565" y="989"/>
                    <a:pt x="663" y="989"/>
                  </a:cubicBezTo>
                  <a:close/>
                  <a:moveTo>
                    <a:pt x="1022" y="1"/>
                  </a:moveTo>
                  <a:lnTo>
                    <a:pt x="861" y="242"/>
                  </a:lnTo>
                  <a:cubicBezTo>
                    <a:pt x="968" y="269"/>
                    <a:pt x="1076" y="296"/>
                    <a:pt x="1183" y="323"/>
                  </a:cubicBezTo>
                  <a:cubicBezTo>
                    <a:pt x="1264" y="377"/>
                    <a:pt x="1372" y="431"/>
                    <a:pt x="1452" y="484"/>
                  </a:cubicBezTo>
                  <a:cubicBezTo>
                    <a:pt x="1614" y="592"/>
                    <a:pt x="1694" y="700"/>
                    <a:pt x="1721" y="834"/>
                  </a:cubicBezTo>
                  <a:cubicBezTo>
                    <a:pt x="1748" y="942"/>
                    <a:pt x="1721" y="1076"/>
                    <a:pt x="1640" y="1184"/>
                  </a:cubicBezTo>
                  <a:lnTo>
                    <a:pt x="1614" y="1210"/>
                  </a:lnTo>
                  <a:lnTo>
                    <a:pt x="1264" y="942"/>
                  </a:lnTo>
                  <a:cubicBezTo>
                    <a:pt x="1022" y="780"/>
                    <a:pt x="807" y="700"/>
                    <a:pt x="619" y="700"/>
                  </a:cubicBezTo>
                  <a:cubicBezTo>
                    <a:pt x="431" y="700"/>
                    <a:pt x="269" y="780"/>
                    <a:pt x="135" y="968"/>
                  </a:cubicBezTo>
                  <a:cubicBezTo>
                    <a:pt x="27" y="1130"/>
                    <a:pt x="0" y="1291"/>
                    <a:pt x="27" y="1452"/>
                  </a:cubicBezTo>
                  <a:cubicBezTo>
                    <a:pt x="54" y="1614"/>
                    <a:pt x="162" y="1748"/>
                    <a:pt x="323" y="1856"/>
                  </a:cubicBezTo>
                  <a:cubicBezTo>
                    <a:pt x="431" y="1963"/>
                    <a:pt x="565" y="2017"/>
                    <a:pt x="699" y="2017"/>
                  </a:cubicBezTo>
                  <a:cubicBezTo>
                    <a:pt x="731" y="2025"/>
                    <a:pt x="765" y="2028"/>
                    <a:pt x="800" y="2028"/>
                  </a:cubicBezTo>
                  <a:cubicBezTo>
                    <a:pt x="886" y="2028"/>
                    <a:pt x="981" y="2009"/>
                    <a:pt x="1076" y="1990"/>
                  </a:cubicBezTo>
                  <a:lnTo>
                    <a:pt x="1076" y="1990"/>
                  </a:lnTo>
                  <a:lnTo>
                    <a:pt x="888" y="2205"/>
                  </a:lnTo>
                  <a:lnTo>
                    <a:pt x="1156" y="2420"/>
                  </a:lnTo>
                  <a:lnTo>
                    <a:pt x="1802" y="1506"/>
                  </a:lnTo>
                  <a:cubicBezTo>
                    <a:pt x="1990" y="1264"/>
                    <a:pt x="2071" y="1049"/>
                    <a:pt x="2044" y="834"/>
                  </a:cubicBezTo>
                  <a:cubicBezTo>
                    <a:pt x="2017" y="646"/>
                    <a:pt x="1882" y="458"/>
                    <a:pt x="1640" y="296"/>
                  </a:cubicBezTo>
                  <a:cubicBezTo>
                    <a:pt x="1560" y="216"/>
                    <a:pt x="1479" y="162"/>
                    <a:pt x="1372" y="135"/>
                  </a:cubicBezTo>
                  <a:cubicBezTo>
                    <a:pt x="1264" y="81"/>
                    <a:pt x="1156" y="27"/>
                    <a:pt x="1022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8"/>
            <p:cNvSpPr/>
            <p:nvPr/>
          </p:nvSpPr>
          <p:spPr>
            <a:xfrm>
              <a:off x="4841400" y="3956450"/>
              <a:ext cx="88750" cy="88750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936" y="1"/>
                  </a:moveTo>
                  <a:lnTo>
                    <a:pt x="0" y="1748"/>
                  </a:lnTo>
                  <a:lnTo>
                    <a:pt x="242" y="2017"/>
                  </a:lnTo>
                  <a:lnTo>
                    <a:pt x="1936" y="485"/>
                  </a:lnTo>
                  <a:lnTo>
                    <a:pt x="1049" y="2178"/>
                  </a:lnTo>
                  <a:lnTo>
                    <a:pt x="1291" y="2447"/>
                  </a:lnTo>
                  <a:lnTo>
                    <a:pt x="3065" y="1748"/>
                  </a:lnTo>
                  <a:lnTo>
                    <a:pt x="1371" y="3281"/>
                  </a:lnTo>
                  <a:lnTo>
                    <a:pt x="1613" y="3550"/>
                  </a:lnTo>
                  <a:lnTo>
                    <a:pt x="3549" y="1802"/>
                  </a:lnTo>
                  <a:lnTo>
                    <a:pt x="3200" y="1399"/>
                  </a:lnTo>
                  <a:lnTo>
                    <a:pt x="1425" y="2098"/>
                  </a:lnTo>
                  <a:lnTo>
                    <a:pt x="2285" y="404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8"/>
            <p:cNvSpPr/>
            <p:nvPr/>
          </p:nvSpPr>
          <p:spPr>
            <a:xfrm>
              <a:off x="4899200" y="4031075"/>
              <a:ext cx="51100" cy="54450"/>
            </a:xfrm>
            <a:custGeom>
              <a:avLst/>
              <a:gdLst/>
              <a:ahLst/>
              <a:cxnLst/>
              <a:rect l="l" t="t" r="r" b="b"/>
              <a:pathLst>
                <a:path w="2044" h="2178" extrusionOk="0">
                  <a:moveTo>
                    <a:pt x="1183" y="296"/>
                  </a:moveTo>
                  <a:cubicBezTo>
                    <a:pt x="1345" y="323"/>
                    <a:pt x="1479" y="376"/>
                    <a:pt x="1587" y="511"/>
                  </a:cubicBezTo>
                  <a:cubicBezTo>
                    <a:pt x="1694" y="645"/>
                    <a:pt x="1748" y="753"/>
                    <a:pt x="1721" y="914"/>
                  </a:cubicBezTo>
                  <a:cubicBezTo>
                    <a:pt x="1721" y="1049"/>
                    <a:pt x="1640" y="1183"/>
                    <a:pt x="1506" y="1291"/>
                  </a:cubicBezTo>
                  <a:lnTo>
                    <a:pt x="753" y="457"/>
                  </a:lnTo>
                  <a:cubicBezTo>
                    <a:pt x="888" y="323"/>
                    <a:pt x="1049" y="296"/>
                    <a:pt x="1183" y="296"/>
                  </a:cubicBezTo>
                  <a:close/>
                  <a:moveTo>
                    <a:pt x="1103" y="0"/>
                  </a:moveTo>
                  <a:cubicBezTo>
                    <a:pt x="861" y="0"/>
                    <a:pt x="619" y="108"/>
                    <a:pt x="377" y="323"/>
                  </a:cubicBezTo>
                  <a:cubicBezTo>
                    <a:pt x="135" y="538"/>
                    <a:pt x="27" y="753"/>
                    <a:pt x="0" y="1022"/>
                  </a:cubicBezTo>
                  <a:cubicBezTo>
                    <a:pt x="0" y="1264"/>
                    <a:pt x="81" y="1506"/>
                    <a:pt x="296" y="1748"/>
                  </a:cubicBezTo>
                  <a:cubicBezTo>
                    <a:pt x="377" y="1855"/>
                    <a:pt x="484" y="1936"/>
                    <a:pt x="565" y="1990"/>
                  </a:cubicBezTo>
                  <a:cubicBezTo>
                    <a:pt x="672" y="2070"/>
                    <a:pt x="780" y="2124"/>
                    <a:pt x="888" y="2178"/>
                  </a:cubicBezTo>
                  <a:lnTo>
                    <a:pt x="1130" y="1990"/>
                  </a:lnTo>
                  <a:cubicBezTo>
                    <a:pt x="995" y="1936"/>
                    <a:pt x="888" y="1882"/>
                    <a:pt x="780" y="1828"/>
                  </a:cubicBezTo>
                  <a:cubicBezTo>
                    <a:pt x="699" y="1748"/>
                    <a:pt x="592" y="1667"/>
                    <a:pt x="511" y="1586"/>
                  </a:cubicBezTo>
                  <a:cubicBezTo>
                    <a:pt x="377" y="1425"/>
                    <a:pt x="296" y="1264"/>
                    <a:pt x="323" y="1102"/>
                  </a:cubicBezTo>
                  <a:cubicBezTo>
                    <a:pt x="323" y="914"/>
                    <a:pt x="404" y="753"/>
                    <a:pt x="565" y="618"/>
                  </a:cubicBezTo>
                  <a:lnTo>
                    <a:pt x="1533" y="1694"/>
                  </a:lnTo>
                  <a:lnTo>
                    <a:pt x="1667" y="1613"/>
                  </a:lnTo>
                  <a:cubicBezTo>
                    <a:pt x="1882" y="1398"/>
                    <a:pt x="1990" y="1183"/>
                    <a:pt x="2017" y="968"/>
                  </a:cubicBezTo>
                  <a:cubicBezTo>
                    <a:pt x="2044" y="726"/>
                    <a:pt x="1963" y="538"/>
                    <a:pt x="1802" y="323"/>
                  </a:cubicBezTo>
                  <a:cubicBezTo>
                    <a:pt x="1587" y="108"/>
                    <a:pt x="1372" y="0"/>
                    <a:pt x="1103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8"/>
            <p:cNvSpPr/>
            <p:nvPr/>
          </p:nvSpPr>
          <p:spPr>
            <a:xfrm>
              <a:off x="4934825" y="4056600"/>
              <a:ext cx="47750" cy="60525"/>
            </a:xfrm>
            <a:custGeom>
              <a:avLst/>
              <a:gdLst/>
              <a:ahLst/>
              <a:cxnLst/>
              <a:rect l="l" t="t" r="r" b="b"/>
              <a:pathLst>
                <a:path w="1910" h="2421" extrusionOk="0">
                  <a:moveTo>
                    <a:pt x="1667" y="1"/>
                  </a:moveTo>
                  <a:lnTo>
                    <a:pt x="1264" y="377"/>
                  </a:lnTo>
                  <a:lnTo>
                    <a:pt x="1103" y="189"/>
                  </a:lnTo>
                  <a:lnTo>
                    <a:pt x="914" y="350"/>
                  </a:lnTo>
                  <a:lnTo>
                    <a:pt x="1076" y="538"/>
                  </a:lnTo>
                  <a:lnTo>
                    <a:pt x="269" y="1238"/>
                  </a:lnTo>
                  <a:cubicBezTo>
                    <a:pt x="108" y="1399"/>
                    <a:pt x="0" y="1560"/>
                    <a:pt x="0" y="1695"/>
                  </a:cubicBezTo>
                  <a:cubicBezTo>
                    <a:pt x="0" y="1829"/>
                    <a:pt x="81" y="1990"/>
                    <a:pt x="242" y="2179"/>
                  </a:cubicBezTo>
                  <a:lnTo>
                    <a:pt x="457" y="2420"/>
                  </a:lnTo>
                  <a:lnTo>
                    <a:pt x="672" y="2232"/>
                  </a:lnTo>
                  <a:lnTo>
                    <a:pt x="430" y="1990"/>
                  </a:lnTo>
                  <a:cubicBezTo>
                    <a:pt x="350" y="1883"/>
                    <a:pt x="296" y="1802"/>
                    <a:pt x="323" y="1748"/>
                  </a:cubicBezTo>
                  <a:cubicBezTo>
                    <a:pt x="323" y="1668"/>
                    <a:pt x="377" y="1587"/>
                    <a:pt x="484" y="1479"/>
                  </a:cubicBezTo>
                  <a:lnTo>
                    <a:pt x="1291" y="780"/>
                  </a:lnTo>
                  <a:lnTo>
                    <a:pt x="1721" y="1264"/>
                  </a:lnTo>
                  <a:lnTo>
                    <a:pt x="1909" y="1103"/>
                  </a:lnTo>
                  <a:lnTo>
                    <a:pt x="1479" y="619"/>
                  </a:lnTo>
                  <a:lnTo>
                    <a:pt x="1882" y="243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8"/>
            <p:cNvSpPr/>
            <p:nvPr/>
          </p:nvSpPr>
          <p:spPr>
            <a:xfrm>
              <a:off x="4956325" y="4093575"/>
              <a:ext cx="53125" cy="59850"/>
            </a:xfrm>
            <a:custGeom>
              <a:avLst/>
              <a:gdLst/>
              <a:ahLst/>
              <a:cxnLst/>
              <a:rect l="l" t="t" r="r" b="b"/>
              <a:pathLst>
                <a:path w="2125" h="2394" extrusionOk="0">
                  <a:moveTo>
                    <a:pt x="690" y="893"/>
                  </a:moveTo>
                  <a:cubicBezTo>
                    <a:pt x="720" y="893"/>
                    <a:pt x="750" y="900"/>
                    <a:pt x="780" y="915"/>
                  </a:cubicBezTo>
                  <a:cubicBezTo>
                    <a:pt x="888" y="941"/>
                    <a:pt x="1049" y="1049"/>
                    <a:pt x="1211" y="1264"/>
                  </a:cubicBezTo>
                  <a:lnTo>
                    <a:pt x="1426" y="1479"/>
                  </a:lnTo>
                  <a:lnTo>
                    <a:pt x="1372" y="1533"/>
                  </a:lnTo>
                  <a:cubicBezTo>
                    <a:pt x="1211" y="1667"/>
                    <a:pt x="1049" y="1748"/>
                    <a:pt x="888" y="1748"/>
                  </a:cubicBezTo>
                  <a:cubicBezTo>
                    <a:pt x="727" y="1748"/>
                    <a:pt x="592" y="1694"/>
                    <a:pt x="458" y="1560"/>
                  </a:cubicBezTo>
                  <a:cubicBezTo>
                    <a:pt x="377" y="1479"/>
                    <a:pt x="323" y="1372"/>
                    <a:pt x="323" y="1264"/>
                  </a:cubicBezTo>
                  <a:cubicBezTo>
                    <a:pt x="323" y="1157"/>
                    <a:pt x="377" y="1076"/>
                    <a:pt x="458" y="995"/>
                  </a:cubicBezTo>
                  <a:cubicBezTo>
                    <a:pt x="535" y="937"/>
                    <a:pt x="613" y="893"/>
                    <a:pt x="690" y="893"/>
                  </a:cubicBezTo>
                  <a:close/>
                  <a:moveTo>
                    <a:pt x="1291" y="0"/>
                  </a:moveTo>
                  <a:lnTo>
                    <a:pt x="1076" y="216"/>
                  </a:lnTo>
                  <a:cubicBezTo>
                    <a:pt x="1184" y="242"/>
                    <a:pt x="1264" y="296"/>
                    <a:pt x="1372" y="350"/>
                  </a:cubicBezTo>
                  <a:cubicBezTo>
                    <a:pt x="1452" y="431"/>
                    <a:pt x="1533" y="484"/>
                    <a:pt x="1614" y="565"/>
                  </a:cubicBezTo>
                  <a:cubicBezTo>
                    <a:pt x="1721" y="700"/>
                    <a:pt x="1802" y="834"/>
                    <a:pt x="1802" y="968"/>
                  </a:cubicBezTo>
                  <a:cubicBezTo>
                    <a:pt x="1802" y="1076"/>
                    <a:pt x="1748" y="1210"/>
                    <a:pt x="1641" y="1291"/>
                  </a:cubicBezTo>
                  <a:lnTo>
                    <a:pt x="1614" y="1318"/>
                  </a:lnTo>
                  <a:lnTo>
                    <a:pt x="1318" y="995"/>
                  </a:lnTo>
                  <a:cubicBezTo>
                    <a:pt x="1103" y="780"/>
                    <a:pt x="915" y="646"/>
                    <a:pt x="753" y="592"/>
                  </a:cubicBezTo>
                  <a:cubicBezTo>
                    <a:pt x="723" y="588"/>
                    <a:pt x="692" y="585"/>
                    <a:pt x="662" y="585"/>
                  </a:cubicBezTo>
                  <a:cubicBezTo>
                    <a:pt x="505" y="585"/>
                    <a:pt x="351" y="645"/>
                    <a:pt x="216" y="780"/>
                  </a:cubicBezTo>
                  <a:cubicBezTo>
                    <a:pt x="81" y="915"/>
                    <a:pt x="1" y="1049"/>
                    <a:pt x="1" y="1210"/>
                  </a:cubicBezTo>
                  <a:cubicBezTo>
                    <a:pt x="1" y="1372"/>
                    <a:pt x="81" y="1533"/>
                    <a:pt x="216" y="1667"/>
                  </a:cubicBezTo>
                  <a:cubicBezTo>
                    <a:pt x="296" y="1802"/>
                    <a:pt x="431" y="1883"/>
                    <a:pt x="538" y="1909"/>
                  </a:cubicBezTo>
                  <a:cubicBezTo>
                    <a:pt x="601" y="1941"/>
                    <a:pt x="674" y="1954"/>
                    <a:pt x="750" y="1954"/>
                  </a:cubicBezTo>
                  <a:cubicBezTo>
                    <a:pt x="803" y="1954"/>
                    <a:pt x="859" y="1947"/>
                    <a:pt x="915" y="1936"/>
                  </a:cubicBezTo>
                  <a:lnTo>
                    <a:pt x="915" y="1936"/>
                  </a:lnTo>
                  <a:lnTo>
                    <a:pt x="700" y="2151"/>
                  </a:lnTo>
                  <a:lnTo>
                    <a:pt x="915" y="2393"/>
                  </a:lnTo>
                  <a:lnTo>
                    <a:pt x="1748" y="1641"/>
                  </a:lnTo>
                  <a:cubicBezTo>
                    <a:pt x="1963" y="1452"/>
                    <a:pt x="2071" y="1237"/>
                    <a:pt x="2098" y="1049"/>
                  </a:cubicBezTo>
                  <a:cubicBezTo>
                    <a:pt x="2125" y="834"/>
                    <a:pt x="2017" y="619"/>
                    <a:pt x="1829" y="404"/>
                  </a:cubicBezTo>
                  <a:cubicBezTo>
                    <a:pt x="1775" y="350"/>
                    <a:pt x="1694" y="269"/>
                    <a:pt x="1587" y="189"/>
                  </a:cubicBezTo>
                  <a:cubicBezTo>
                    <a:pt x="1506" y="135"/>
                    <a:pt x="1399" y="81"/>
                    <a:pt x="1291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8"/>
            <p:cNvSpPr/>
            <p:nvPr/>
          </p:nvSpPr>
          <p:spPr>
            <a:xfrm>
              <a:off x="4989925" y="4132550"/>
              <a:ext cx="79350" cy="86075"/>
            </a:xfrm>
            <a:custGeom>
              <a:avLst/>
              <a:gdLst/>
              <a:ahLst/>
              <a:cxnLst/>
              <a:rect l="l" t="t" r="r" b="b"/>
              <a:pathLst>
                <a:path w="3174" h="3443" extrusionOk="0">
                  <a:moveTo>
                    <a:pt x="1453" y="1"/>
                  </a:moveTo>
                  <a:lnTo>
                    <a:pt x="1" y="1318"/>
                  </a:lnTo>
                  <a:lnTo>
                    <a:pt x="216" y="1560"/>
                  </a:lnTo>
                  <a:lnTo>
                    <a:pt x="1049" y="807"/>
                  </a:lnTo>
                  <a:cubicBezTo>
                    <a:pt x="1184" y="673"/>
                    <a:pt x="1318" y="619"/>
                    <a:pt x="1480" y="619"/>
                  </a:cubicBezTo>
                  <a:cubicBezTo>
                    <a:pt x="1614" y="619"/>
                    <a:pt x="1749" y="673"/>
                    <a:pt x="1856" y="807"/>
                  </a:cubicBezTo>
                  <a:cubicBezTo>
                    <a:pt x="1964" y="888"/>
                    <a:pt x="1991" y="996"/>
                    <a:pt x="1964" y="1130"/>
                  </a:cubicBezTo>
                  <a:cubicBezTo>
                    <a:pt x="1937" y="1238"/>
                    <a:pt x="1856" y="1345"/>
                    <a:pt x="1722" y="1480"/>
                  </a:cubicBezTo>
                  <a:lnTo>
                    <a:pt x="861" y="2259"/>
                  </a:lnTo>
                  <a:lnTo>
                    <a:pt x="1076" y="2501"/>
                  </a:lnTo>
                  <a:lnTo>
                    <a:pt x="1883" y="1748"/>
                  </a:lnTo>
                  <a:cubicBezTo>
                    <a:pt x="2044" y="1614"/>
                    <a:pt x="2179" y="1560"/>
                    <a:pt x="2313" y="1560"/>
                  </a:cubicBezTo>
                  <a:cubicBezTo>
                    <a:pt x="2474" y="1560"/>
                    <a:pt x="2609" y="1614"/>
                    <a:pt x="2716" y="1748"/>
                  </a:cubicBezTo>
                  <a:cubicBezTo>
                    <a:pt x="2797" y="1856"/>
                    <a:pt x="2851" y="1937"/>
                    <a:pt x="2824" y="2071"/>
                  </a:cubicBezTo>
                  <a:cubicBezTo>
                    <a:pt x="2797" y="2179"/>
                    <a:pt x="2716" y="2286"/>
                    <a:pt x="2582" y="2421"/>
                  </a:cubicBezTo>
                  <a:lnTo>
                    <a:pt x="1695" y="3200"/>
                  </a:lnTo>
                  <a:lnTo>
                    <a:pt x="1910" y="3442"/>
                  </a:lnTo>
                  <a:lnTo>
                    <a:pt x="2797" y="2636"/>
                  </a:lnTo>
                  <a:cubicBezTo>
                    <a:pt x="2985" y="2474"/>
                    <a:pt x="3093" y="2286"/>
                    <a:pt x="3147" y="2125"/>
                  </a:cubicBezTo>
                  <a:cubicBezTo>
                    <a:pt x="3173" y="1937"/>
                    <a:pt x="3120" y="1775"/>
                    <a:pt x="2985" y="1614"/>
                  </a:cubicBezTo>
                  <a:cubicBezTo>
                    <a:pt x="2878" y="1506"/>
                    <a:pt x="2770" y="1426"/>
                    <a:pt x="2636" y="1399"/>
                  </a:cubicBezTo>
                  <a:cubicBezTo>
                    <a:pt x="2569" y="1386"/>
                    <a:pt x="2501" y="1379"/>
                    <a:pt x="2431" y="1379"/>
                  </a:cubicBezTo>
                  <a:cubicBezTo>
                    <a:pt x="2360" y="1379"/>
                    <a:pt x="2286" y="1386"/>
                    <a:pt x="2206" y="1399"/>
                  </a:cubicBezTo>
                  <a:cubicBezTo>
                    <a:pt x="2286" y="1265"/>
                    <a:pt x="2313" y="1130"/>
                    <a:pt x="2286" y="1023"/>
                  </a:cubicBezTo>
                  <a:cubicBezTo>
                    <a:pt x="2286" y="888"/>
                    <a:pt x="2232" y="781"/>
                    <a:pt x="2125" y="673"/>
                  </a:cubicBezTo>
                  <a:cubicBezTo>
                    <a:pt x="2044" y="565"/>
                    <a:pt x="1937" y="512"/>
                    <a:pt x="1829" y="458"/>
                  </a:cubicBezTo>
                  <a:cubicBezTo>
                    <a:pt x="1775" y="444"/>
                    <a:pt x="1715" y="438"/>
                    <a:pt x="1651" y="438"/>
                  </a:cubicBezTo>
                  <a:cubicBezTo>
                    <a:pt x="1587" y="438"/>
                    <a:pt x="1520" y="444"/>
                    <a:pt x="1453" y="458"/>
                  </a:cubicBezTo>
                  <a:lnTo>
                    <a:pt x="1668" y="243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8"/>
            <p:cNvSpPr/>
            <p:nvPr/>
          </p:nvSpPr>
          <p:spPr>
            <a:xfrm>
              <a:off x="5053800" y="4203125"/>
              <a:ext cx="51775" cy="49775"/>
            </a:xfrm>
            <a:custGeom>
              <a:avLst/>
              <a:gdLst/>
              <a:ahLst/>
              <a:cxnLst/>
              <a:rect l="l" t="t" r="r" b="b"/>
              <a:pathLst>
                <a:path w="2071" h="1991" extrusionOk="0">
                  <a:moveTo>
                    <a:pt x="1156" y="324"/>
                  </a:moveTo>
                  <a:cubicBezTo>
                    <a:pt x="1344" y="324"/>
                    <a:pt x="1479" y="377"/>
                    <a:pt x="1586" y="485"/>
                  </a:cubicBezTo>
                  <a:cubicBezTo>
                    <a:pt x="1694" y="619"/>
                    <a:pt x="1748" y="781"/>
                    <a:pt x="1721" y="942"/>
                  </a:cubicBezTo>
                  <a:cubicBezTo>
                    <a:pt x="1667" y="1103"/>
                    <a:pt x="1559" y="1265"/>
                    <a:pt x="1398" y="1426"/>
                  </a:cubicBezTo>
                  <a:cubicBezTo>
                    <a:pt x="1237" y="1587"/>
                    <a:pt x="1049" y="1668"/>
                    <a:pt x="887" y="1668"/>
                  </a:cubicBezTo>
                  <a:cubicBezTo>
                    <a:pt x="860" y="1672"/>
                    <a:pt x="834" y="1675"/>
                    <a:pt x="809" y="1675"/>
                  </a:cubicBezTo>
                  <a:cubicBezTo>
                    <a:pt x="681" y="1675"/>
                    <a:pt x="569" y="1619"/>
                    <a:pt x="457" y="1507"/>
                  </a:cubicBezTo>
                  <a:cubicBezTo>
                    <a:pt x="350" y="1372"/>
                    <a:pt x="296" y="1238"/>
                    <a:pt x="350" y="1076"/>
                  </a:cubicBezTo>
                  <a:cubicBezTo>
                    <a:pt x="377" y="915"/>
                    <a:pt x="484" y="754"/>
                    <a:pt x="645" y="592"/>
                  </a:cubicBezTo>
                  <a:cubicBezTo>
                    <a:pt x="834" y="431"/>
                    <a:pt x="995" y="350"/>
                    <a:pt x="1156" y="324"/>
                  </a:cubicBezTo>
                  <a:close/>
                  <a:moveTo>
                    <a:pt x="1156" y="1"/>
                  </a:moveTo>
                  <a:cubicBezTo>
                    <a:pt x="914" y="1"/>
                    <a:pt x="672" y="108"/>
                    <a:pt x="430" y="324"/>
                  </a:cubicBezTo>
                  <a:cubicBezTo>
                    <a:pt x="188" y="539"/>
                    <a:pt x="54" y="781"/>
                    <a:pt x="27" y="1023"/>
                  </a:cubicBezTo>
                  <a:cubicBezTo>
                    <a:pt x="0" y="1265"/>
                    <a:pt x="81" y="1480"/>
                    <a:pt x="269" y="1695"/>
                  </a:cubicBezTo>
                  <a:cubicBezTo>
                    <a:pt x="457" y="1910"/>
                    <a:pt x="672" y="1990"/>
                    <a:pt x="914" y="1990"/>
                  </a:cubicBezTo>
                  <a:cubicBezTo>
                    <a:pt x="1156" y="1990"/>
                    <a:pt x="1398" y="1883"/>
                    <a:pt x="1640" y="1668"/>
                  </a:cubicBezTo>
                  <a:cubicBezTo>
                    <a:pt x="1855" y="1453"/>
                    <a:pt x="1990" y="1238"/>
                    <a:pt x="2017" y="996"/>
                  </a:cubicBezTo>
                  <a:cubicBezTo>
                    <a:pt x="2070" y="754"/>
                    <a:pt x="1990" y="512"/>
                    <a:pt x="1801" y="324"/>
                  </a:cubicBezTo>
                  <a:cubicBezTo>
                    <a:pt x="1613" y="108"/>
                    <a:pt x="1398" y="1"/>
                    <a:pt x="1156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8"/>
            <p:cNvSpPr/>
            <p:nvPr/>
          </p:nvSpPr>
          <p:spPr>
            <a:xfrm>
              <a:off x="5085375" y="4238075"/>
              <a:ext cx="58500" cy="63225"/>
            </a:xfrm>
            <a:custGeom>
              <a:avLst/>
              <a:gdLst/>
              <a:ahLst/>
              <a:cxnLst/>
              <a:rect l="l" t="t" r="r" b="b"/>
              <a:pathLst>
                <a:path w="2340" h="2529" extrusionOk="0">
                  <a:moveTo>
                    <a:pt x="1453" y="1"/>
                  </a:moveTo>
                  <a:lnTo>
                    <a:pt x="1" y="1318"/>
                  </a:lnTo>
                  <a:lnTo>
                    <a:pt x="216" y="1560"/>
                  </a:lnTo>
                  <a:lnTo>
                    <a:pt x="1022" y="808"/>
                  </a:lnTo>
                  <a:cubicBezTo>
                    <a:pt x="1157" y="700"/>
                    <a:pt x="1318" y="619"/>
                    <a:pt x="1453" y="619"/>
                  </a:cubicBezTo>
                  <a:cubicBezTo>
                    <a:pt x="1614" y="619"/>
                    <a:pt x="1748" y="700"/>
                    <a:pt x="1856" y="808"/>
                  </a:cubicBezTo>
                  <a:cubicBezTo>
                    <a:pt x="1963" y="915"/>
                    <a:pt x="1990" y="1050"/>
                    <a:pt x="1990" y="1157"/>
                  </a:cubicBezTo>
                  <a:cubicBezTo>
                    <a:pt x="1963" y="1265"/>
                    <a:pt x="1883" y="1399"/>
                    <a:pt x="1748" y="1507"/>
                  </a:cubicBezTo>
                  <a:lnTo>
                    <a:pt x="861" y="2286"/>
                  </a:lnTo>
                  <a:lnTo>
                    <a:pt x="1076" y="2528"/>
                  </a:lnTo>
                  <a:lnTo>
                    <a:pt x="1963" y="1749"/>
                  </a:lnTo>
                  <a:cubicBezTo>
                    <a:pt x="2179" y="1560"/>
                    <a:pt x="2286" y="1372"/>
                    <a:pt x="2313" y="1211"/>
                  </a:cubicBezTo>
                  <a:cubicBezTo>
                    <a:pt x="2340" y="1023"/>
                    <a:pt x="2259" y="861"/>
                    <a:pt x="2125" y="673"/>
                  </a:cubicBezTo>
                  <a:cubicBezTo>
                    <a:pt x="2017" y="592"/>
                    <a:pt x="1937" y="512"/>
                    <a:pt x="1802" y="485"/>
                  </a:cubicBezTo>
                  <a:cubicBezTo>
                    <a:pt x="1739" y="453"/>
                    <a:pt x="1676" y="440"/>
                    <a:pt x="1602" y="440"/>
                  </a:cubicBezTo>
                  <a:cubicBezTo>
                    <a:pt x="1550" y="440"/>
                    <a:pt x="1493" y="447"/>
                    <a:pt x="1426" y="458"/>
                  </a:cubicBezTo>
                  <a:lnTo>
                    <a:pt x="1668" y="243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8"/>
            <p:cNvSpPr/>
            <p:nvPr/>
          </p:nvSpPr>
          <p:spPr>
            <a:xfrm>
              <a:off x="5126375" y="4282450"/>
              <a:ext cx="52450" cy="59175"/>
            </a:xfrm>
            <a:custGeom>
              <a:avLst/>
              <a:gdLst/>
              <a:ahLst/>
              <a:cxnLst/>
              <a:rect l="l" t="t" r="r" b="b"/>
              <a:pathLst>
                <a:path w="2098" h="2367" extrusionOk="0">
                  <a:moveTo>
                    <a:pt x="704" y="878"/>
                  </a:moveTo>
                  <a:cubicBezTo>
                    <a:pt x="730" y="878"/>
                    <a:pt x="755" y="881"/>
                    <a:pt x="780" y="888"/>
                  </a:cubicBezTo>
                  <a:cubicBezTo>
                    <a:pt x="888" y="941"/>
                    <a:pt x="1022" y="1049"/>
                    <a:pt x="1211" y="1237"/>
                  </a:cubicBezTo>
                  <a:lnTo>
                    <a:pt x="1426" y="1479"/>
                  </a:lnTo>
                  <a:lnTo>
                    <a:pt x="1372" y="1533"/>
                  </a:lnTo>
                  <a:cubicBezTo>
                    <a:pt x="1211" y="1667"/>
                    <a:pt x="1049" y="1748"/>
                    <a:pt x="888" y="1748"/>
                  </a:cubicBezTo>
                  <a:cubicBezTo>
                    <a:pt x="727" y="1748"/>
                    <a:pt x="565" y="1694"/>
                    <a:pt x="458" y="1560"/>
                  </a:cubicBezTo>
                  <a:cubicBezTo>
                    <a:pt x="377" y="1452"/>
                    <a:pt x="323" y="1372"/>
                    <a:pt x="323" y="1264"/>
                  </a:cubicBezTo>
                  <a:cubicBezTo>
                    <a:pt x="323" y="1157"/>
                    <a:pt x="377" y="1076"/>
                    <a:pt x="458" y="995"/>
                  </a:cubicBezTo>
                  <a:cubicBezTo>
                    <a:pt x="540" y="913"/>
                    <a:pt x="622" y="878"/>
                    <a:pt x="704" y="878"/>
                  </a:cubicBezTo>
                  <a:close/>
                  <a:moveTo>
                    <a:pt x="1291" y="0"/>
                  </a:moveTo>
                  <a:lnTo>
                    <a:pt x="1049" y="189"/>
                  </a:lnTo>
                  <a:cubicBezTo>
                    <a:pt x="1157" y="242"/>
                    <a:pt x="1264" y="296"/>
                    <a:pt x="1345" y="350"/>
                  </a:cubicBezTo>
                  <a:cubicBezTo>
                    <a:pt x="1453" y="404"/>
                    <a:pt x="1533" y="484"/>
                    <a:pt x="1614" y="565"/>
                  </a:cubicBezTo>
                  <a:cubicBezTo>
                    <a:pt x="1722" y="700"/>
                    <a:pt x="1775" y="834"/>
                    <a:pt x="1775" y="941"/>
                  </a:cubicBezTo>
                  <a:cubicBezTo>
                    <a:pt x="1802" y="1076"/>
                    <a:pt x="1748" y="1183"/>
                    <a:pt x="1641" y="1291"/>
                  </a:cubicBezTo>
                  <a:lnTo>
                    <a:pt x="1614" y="1318"/>
                  </a:lnTo>
                  <a:lnTo>
                    <a:pt x="1291" y="968"/>
                  </a:lnTo>
                  <a:cubicBezTo>
                    <a:pt x="1103" y="753"/>
                    <a:pt x="915" y="619"/>
                    <a:pt x="727" y="592"/>
                  </a:cubicBezTo>
                  <a:cubicBezTo>
                    <a:pt x="700" y="587"/>
                    <a:pt x="672" y="585"/>
                    <a:pt x="644" y="585"/>
                  </a:cubicBezTo>
                  <a:cubicBezTo>
                    <a:pt x="503" y="585"/>
                    <a:pt x="350" y="641"/>
                    <a:pt x="216" y="753"/>
                  </a:cubicBezTo>
                  <a:cubicBezTo>
                    <a:pt x="81" y="888"/>
                    <a:pt x="1" y="1049"/>
                    <a:pt x="1" y="1210"/>
                  </a:cubicBezTo>
                  <a:cubicBezTo>
                    <a:pt x="1" y="1372"/>
                    <a:pt x="55" y="1533"/>
                    <a:pt x="189" y="1667"/>
                  </a:cubicBezTo>
                  <a:cubicBezTo>
                    <a:pt x="297" y="1775"/>
                    <a:pt x="404" y="1856"/>
                    <a:pt x="539" y="1909"/>
                  </a:cubicBezTo>
                  <a:cubicBezTo>
                    <a:pt x="602" y="1941"/>
                    <a:pt x="674" y="1954"/>
                    <a:pt x="750" y="1954"/>
                  </a:cubicBezTo>
                  <a:cubicBezTo>
                    <a:pt x="804" y="1954"/>
                    <a:pt x="859" y="1947"/>
                    <a:pt x="915" y="1936"/>
                  </a:cubicBezTo>
                  <a:lnTo>
                    <a:pt x="915" y="1936"/>
                  </a:lnTo>
                  <a:lnTo>
                    <a:pt x="673" y="2151"/>
                  </a:lnTo>
                  <a:lnTo>
                    <a:pt x="915" y="2366"/>
                  </a:lnTo>
                  <a:lnTo>
                    <a:pt x="1722" y="1641"/>
                  </a:lnTo>
                  <a:cubicBezTo>
                    <a:pt x="1963" y="1425"/>
                    <a:pt x="2071" y="1237"/>
                    <a:pt x="2098" y="1022"/>
                  </a:cubicBezTo>
                  <a:cubicBezTo>
                    <a:pt x="2098" y="834"/>
                    <a:pt x="2017" y="619"/>
                    <a:pt x="1829" y="404"/>
                  </a:cubicBezTo>
                  <a:cubicBezTo>
                    <a:pt x="1748" y="323"/>
                    <a:pt x="1668" y="269"/>
                    <a:pt x="1587" y="189"/>
                  </a:cubicBezTo>
                  <a:cubicBezTo>
                    <a:pt x="1506" y="135"/>
                    <a:pt x="1399" y="54"/>
                    <a:pt x="1291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8"/>
            <p:cNvSpPr/>
            <p:nvPr/>
          </p:nvSpPr>
          <p:spPr>
            <a:xfrm>
              <a:off x="5164700" y="4326800"/>
              <a:ext cx="72600" cy="57175"/>
            </a:xfrm>
            <a:custGeom>
              <a:avLst/>
              <a:gdLst/>
              <a:ahLst/>
              <a:cxnLst/>
              <a:rect l="l" t="t" r="r" b="b"/>
              <a:pathLst>
                <a:path w="2904" h="2287" extrusionOk="0">
                  <a:moveTo>
                    <a:pt x="1262" y="317"/>
                  </a:moveTo>
                  <a:cubicBezTo>
                    <a:pt x="1389" y="317"/>
                    <a:pt x="1497" y="373"/>
                    <a:pt x="1587" y="485"/>
                  </a:cubicBezTo>
                  <a:cubicBezTo>
                    <a:pt x="1721" y="619"/>
                    <a:pt x="1748" y="754"/>
                    <a:pt x="1721" y="915"/>
                  </a:cubicBezTo>
                  <a:cubicBezTo>
                    <a:pt x="1694" y="1076"/>
                    <a:pt x="1587" y="1238"/>
                    <a:pt x="1398" y="1399"/>
                  </a:cubicBezTo>
                  <a:cubicBezTo>
                    <a:pt x="1237" y="1560"/>
                    <a:pt x="1049" y="1641"/>
                    <a:pt x="888" y="1668"/>
                  </a:cubicBezTo>
                  <a:cubicBezTo>
                    <a:pt x="861" y="1672"/>
                    <a:pt x="835" y="1675"/>
                    <a:pt x="809" y="1675"/>
                  </a:cubicBezTo>
                  <a:cubicBezTo>
                    <a:pt x="681" y="1675"/>
                    <a:pt x="569" y="1619"/>
                    <a:pt x="457" y="1507"/>
                  </a:cubicBezTo>
                  <a:cubicBezTo>
                    <a:pt x="350" y="1372"/>
                    <a:pt x="323" y="1238"/>
                    <a:pt x="350" y="1076"/>
                  </a:cubicBezTo>
                  <a:cubicBezTo>
                    <a:pt x="377" y="915"/>
                    <a:pt x="484" y="754"/>
                    <a:pt x="672" y="592"/>
                  </a:cubicBezTo>
                  <a:cubicBezTo>
                    <a:pt x="834" y="431"/>
                    <a:pt x="1022" y="350"/>
                    <a:pt x="1183" y="324"/>
                  </a:cubicBezTo>
                  <a:cubicBezTo>
                    <a:pt x="1210" y="319"/>
                    <a:pt x="1236" y="317"/>
                    <a:pt x="1262" y="317"/>
                  </a:cubicBezTo>
                  <a:close/>
                  <a:moveTo>
                    <a:pt x="1156" y="1"/>
                  </a:moveTo>
                  <a:cubicBezTo>
                    <a:pt x="914" y="28"/>
                    <a:pt x="672" y="135"/>
                    <a:pt x="457" y="350"/>
                  </a:cubicBezTo>
                  <a:cubicBezTo>
                    <a:pt x="215" y="539"/>
                    <a:pt x="81" y="754"/>
                    <a:pt x="54" y="996"/>
                  </a:cubicBezTo>
                  <a:cubicBezTo>
                    <a:pt x="0" y="1238"/>
                    <a:pt x="54" y="1453"/>
                    <a:pt x="215" y="1614"/>
                  </a:cubicBezTo>
                  <a:cubicBezTo>
                    <a:pt x="323" y="1722"/>
                    <a:pt x="430" y="1802"/>
                    <a:pt x="538" y="1856"/>
                  </a:cubicBezTo>
                  <a:cubicBezTo>
                    <a:pt x="592" y="1870"/>
                    <a:pt x="646" y="1876"/>
                    <a:pt x="703" y="1876"/>
                  </a:cubicBezTo>
                  <a:cubicBezTo>
                    <a:pt x="760" y="1876"/>
                    <a:pt x="820" y="1870"/>
                    <a:pt x="888" y="1856"/>
                  </a:cubicBezTo>
                  <a:lnTo>
                    <a:pt x="888" y="1856"/>
                  </a:lnTo>
                  <a:lnTo>
                    <a:pt x="672" y="2044"/>
                  </a:lnTo>
                  <a:lnTo>
                    <a:pt x="888" y="2286"/>
                  </a:lnTo>
                  <a:lnTo>
                    <a:pt x="2904" y="485"/>
                  </a:lnTo>
                  <a:lnTo>
                    <a:pt x="2689" y="243"/>
                  </a:lnTo>
                  <a:lnTo>
                    <a:pt x="1909" y="942"/>
                  </a:lnTo>
                  <a:cubicBezTo>
                    <a:pt x="1963" y="808"/>
                    <a:pt x="1963" y="700"/>
                    <a:pt x="1936" y="566"/>
                  </a:cubicBezTo>
                  <a:cubicBezTo>
                    <a:pt x="1909" y="458"/>
                    <a:pt x="1855" y="350"/>
                    <a:pt x="1748" y="243"/>
                  </a:cubicBezTo>
                  <a:cubicBezTo>
                    <a:pt x="1587" y="82"/>
                    <a:pt x="1398" y="1"/>
                    <a:pt x="1156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8"/>
            <p:cNvSpPr/>
            <p:nvPr/>
          </p:nvSpPr>
          <p:spPr>
            <a:xfrm>
              <a:off x="5201000" y="4365800"/>
              <a:ext cx="53125" cy="59175"/>
            </a:xfrm>
            <a:custGeom>
              <a:avLst/>
              <a:gdLst/>
              <a:ahLst/>
              <a:cxnLst/>
              <a:rect l="l" t="t" r="r" b="b"/>
              <a:pathLst>
                <a:path w="2125" h="2367" extrusionOk="0">
                  <a:moveTo>
                    <a:pt x="699" y="877"/>
                  </a:moveTo>
                  <a:cubicBezTo>
                    <a:pt x="726" y="877"/>
                    <a:pt x="753" y="881"/>
                    <a:pt x="780" y="888"/>
                  </a:cubicBezTo>
                  <a:cubicBezTo>
                    <a:pt x="887" y="914"/>
                    <a:pt x="1049" y="1049"/>
                    <a:pt x="1210" y="1237"/>
                  </a:cubicBezTo>
                  <a:lnTo>
                    <a:pt x="1425" y="1479"/>
                  </a:lnTo>
                  <a:lnTo>
                    <a:pt x="1371" y="1506"/>
                  </a:lnTo>
                  <a:cubicBezTo>
                    <a:pt x="1210" y="1667"/>
                    <a:pt x="1049" y="1721"/>
                    <a:pt x="887" y="1748"/>
                  </a:cubicBezTo>
                  <a:cubicBezTo>
                    <a:pt x="726" y="1748"/>
                    <a:pt x="592" y="1667"/>
                    <a:pt x="457" y="1533"/>
                  </a:cubicBezTo>
                  <a:cubicBezTo>
                    <a:pt x="377" y="1452"/>
                    <a:pt x="323" y="1345"/>
                    <a:pt x="323" y="1237"/>
                  </a:cubicBezTo>
                  <a:cubicBezTo>
                    <a:pt x="323" y="1156"/>
                    <a:pt x="377" y="1049"/>
                    <a:pt x="457" y="968"/>
                  </a:cubicBezTo>
                  <a:cubicBezTo>
                    <a:pt x="538" y="908"/>
                    <a:pt x="619" y="877"/>
                    <a:pt x="699" y="877"/>
                  </a:cubicBezTo>
                  <a:close/>
                  <a:moveTo>
                    <a:pt x="1291" y="0"/>
                  </a:moveTo>
                  <a:lnTo>
                    <a:pt x="1076" y="189"/>
                  </a:lnTo>
                  <a:cubicBezTo>
                    <a:pt x="1183" y="215"/>
                    <a:pt x="1264" y="269"/>
                    <a:pt x="1371" y="350"/>
                  </a:cubicBezTo>
                  <a:cubicBezTo>
                    <a:pt x="1452" y="404"/>
                    <a:pt x="1533" y="484"/>
                    <a:pt x="1613" y="565"/>
                  </a:cubicBezTo>
                  <a:cubicBezTo>
                    <a:pt x="1721" y="672"/>
                    <a:pt x="1802" y="807"/>
                    <a:pt x="1802" y="941"/>
                  </a:cubicBezTo>
                  <a:cubicBezTo>
                    <a:pt x="1802" y="1076"/>
                    <a:pt x="1748" y="1183"/>
                    <a:pt x="1640" y="1291"/>
                  </a:cubicBezTo>
                  <a:lnTo>
                    <a:pt x="1613" y="1291"/>
                  </a:lnTo>
                  <a:lnTo>
                    <a:pt x="1318" y="968"/>
                  </a:lnTo>
                  <a:cubicBezTo>
                    <a:pt x="1102" y="753"/>
                    <a:pt x="914" y="619"/>
                    <a:pt x="753" y="592"/>
                  </a:cubicBezTo>
                  <a:cubicBezTo>
                    <a:pt x="713" y="580"/>
                    <a:pt x="673" y="575"/>
                    <a:pt x="633" y="575"/>
                  </a:cubicBezTo>
                  <a:cubicBezTo>
                    <a:pt x="486" y="575"/>
                    <a:pt x="342" y="647"/>
                    <a:pt x="215" y="753"/>
                  </a:cubicBezTo>
                  <a:cubicBezTo>
                    <a:pt x="81" y="888"/>
                    <a:pt x="0" y="1022"/>
                    <a:pt x="0" y="1183"/>
                  </a:cubicBezTo>
                  <a:cubicBezTo>
                    <a:pt x="0" y="1345"/>
                    <a:pt x="81" y="1506"/>
                    <a:pt x="215" y="1667"/>
                  </a:cubicBezTo>
                  <a:cubicBezTo>
                    <a:pt x="296" y="1775"/>
                    <a:pt x="430" y="1855"/>
                    <a:pt x="538" y="1909"/>
                  </a:cubicBezTo>
                  <a:cubicBezTo>
                    <a:pt x="614" y="1928"/>
                    <a:pt x="703" y="1947"/>
                    <a:pt x="797" y="1947"/>
                  </a:cubicBezTo>
                  <a:cubicBezTo>
                    <a:pt x="836" y="1947"/>
                    <a:pt x="875" y="1944"/>
                    <a:pt x="914" y="1936"/>
                  </a:cubicBezTo>
                  <a:lnTo>
                    <a:pt x="914" y="1936"/>
                  </a:lnTo>
                  <a:lnTo>
                    <a:pt x="699" y="2124"/>
                  </a:lnTo>
                  <a:lnTo>
                    <a:pt x="914" y="2366"/>
                  </a:lnTo>
                  <a:lnTo>
                    <a:pt x="1748" y="1614"/>
                  </a:lnTo>
                  <a:cubicBezTo>
                    <a:pt x="1963" y="1425"/>
                    <a:pt x="2070" y="1210"/>
                    <a:pt x="2097" y="1022"/>
                  </a:cubicBezTo>
                  <a:cubicBezTo>
                    <a:pt x="2124" y="807"/>
                    <a:pt x="2017" y="619"/>
                    <a:pt x="1828" y="404"/>
                  </a:cubicBezTo>
                  <a:cubicBezTo>
                    <a:pt x="1775" y="323"/>
                    <a:pt x="1694" y="242"/>
                    <a:pt x="1586" y="189"/>
                  </a:cubicBezTo>
                  <a:cubicBezTo>
                    <a:pt x="1506" y="108"/>
                    <a:pt x="1398" y="54"/>
                    <a:pt x="1291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8"/>
            <p:cNvSpPr/>
            <p:nvPr/>
          </p:nvSpPr>
          <p:spPr>
            <a:xfrm>
              <a:off x="4571850" y="4157425"/>
              <a:ext cx="86075" cy="84725"/>
            </a:xfrm>
            <a:custGeom>
              <a:avLst/>
              <a:gdLst/>
              <a:ahLst/>
              <a:cxnLst/>
              <a:rect l="l" t="t" r="r" b="b"/>
              <a:pathLst>
                <a:path w="3443" h="3389" extrusionOk="0">
                  <a:moveTo>
                    <a:pt x="2259" y="1"/>
                  </a:moveTo>
                  <a:lnTo>
                    <a:pt x="1" y="1318"/>
                  </a:lnTo>
                  <a:lnTo>
                    <a:pt x="162" y="1614"/>
                  </a:lnTo>
                  <a:lnTo>
                    <a:pt x="2152" y="458"/>
                  </a:lnTo>
                  <a:lnTo>
                    <a:pt x="942" y="1936"/>
                  </a:lnTo>
                  <a:lnTo>
                    <a:pt x="1130" y="2232"/>
                  </a:lnTo>
                  <a:lnTo>
                    <a:pt x="3012" y="1936"/>
                  </a:lnTo>
                  <a:lnTo>
                    <a:pt x="3012" y="1936"/>
                  </a:lnTo>
                  <a:lnTo>
                    <a:pt x="1022" y="3066"/>
                  </a:lnTo>
                  <a:lnTo>
                    <a:pt x="1184" y="3388"/>
                  </a:lnTo>
                  <a:lnTo>
                    <a:pt x="3442" y="2071"/>
                  </a:lnTo>
                  <a:lnTo>
                    <a:pt x="3200" y="1614"/>
                  </a:lnTo>
                  <a:lnTo>
                    <a:pt x="1318" y="1936"/>
                  </a:lnTo>
                  <a:lnTo>
                    <a:pt x="2528" y="458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8"/>
            <p:cNvSpPr/>
            <p:nvPr/>
          </p:nvSpPr>
          <p:spPr>
            <a:xfrm>
              <a:off x="4612850" y="4234050"/>
              <a:ext cx="53800" cy="55825"/>
            </a:xfrm>
            <a:custGeom>
              <a:avLst/>
              <a:gdLst/>
              <a:ahLst/>
              <a:cxnLst/>
              <a:rect l="l" t="t" r="r" b="b"/>
              <a:pathLst>
                <a:path w="2152" h="2233" extrusionOk="0">
                  <a:moveTo>
                    <a:pt x="730" y="724"/>
                  </a:moveTo>
                  <a:cubicBezTo>
                    <a:pt x="769" y="724"/>
                    <a:pt x="804" y="733"/>
                    <a:pt x="834" y="753"/>
                  </a:cubicBezTo>
                  <a:cubicBezTo>
                    <a:pt x="942" y="807"/>
                    <a:pt x="1076" y="969"/>
                    <a:pt x="1184" y="1184"/>
                  </a:cubicBezTo>
                  <a:lnTo>
                    <a:pt x="1345" y="1453"/>
                  </a:lnTo>
                  <a:lnTo>
                    <a:pt x="1291" y="1506"/>
                  </a:lnTo>
                  <a:cubicBezTo>
                    <a:pt x="1148" y="1588"/>
                    <a:pt x="1020" y="1624"/>
                    <a:pt x="895" y="1624"/>
                  </a:cubicBezTo>
                  <a:cubicBezTo>
                    <a:pt x="857" y="1624"/>
                    <a:pt x="819" y="1620"/>
                    <a:pt x="781" y="1614"/>
                  </a:cubicBezTo>
                  <a:cubicBezTo>
                    <a:pt x="619" y="1587"/>
                    <a:pt x="485" y="1479"/>
                    <a:pt x="404" y="1345"/>
                  </a:cubicBezTo>
                  <a:cubicBezTo>
                    <a:pt x="324" y="1211"/>
                    <a:pt x="297" y="1130"/>
                    <a:pt x="324" y="1022"/>
                  </a:cubicBezTo>
                  <a:cubicBezTo>
                    <a:pt x="350" y="915"/>
                    <a:pt x="404" y="834"/>
                    <a:pt x="512" y="780"/>
                  </a:cubicBezTo>
                  <a:cubicBezTo>
                    <a:pt x="595" y="747"/>
                    <a:pt x="668" y="724"/>
                    <a:pt x="730" y="724"/>
                  </a:cubicBezTo>
                  <a:close/>
                  <a:moveTo>
                    <a:pt x="1533" y="1"/>
                  </a:moveTo>
                  <a:lnTo>
                    <a:pt x="1265" y="135"/>
                  </a:lnTo>
                  <a:cubicBezTo>
                    <a:pt x="1372" y="189"/>
                    <a:pt x="1453" y="270"/>
                    <a:pt x="1533" y="350"/>
                  </a:cubicBezTo>
                  <a:cubicBezTo>
                    <a:pt x="1614" y="431"/>
                    <a:pt x="1668" y="512"/>
                    <a:pt x="1722" y="619"/>
                  </a:cubicBezTo>
                  <a:cubicBezTo>
                    <a:pt x="1802" y="753"/>
                    <a:pt x="1856" y="888"/>
                    <a:pt x="1829" y="1022"/>
                  </a:cubicBezTo>
                  <a:cubicBezTo>
                    <a:pt x="1802" y="1157"/>
                    <a:pt x="1722" y="1237"/>
                    <a:pt x="1614" y="1318"/>
                  </a:cubicBezTo>
                  <a:lnTo>
                    <a:pt x="1587" y="1345"/>
                  </a:lnTo>
                  <a:lnTo>
                    <a:pt x="1345" y="942"/>
                  </a:lnTo>
                  <a:cubicBezTo>
                    <a:pt x="1211" y="700"/>
                    <a:pt x="1049" y="538"/>
                    <a:pt x="861" y="458"/>
                  </a:cubicBezTo>
                  <a:cubicBezTo>
                    <a:pt x="798" y="426"/>
                    <a:pt x="730" y="411"/>
                    <a:pt x="659" y="411"/>
                  </a:cubicBezTo>
                  <a:cubicBezTo>
                    <a:pt x="551" y="411"/>
                    <a:pt x="437" y="446"/>
                    <a:pt x="324" y="512"/>
                  </a:cubicBezTo>
                  <a:cubicBezTo>
                    <a:pt x="162" y="619"/>
                    <a:pt x="55" y="727"/>
                    <a:pt x="28" y="888"/>
                  </a:cubicBezTo>
                  <a:cubicBezTo>
                    <a:pt x="1" y="1049"/>
                    <a:pt x="28" y="1211"/>
                    <a:pt x="108" y="1399"/>
                  </a:cubicBezTo>
                  <a:cubicBezTo>
                    <a:pt x="189" y="1533"/>
                    <a:pt x="297" y="1641"/>
                    <a:pt x="404" y="1694"/>
                  </a:cubicBezTo>
                  <a:cubicBezTo>
                    <a:pt x="485" y="1775"/>
                    <a:pt x="619" y="1802"/>
                    <a:pt x="754" y="1802"/>
                  </a:cubicBezTo>
                  <a:lnTo>
                    <a:pt x="512" y="1963"/>
                  </a:lnTo>
                  <a:lnTo>
                    <a:pt x="673" y="2232"/>
                  </a:lnTo>
                  <a:lnTo>
                    <a:pt x="1641" y="1668"/>
                  </a:lnTo>
                  <a:cubicBezTo>
                    <a:pt x="1883" y="1533"/>
                    <a:pt x="2044" y="1345"/>
                    <a:pt x="2098" y="1157"/>
                  </a:cubicBezTo>
                  <a:cubicBezTo>
                    <a:pt x="2152" y="969"/>
                    <a:pt x="2125" y="753"/>
                    <a:pt x="1990" y="512"/>
                  </a:cubicBezTo>
                  <a:cubicBezTo>
                    <a:pt x="1937" y="404"/>
                    <a:pt x="1856" y="323"/>
                    <a:pt x="1775" y="243"/>
                  </a:cubicBezTo>
                  <a:cubicBezTo>
                    <a:pt x="1722" y="162"/>
                    <a:pt x="1614" y="81"/>
                    <a:pt x="1533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8"/>
            <p:cNvSpPr/>
            <p:nvPr/>
          </p:nvSpPr>
          <p:spPr>
            <a:xfrm>
              <a:off x="4637725" y="4270350"/>
              <a:ext cx="63200" cy="41025"/>
            </a:xfrm>
            <a:custGeom>
              <a:avLst/>
              <a:gdLst/>
              <a:ahLst/>
              <a:cxnLst/>
              <a:rect l="l" t="t" r="r" b="b"/>
              <a:pathLst>
                <a:path w="2528" h="1641" extrusionOk="0">
                  <a:moveTo>
                    <a:pt x="2367" y="1"/>
                  </a:moveTo>
                  <a:lnTo>
                    <a:pt x="1" y="1372"/>
                  </a:lnTo>
                  <a:lnTo>
                    <a:pt x="162" y="1641"/>
                  </a:lnTo>
                  <a:lnTo>
                    <a:pt x="2528" y="269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8"/>
            <p:cNvSpPr/>
            <p:nvPr/>
          </p:nvSpPr>
          <p:spPr>
            <a:xfrm>
              <a:off x="4652525" y="4302625"/>
              <a:ext cx="54450" cy="56475"/>
            </a:xfrm>
            <a:custGeom>
              <a:avLst/>
              <a:gdLst/>
              <a:ahLst/>
              <a:cxnLst/>
              <a:rect l="l" t="t" r="r" b="b"/>
              <a:pathLst>
                <a:path w="2178" h="2259" extrusionOk="0">
                  <a:moveTo>
                    <a:pt x="713" y="742"/>
                  </a:moveTo>
                  <a:cubicBezTo>
                    <a:pt x="764" y="742"/>
                    <a:pt x="812" y="756"/>
                    <a:pt x="861" y="780"/>
                  </a:cubicBezTo>
                  <a:cubicBezTo>
                    <a:pt x="968" y="834"/>
                    <a:pt x="1076" y="995"/>
                    <a:pt x="1210" y="1210"/>
                  </a:cubicBezTo>
                  <a:lnTo>
                    <a:pt x="1371" y="1479"/>
                  </a:lnTo>
                  <a:lnTo>
                    <a:pt x="1291" y="1533"/>
                  </a:lnTo>
                  <a:cubicBezTo>
                    <a:pt x="1167" y="1615"/>
                    <a:pt x="1029" y="1650"/>
                    <a:pt x="898" y="1650"/>
                  </a:cubicBezTo>
                  <a:cubicBezTo>
                    <a:pt x="858" y="1650"/>
                    <a:pt x="818" y="1646"/>
                    <a:pt x="780" y="1640"/>
                  </a:cubicBezTo>
                  <a:cubicBezTo>
                    <a:pt x="619" y="1613"/>
                    <a:pt x="484" y="1506"/>
                    <a:pt x="403" y="1344"/>
                  </a:cubicBezTo>
                  <a:cubicBezTo>
                    <a:pt x="350" y="1237"/>
                    <a:pt x="323" y="1129"/>
                    <a:pt x="350" y="1049"/>
                  </a:cubicBezTo>
                  <a:cubicBezTo>
                    <a:pt x="350" y="941"/>
                    <a:pt x="430" y="860"/>
                    <a:pt x="511" y="807"/>
                  </a:cubicBezTo>
                  <a:cubicBezTo>
                    <a:pt x="585" y="762"/>
                    <a:pt x="651" y="742"/>
                    <a:pt x="713" y="742"/>
                  </a:cubicBezTo>
                  <a:close/>
                  <a:moveTo>
                    <a:pt x="1533" y="0"/>
                  </a:moveTo>
                  <a:lnTo>
                    <a:pt x="1291" y="161"/>
                  </a:lnTo>
                  <a:cubicBezTo>
                    <a:pt x="1371" y="215"/>
                    <a:pt x="1452" y="296"/>
                    <a:pt x="1533" y="376"/>
                  </a:cubicBezTo>
                  <a:cubicBezTo>
                    <a:pt x="1613" y="457"/>
                    <a:pt x="1667" y="538"/>
                    <a:pt x="1748" y="618"/>
                  </a:cubicBezTo>
                  <a:cubicBezTo>
                    <a:pt x="1828" y="780"/>
                    <a:pt x="1855" y="914"/>
                    <a:pt x="1828" y="1049"/>
                  </a:cubicBezTo>
                  <a:cubicBezTo>
                    <a:pt x="1802" y="1183"/>
                    <a:pt x="1748" y="1264"/>
                    <a:pt x="1613" y="1344"/>
                  </a:cubicBezTo>
                  <a:lnTo>
                    <a:pt x="1586" y="1371"/>
                  </a:lnTo>
                  <a:lnTo>
                    <a:pt x="1344" y="968"/>
                  </a:lnTo>
                  <a:cubicBezTo>
                    <a:pt x="1210" y="726"/>
                    <a:pt x="1049" y="565"/>
                    <a:pt x="887" y="484"/>
                  </a:cubicBezTo>
                  <a:cubicBezTo>
                    <a:pt x="813" y="452"/>
                    <a:pt x="743" y="437"/>
                    <a:pt x="674" y="437"/>
                  </a:cubicBezTo>
                  <a:cubicBezTo>
                    <a:pt x="568" y="437"/>
                    <a:pt x="464" y="473"/>
                    <a:pt x="350" y="538"/>
                  </a:cubicBezTo>
                  <a:cubicBezTo>
                    <a:pt x="161" y="645"/>
                    <a:pt x="81" y="753"/>
                    <a:pt x="27" y="914"/>
                  </a:cubicBezTo>
                  <a:cubicBezTo>
                    <a:pt x="0" y="1075"/>
                    <a:pt x="27" y="1237"/>
                    <a:pt x="135" y="1425"/>
                  </a:cubicBezTo>
                  <a:cubicBezTo>
                    <a:pt x="215" y="1559"/>
                    <a:pt x="296" y="1667"/>
                    <a:pt x="403" y="1721"/>
                  </a:cubicBezTo>
                  <a:cubicBezTo>
                    <a:pt x="511" y="1801"/>
                    <a:pt x="619" y="1828"/>
                    <a:pt x="780" y="1828"/>
                  </a:cubicBezTo>
                  <a:lnTo>
                    <a:pt x="511" y="1990"/>
                  </a:lnTo>
                  <a:lnTo>
                    <a:pt x="672" y="2258"/>
                  </a:lnTo>
                  <a:lnTo>
                    <a:pt x="1640" y="1694"/>
                  </a:lnTo>
                  <a:cubicBezTo>
                    <a:pt x="1909" y="1559"/>
                    <a:pt x="2070" y="1371"/>
                    <a:pt x="2124" y="1183"/>
                  </a:cubicBezTo>
                  <a:cubicBezTo>
                    <a:pt x="2178" y="995"/>
                    <a:pt x="2124" y="780"/>
                    <a:pt x="1990" y="511"/>
                  </a:cubicBezTo>
                  <a:cubicBezTo>
                    <a:pt x="1936" y="430"/>
                    <a:pt x="1882" y="350"/>
                    <a:pt x="1802" y="269"/>
                  </a:cubicBezTo>
                  <a:cubicBezTo>
                    <a:pt x="1721" y="161"/>
                    <a:pt x="1640" y="81"/>
                    <a:pt x="1533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8"/>
            <p:cNvSpPr/>
            <p:nvPr/>
          </p:nvSpPr>
          <p:spPr>
            <a:xfrm>
              <a:off x="4681425" y="4344950"/>
              <a:ext cx="69250" cy="70600"/>
            </a:xfrm>
            <a:custGeom>
              <a:avLst/>
              <a:gdLst/>
              <a:ahLst/>
              <a:cxnLst/>
              <a:rect l="l" t="t" r="r" b="b"/>
              <a:pathLst>
                <a:path w="2770" h="2824" extrusionOk="0">
                  <a:moveTo>
                    <a:pt x="1452" y="1"/>
                  </a:moveTo>
                  <a:lnTo>
                    <a:pt x="0" y="1426"/>
                  </a:lnTo>
                  <a:lnTo>
                    <a:pt x="188" y="1748"/>
                  </a:lnTo>
                  <a:lnTo>
                    <a:pt x="1802" y="1318"/>
                  </a:lnTo>
                  <a:lnTo>
                    <a:pt x="1802" y="1318"/>
                  </a:lnTo>
                  <a:lnTo>
                    <a:pt x="619" y="2474"/>
                  </a:lnTo>
                  <a:lnTo>
                    <a:pt x="807" y="2824"/>
                  </a:lnTo>
                  <a:lnTo>
                    <a:pt x="2770" y="2286"/>
                  </a:lnTo>
                  <a:lnTo>
                    <a:pt x="2608" y="1990"/>
                  </a:lnTo>
                  <a:lnTo>
                    <a:pt x="1076" y="2421"/>
                  </a:lnTo>
                  <a:lnTo>
                    <a:pt x="2205" y="1291"/>
                  </a:lnTo>
                  <a:lnTo>
                    <a:pt x="2017" y="969"/>
                  </a:lnTo>
                  <a:lnTo>
                    <a:pt x="484" y="1399"/>
                  </a:lnTo>
                  <a:lnTo>
                    <a:pt x="484" y="1399"/>
                  </a:lnTo>
                  <a:lnTo>
                    <a:pt x="1613" y="270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8"/>
            <p:cNvSpPr/>
            <p:nvPr/>
          </p:nvSpPr>
          <p:spPr>
            <a:xfrm>
              <a:off x="4714350" y="4402775"/>
              <a:ext cx="63200" cy="41025"/>
            </a:xfrm>
            <a:custGeom>
              <a:avLst/>
              <a:gdLst/>
              <a:ahLst/>
              <a:cxnLst/>
              <a:rect l="l" t="t" r="r" b="b"/>
              <a:pathLst>
                <a:path w="2528" h="1641" extrusionOk="0">
                  <a:moveTo>
                    <a:pt x="2367" y="0"/>
                  </a:moveTo>
                  <a:lnTo>
                    <a:pt x="1990" y="215"/>
                  </a:lnTo>
                  <a:lnTo>
                    <a:pt x="2152" y="484"/>
                  </a:lnTo>
                  <a:lnTo>
                    <a:pt x="2528" y="296"/>
                  </a:lnTo>
                  <a:lnTo>
                    <a:pt x="2367" y="0"/>
                  </a:lnTo>
                  <a:close/>
                  <a:moveTo>
                    <a:pt x="1694" y="376"/>
                  </a:moveTo>
                  <a:lnTo>
                    <a:pt x="1" y="1371"/>
                  </a:lnTo>
                  <a:lnTo>
                    <a:pt x="162" y="1640"/>
                  </a:lnTo>
                  <a:lnTo>
                    <a:pt x="1856" y="672"/>
                  </a:lnTo>
                  <a:lnTo>
                    <a:pt x="1694" y="376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8"/>
            <p:cNvSpPr/>
            <p:nvPr/>
          </p:nvSpPr>
          <p:spPr>
            <a:xfrm>
              <a:off x="4726450" y="4433675"/>
              <a:ext cx="74625" cy="86750"/>
            </a:xfrm>
            <a:custGeom>
              <a:avLst/>
              <a:gdLst/>
              <a:ahLst/>
              <a:cxnLst/>
              <a:rect l="l" t="t" r="r" b="b"/>
              <a:pathLst>
                <a:path w="2985" h="3470" extrusionOk="0">
                  <a:moveTo>
                    <a:pt x="1694" y="1"/>
                  </a:moveTo>
                  <a:lnTo>
                    <a:pt x="1" y="969"/>
                  </a:lnTo>
                  <a:lnTo>
                    <a:pt x="162" y="1264"/>
                  </a:lnTo>
                  <a:lnTo>
                    <a:pt x="1130" y="700"/>
                  </a:lnTo>
                  <a:cubicBezTo>
                    <a:pt x="1251" y="639"/>
                    <a:pt x="1372" y="609"/>
                    <a:pt x="1481" y="609"/>
                  </a:cubicBezTo>
                  <a:cubicBezTo>
                    <a:pt x="1518" y="609"/>
                    <a:pt x="1553" y="612"/>
                    <a:pt x="1587" y="619"/>
                  </a:cubicBezTo>
                  <a:cubicBezTo>
                    <a:pt x="1748" y="646"/>
                    <a:pt x="1856" y="727"/>
                    <a:pt x="1936" y="861"/>
                  </a:cubicBezTo>
                  <a:cubicBezTo>
                    <a:pt x="1990" y="996"/>
                    <a:pt x="2017" y="1103"/>
                    <a:pt x="1963" y="1211"/>
                  </a:cubicBezTo>
                  <a:cubicBezTo>
                    <a:pt x="1910" y="1291"/>
                    <a:pt x="1829" y="1399"/>
                    <a:pt x="1668" y="1506"/>
                  </a:cubicBezTo>
                  <a:lnTo>
                    <a:pt x="646" y="2071"/>
                  </a:lnTo>
                  <a:lnTo>
                    <a:pt x="807" y="2367"/>
                  </a:lnTo>
                  <a:lnTo>
                    <a:pt x="1748" y="1802"/>
                  </a:lnTo>
                  <a:cubicBezTo>
                    <a:pt x="1903" y="1736"/>
                    <a:pt x="2022" y="1688"/>
                    <a:pt x="2149" y="1688"/>
                  </a:cubicBezTo>
                  <a:cubicBezTo>
                    <a:pt x="2176" y="1688"/>
                    <a:pt x="2204" y="1690"/>
                    <a:pt x="2232" y="1695"/>
                  </a:cubicBezTo>
                  <a:cubicBezTo>
                    <a:pt x="2367" y="1722"/>
                    <a:pt x="2474" y="1829"/>
                    <a:pt x="2555" y="1964"/>
                  </a:cubicBezTo>
                  <a:cubicBezTo>
                    <a:pt x="2635" y="2071"/>
                    <a:pt x="2635" y="2205"/>
                    <a:pt x="2609" y="2286"/>
                  </a:cubicBezTo>
                  <a:cubicBezTo>
                    <a:pt x="2555" y="2394"/>
                    <a:pt x="2447" y="2501"/>
                    <a:pt x="2286" y="2582"/>
                  </a:cubicBezTo>
                  <a:lnTo>
                    <a:pt x="1264" y="3173"/>
                  </a:lnTo>
                  <a:lnTo>
                    <a:pt x="1426" y="3469"/>
                  </a:lnTo>
                  <a:lnTo>
                    <a:pt x="2447" y="2878"/>
                  </a:lnTo>
                  <a:cubicBezTo>
                    <a:pt x="2689" y="2743"/>
                    <a:pt x="2851" y="2582"/>
                    <a:pt x="2904" y="2421"/>
                  </a:cubicBezTo>
                  <a:cubicBezTo>
                    <a:pt x="2985" y="2259"/>
                    <a:pt x="2958" y="2071"/>
                    <a:pt x="2851" y="1910"/>
                  </a:cubicBezTo>
                  <a:cubicBezTo>
                    <a:pt x="2770" y="1775"/>
                    <a:pt x="2689" y="1668"/>
                    <a:pt x="2555" y="1614"/>
                  </a:cubicBezTo>
                  <a:cubicBezTo>
                    <a:pt x="2467" y="1570"/>
                    <a:pt x="2361" y="1526"/>
                    <a:pt x="2238" y="1526"/>
                  </a:cubicBezTo>
                  <a:cubicBezTo>
                    <a:pt x="2210" y="1526"/>
                    <a:pt x="2181" y="1528"/>
                    <a:pt x="2151" y="1533"/>
                  </a:cubicBezTo>
                  <a:cubicBezTo>
                    <a:pt x="2232" y="1399"/>
                    <a:pt x="2286" y="1291"/>
                    <a:pt x="2313" y="1184"/>
                  </a:cubicBezTo>
                  <a:cubicBezTo>
                    <a:pt x="2313" y="1049"/>
                    <a:pt x="2286" y="915"/>
                    <a:pt x="2232" y="807"/>
                  </a:cubicBezTo>
                  <a:cubicBezTo>
                    <a:pt x="2151" y="673"/>
                    <a:pt x="2071" y="592"/>
                    <a:pt x="1963" y="539"/>
                  </a:cubicBezTo>
                  <a:cubicBezTo>
                    <a:pt x="1856" y="458"/>
                    <a:pt x="1748" y="431"/>
                    <a:pt x="1614" y="431"/>
                  </a:cubicBezTo>
                  <a:lnTo>
                    <a:pt x="1856" y="270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8"/>
            <p:cNvSpPr/>
            <p:nvPr/>
          </p:nvSpPr>
          <p:spPr>
            <a:xfrm>
              <a:off x="4774175" y="4514175"/>
              <a:ext cx="53125" cy="48425"/>
            </a:xfrm>
            <a:custGeom>
              <a:avLst/>
              <a:gdLst/>
              <a:ahLst/>
              <a:cxnLst/>
              <a:rect l="l" t="t" r="r" b="b"/>
              <a:pathLst>
                <a:path w="2125" h="1937" extrusionOk="0">
                  <a:moveTo>
                    <a:pt x="1262" y="323"/>
                  </a:moveTo>
                  <a:cubicBezTo>
                    <a:pt x="1290" y="323"/>
                    <a:pt x="1318" y="325"/>
                    <a:pt x="1345" y="330"/>
                  </a:cubicBezTo>
                  <a:cubicBezTo>
                    <a:pt x="1506" y="357"/>
                    <a:pt x="1641" y="437"/>
                    <a:pt x="1721" y="599"/>
                  </a:cubicBezTo>
                  <a:cubicBezTo>
                    <a:pt x="1829" y="733"/>
                    <a:pt x="1829" y="894"/>
                    <a:pt x="1748" y="1056"/>
                  </a:cubicBezTo>
                  <a:cubicBezTo>
                    <a:pt x="1694" y="1190"/>
                    <a:pt x="1560" y="1325"/>
                    <a:pt x="1345" y="1459"/>
                  </a:cubicBezTo>
                  <a:cubicBezTo>
                    <a:pt x="1189" y="1548"/>
                    <a:pt x="1033" y="1600"/>
                    <a:pt x="892" y="1600"/>
                  </a:cubicBezTo>
                  <a:cubicBezTo>
                    <a:pt x="863" y="1600"/>
                    <a:pt x="835" y="1598"/>
                    <a:pt x="807" y="1593"/>
                  </a:cubicBezTo>
                  <a:cubicBezTo>
                    <a:pt x="646" y="1567"/>
                    <a:pt x="511" y="1486"/>
                    <a:pt x="431" y="1351"/>
                  </a:cubicBezTo>
                  <a:cubicBezTo>
                    <a:pt x="323" y="1190"/>
                    <a:pt x="323" y="1029"/>
                    <a:pt x="377" y="894"/>
                  </a:cubicBezTo>
                  <a:cubicBezTo>
                    <a:pt x="458" y="733"/>
                    <a:pt x="592" y="599"/>
                    <a:pt x="807" y="491"/>
                  </a:cubicBezTo>
                  <a:cubicBezTo>
                    <a:pt x="964" y="379"/>
                    <a:pt x="1121" y="323"/>
                    <a:pt x="1262" y="323"/>
                  </a:cubicBezTo>
                  <a:close/>
                  <a:moveTo>
                    <a:pt x="1281" y="1"/>
                  </a:moveTo>
                  <a:cubicBezTo>
                    <a:pt x="1077" y="1"/>
                    <a:pt x="867" y="60"/>
                    <a:pt x="619" y="195"/>
                  </a:cubicBezTo>
                  <a:cubicBezTo>
                    <a:pt x="350" y="357"/>
                    <a:pt x="162" y="545"/>
                    <a:pt x="81" y="760"/>
                  </a:cubicBezTo>
                  <a:cubicBezTo>
                    <a:pt x="1" y="1002"/>
                    <a:pt x="54" y="1244"/>
                    <a:pt x="189" y="1486"/>
                  </a:cubicBezTo>
                  <a:cubicBezTo>
                    <a:pt x="323" y="1728"/>
                    <a:pt x="511" y="1862"/>
                    <a:pt x="753" y="1916"/>
                  </a:cubicBezTo>
                  <a:cubicBezTo>
                    <a:pt x="814" y="1930"/>
                    <a:pt x="874" y="1936"/>
                    <a:pt x="936" y="1936"/>
                  </a:cubicBezTo>
                  <a:cubicBezTo>
                    <a:pt x="1120" y="1936"/>
                    <a:pt x="1311" y="1876"/>
                    <a:pt x="1533" y="1755"/>
                  </a:cubicBezTo>
                  <a:cubicBezTo>
                    <a:pt x="1802" y="1593"/>
                    <a:pt x="1990" y="1378"/>
                    <a:pt x="2071" y="1163"/>
                  </a:cubicBezTo>
                  <a:cubicBezTo>
                    <a:pt x="2125" y="921"/>
                    <a:pt x="2098" y="706"/>
                    <a:pt x="1963" y="437"/>
                  </a:cubicBezTo>
                  <a:cubicBezTo>
                    <a:pt x="1829" y="195"/>
                    <a:pt x="1641" y="61"/>
                    <a:pt x="1399" y="7"/>
                  </a:cubicBezTo>
                  <a:cubicBezTo>
                    <a:pt x="1359" y="3"/>
                    <a:pt x="1320" y="1"/>
                    <a:pt x="1281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8"/>
            <p:cNvSpPr/>
            <p:nvPr/>
          </p:nvSpPr>
          <p:spPr>
            <a:xfrm>
              <a:off x="4797700" y="4556675"/>
              <a:ext cx="58500" cy="59850"/>
            </a:xfrm>
            <a:custGeom>
              <a:avLst/>
              <a:gdLst/>
              <a:ahLst/>
              <a:cxnLst/>
              <a:rect l="l" t="t" r="r" b="b"/>
              <a:pathLst>
                <a:path w="2340" h="2394" extrusionOk="0">
                  <a:moveTo>
                    <a:pt x="1694" y="1"/>
                  </a:moveTo>
                  <a:lnTo>
                    <a:pt x="1" y="996"/>
                  </a:lnTo>
                  <a:lnTo>
                    <a:pt x="162" y="1265"/>
                  </a:lnTo>
                  <a:lnTo>
                    <a:pt x="1130" y="700"/>
                  </a:lnTo>
                  <a:cubicBezTo>
                    <a:pt x="1251" y="640"/>
                    <a:pt x="1372" y="609"/>
                    <a:pt x="1481" y="609"/>
                  </a:cubicBezTo>
                  <a:cubicBezTo>
                    <a:pt x="1518" y="609"/>
                    <a:pt x="1553" y="613"/>
                    <a:pt x="1587" y="619"/>
                  </a:cubicBezTo>
                  <a:cubicBezTo>
                    <a:pt x="1721" y="646"/>
                    <a:pt x="1856" y="727"/>
                    <a:pt x="1936" y="888"/>
                  </a:cubicBezTo>
                  <a:cubicBezTo>
                    <a:pt x="2017" y="1023"/>
                    <a:pt x="2017" y="1130"/>
                    <a:pt x="1990" y="1238"/>
                  </a:cubicBezTo>
                  <a:cubicBezTo>
                    <a:pt x="1936" y="1345"/>
                    <a:pt x="1829" y="1453"/>
                    <a:pt x="1667" y="1533"/>
                  </a:cubicBezTo>
                  <a:lnTo>
                    <a:pt x="646" y="2125"/>
                  </a:lnTo>
                  <a:lnTo>
                    <a:pt x="807" y="2394"/>
                  </a:lnTo>
                  <a:lnTo>
                    <a:pt x="1856" y="1802"/>
                  </a:lnTo>
                  <a:cubicBezTo>
                    <a:pt x="2071" y="1668"/>
                    <a:pt x="2232" y="1533"/>
                    <a:pt x="2286" y="1345"/>
                  </a:cubicBezTo>
                  <a:cubicBezTo>
                    <a:pt x="2340" y="1184"/>
                    <a:pt x="2340" y="996"/>
                    <a:pt x="2205" y="808"/>
                  </a:cubicBezTo>
                  <a:cubicBezTo>
                    <a:pt x="2151" y="700"/>
                    <a:pt x="2071" y="592"/>
                    <a:pt x="1963" y="539"/>
                  </a:cubicBezTo>
                  <a:cubicBezTo>
                    <a:pt x="1856" y="485"/>
                    <a:pt x="1721" y="458"/>
                    <a:pt x="1587" y="431"/>
                  </a:cubicBezTo>
                  <a:lnTo>
                    <a:pt x="1856" y="297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8"/>
            <p:cNvSpPr/>
            <p:nvPr/>
          </p:nvSpPr>
          <p:spPr>
            <a:xfrm>
              <a:off x="4828625" y="4607775"/>
              <a:ext cx="54475" cy="56475"/>
            </a:xfrm>
            <a:custGeom>
              <a:avLst/>
              <a:gdLst/>
              <a:ahLst/>
              <a:cxnLst/>
              <a:rect l="l" t="t" r="r" b="b"/>
              <a:pathLst>
                <a:path w="2179" h="2259" extrusionOk="0">
                  <a:moveTo>
                    <a:pt x="713" y="743"/>
                  </a:moveTo>
                  <a:cubicBezTo>
                    <a:pt x="764" y="743"/>
                    <a:pt x="812" y="756"/>
                    <a:pt x="861" y="780"/>
                  </a:cubicBezTo>
                  <a:cubicBezTo>
                    <a:pt x="968" y="834"/>
                    <a:pt x="1076" y="968"/>
                    <a:pt x="1210" y="1210"/>
                  </a:cubicBezTo>
                  <a:lnTo>
                    <a:pt x="1371" y="1479"/>
                  </a:lnTo>
                  <a:lnTo>
                    <a:pt x="1291" y="1506"/>
                  </a:lnTo>
                  <a:cubicBezTo>
                    <a:pt x="1173" y="1585"/>
                    <a:pt x="1040" y="1635"/>
                    <a:pt x="914" y="1635"/>
                  </a:cubicBezTo>
                  <a:cubicBezTo>
                    <a:pt x="868" y="1635"/>
                    <a:pt x="823" y="1628"/>
                    <a:pt x="780" y="1613"/>
                  </a:cubicBezTo>
                  <a:cubicBezTo>
                    <a:pt x="619" y="1587"/>
                    <a:pt x="484" y="1506"/>
                    <a:pt x="404" y="1345"/>
                  </a:cubicBezTo>
                  <a:cubicBezTo>
                    <a:pt x="350" y="1237"/>
                    <a:pt x="323" y="1130"/>
                    <a:pt x="323" y="1022"/>
                  </a:cubicBezTo>
                  <a:cubicBezTo>
                    <a:pt x="350" y="941"/>
                    <a:pt x="404" y="861"/>
                    <a:pt x="511" y="807"/>
                  </a:cubicBezTo>
                  <a:cubicBezTo>
                    <a:pt x="585" y="763"/>
                    <a:pt x="651" y="743"/>
                    <a:pt x="713" y="743"/>
                  </a:cubicBezTo>
                  <a:close/>
                  <a:moveTo>
                    <a:pt x="1533" y="0"/>
                  </a:moveTo>
                  <a:lnTo>
                    <a:pt x="1264" y="162"/>
                  </a:lnTo>
                  <a:cubicBezTo>
                    <a:pt x="1371" y="215"/>
                    <a:pt x="1452" y="269"/>
                    <a:pt x="1533" y="350"/>
                  </a:cubicBezTo>
                  <a:cubicBezTo>
                    <a:pt x="1613" y="431"/>
                    <a:pt x="1667" y="511"/>
                    <a:pt x="1721" y="619"/>
                  </a:cubicBezTo>
                  <a:cubicBezTo>
                    <a:pt x="1829" y="780"/>
                    <a:pt x="1855" y="914"/>
                    <a:pt x="1829" y="1022"/>
                  </a:cubicBezTo>
                  <a:cubicBezTo>
                    <a:pt x="1802" y="1156"/>
                    <a:pt x="1748" y="1264"/>
                    <a:pt x="1613" y="1345"/>
                  </a:cubicBezTo>
                  <a:lnTo>
                    <a:pt x="1587" y="1345"/>
                  </a:lnTo>
                  <a:lnTo>
                    <a:pt x="1345" y="968"/>
                  </a:lnTo>
                  <a:cubicBezTo>
                    <a:pt x="1210" y="699"/>
                    <a:pt x="1049" y="538"/>
                    <a:pt x="888" y="457"/>
                  </a:cubicBezTo>
                  <a:cubicBezTo>
                    <a:pt x="825" y="439"/>
                    <a:pt x="765" y="431"/>
                    <a:pt x="705" y="431"/>
                  </a:cubicBezTo>
                  <a:cubicBezTo>
                    <a:pt x="586" y="431"/>
                    <a:pt x="466" y="466"/>
                    <a:pt x="323" y="538"/>
                  </a:cubicBezTo>
                  <a:cubicBezTo>
                    <a:pt x="162" y="619"/>
                    <a:pt x="81" y="753"/>
                    <a:pt x="27" y="914"/>
                  </a:cubicBezTo>
                  <a:cubicBezTo>
                    <a:pt x="0" y="1076"/>
                    <a:pt x="27" y="1237"/>
                    <a:pt x="135" y="1398"/>
                  </a:cubicBezTo>
                  <a:cubicBezTo>
                    <a:pt x="215" y="1533"/>
                    <a:pt x="296" y="1640"/>
                    <a:pt x="404" y="1721"/>
                  </a:cubicBezTo>
                  <a:cubicBezTo>
                    <a:pt x="511" y="1775"/>
                    <a:pt x="619" y="1829"/>
                    <a:pt x="753" y="1829"/>
                  </a:cubicBezTo>
                  <a:lnTo>
                    <a:pt x="511" y="1963"/>
                  </a:lnTo>
                  <a:lnTo>
                    <a:pt x="672" y="2259"/>
                  </a:lnTo>
                  <a:lnTo>
                    <a:pt x="1640" y="1694"/>
                  </a:lnTo>
                  <a:cubicBezTo>
                    <a:pt x="1909" y="1533"/>
                    <a:pt x="2044" y="1372"/>
                    <a:pt x="2124" y="1183"/>
                  </a:cubicBezTo>
                  <a:cubicBezTo>
                    <a:pt x="2178" y="968"/>
                    <a:pt x="2124" y="753"/>
                    <a:pt x="1990" y="511"/>
                  </a:cubicBezTo>
                  <a:cubicBezTo>
                    <a:pt x="1936" y="431"/>
                    <a:pt x="1855" y="323"/>
                    <a:pt x="1802" y="242"/>
                  </a:cubicBezTo>
                  <a:cubicBezTo>
                    <a:pt x="1721" y="162"/>
                    <a:pt x="1640" y="81"/>
                    <a:pt x="1533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8"/>
            <p:cNvSpPr/>
            <p:nvPr/>
          </p:nvSpPr>
          <p:spPr>
            <a:xfrm>
              <a:off x="4857525" y="4658425"/>
              <a:ext cx="75300" cy="54900"/>
            </a:xfrm>
            <a:custGeom>
              <a:avLst/>
              <a:gdLst/>
              <a:ahLst/>
              <a:cxnLst/>
              <a:rect l="l" t="t" r="r" b="b"/>
              <a:pathLst>
                <a:path w="3012" h="2196" extrusionOk="0">
                  <a:moveTo>
                    <a:pt x="1345" y="313"/>
                  </a:moveTo>
                  <a:cubicBezTo>
                    <a:pt x="1506" y="340"/>
                    <a:pt x="1640" y="421"/>
                    <a:pt x="1721" y="555"/>
                  </a:cubicBezTo>
                  <a:cubicBezTo>
                    <a:pt x="1802" y="717"/>
                    <a:pt x="1802" y="878"/>
                    <a:pt x="1748" y="1012"/>
                  </a:cubicBezTo>
                  <a:cubicBezTo>
                    <a:pt x="1667" y="1174"/>
                    <a:pt x="1533" y="1308"/>
                    <a:pt x="1345" y="1416"/>
                  </a:cubicBezTo>
                  <a:cubicBezTo>
                    <a:pt x="1165" y="1528"/>
                    <a:pt x="1005" y="1584"/>
                    <a:pt x="863" y="1584"/>
                  </a:cubicBezTo>
                  <a:cubicBezTo>
                    <a:pt x="835" y="1584"/>
                    <a:pt x="807" y="1582"/>
                    <a:pt x="780" y="1577"/>
                  </a:cubicBezTo>
                  <a:cubicBezTo>
                    <a:pt x="619" y="1550"/>
                    <a:pt x="484" y="1470"/>
                    <a:pt x="404" y="1335"/>
                  </a:cubicBezTo>
                  <a:cubicBezTo>
                    <a:pt x="323" y="1174"/>
                    <a:pt x="323" y="1039"/>
                    <a:pt x="377" y="878"/>
                  </a:cubicBezTo>
                  <a:cubicBezTo>
                    <a:pt x="457" y="717"/>
                    <a:pt x="592" y="582"/>
                    <a:pt x="780" y="475"/>
                  </a:cubicBezTo>
                  <a:cubicBezTo>
                    <a:pt x="995" y="367"/>
                    <a:pt x="1183" y="313"/>
                    <a:pt x="1345" y="313"/>
                  </a:cubicBezTo>
                  <a:close/>
                  <a:moveTo>
                    <a:pt x="1216" y="1"/>
                  </a:moveTo>
                  <a:cubicBezTo>
                    <a:pt x="1025" y="1"/>
                    <a:pt x="830" y="73"/>
                    <a:pt x="619" y="179"/>
                  </a:cubicBezTo>
                  <a:cubicBezTo>
                    <a:pt x="350" y="340"/>
                    <a:pt x="189" y="529"/>
                    <a:pt x="81" y="744"/>
                  </a:cubicBezTo>
                  <a:cubicBezTo>
                    <a:pt x="0" y="986"/>
                    <a:pt x="0" y="1201"/>
                    <a:pt x="135" y="1389"/>
                  </a:cubicBezTo>
                  <a:cubicBezTo>
                    <a:pt x="215" y="1523"/>
                    <a:pt x="296" y="1604"/>
                    <a:pt x="377" y="1685"/>
                  </a:cubicBezTo>
                  <a:cubicBezTo>
                    <a:pt x="484" y="1738"/>
                    <a:pt x="619" y="1765"/>
                    <a:pt x="753" y="1765"/>
                  </a:cubicBezTo>
                  <a:lnTo>
                    <a:pt x="484" y="1900"/>
                  </a:lnTo>
                  <a:lnTo>
                    <a:pt x="646" y="2195"/>
                  </a:lnTo>
                  <a:lnTo>
                    <a:pt x="3012" y="824"/>
                  </a:lnTo>
                  <a:lnTo>
                    <a:pt x="2850" y="555"/>
                  </a:lnTo>
                  <a:lnTo>
                    <a:pt x="1936" y="1093"/>
                  </a:lnTo>
                  <a:cubicBezTo>
                    <a:pt x="1990" y="959"/>
                    <a:pt x="2017" y="851"/>
                    <a:pt x="2017" y="717"/>
                  </a:cubicBezTo>
                  <a:cubicBezTo>
                    <a:pt x="2017" y="609"/>
                    <a:pt x="1990" y="502"/>
                    <a:pt x="1909" y="367"/>
                  </a:cubicBezTo>
                  <a:cubicBezTo>
                    <a:pt x="1802" y="152"/>
                    <a:pt x="1614" y="45"/>
                    <a:pt x="1372" y="18"/>
                  </a:cubicBezTo>
                  <a:cubicBezTo>
                    <a:pt x="1320" y="6"/>
                    <a:pt x="1268" y="1"/>
                    <a:pt x="1216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8"/>
            <p:cNvSpPr/>
            <p:nvPr/>
          </p:nvSpPr>
          <p:spPr>
            <a:xfrm>
              <a:off x="4882400" y="4693800"/>
              <a:ext cx="62525" cy="41025"/>
            </a:xfrm>
            <a:custGeom>
              <a:avLst/>
              <a:gdLst/>
              <a:ahLst/>
              <a:cxnLst/>
              <a:rect l="l" t="t" r="r" b="b"/>
              <a:pathLst>
                <a:path w="2501" h="1641" extrusionOk="0">
                  <a:moveTo>
                    <a:pt x="2339" y="1"/>
                  </a:moveTo>
                  <a:lnTo>
                    <a:pt x="1990" y="189"/>
                  </a:lnTo>
                  <a:lnTo>
                    <a:pt x="2151" y="485"/>
                  </a:lnTo>
                  <a:lnTo>
                    <a:pt x="2501" y="270"/>
                  </a:lnTo>
                  <a:lnTo>
                    <a:pt x="2339" y="1"/>
                  </a:lnTo>
                  <a:close/>
                  <a:moveTo>
                    <a:pt x="1694" y="377"/>
                  </a:moveTo>
                  <a:lnTo>
                    <a:pt x="0" y="1345"/>
                  </a:lnTo>
                  <a:lnTo>
                    <a:pt x="161" y="1641"/>
                  </a:lnTo>
                  <a:lnTo>
                    <a:pt x="1855" y="646"/>
                  </a:lnTo>
                  <a:lnTo>
                    <a:pt x="1694" y="377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8"/>
            <p:cNvSpPr/>
            <p:nvPr/>
          </p:nvSpPr>
          <p:spPr>
            <a:xfrm>
              <a:off x="4898525" y="4729275"/>
              <a:ext cx="75300" cy="54625"/>
            </a:xfrm>
            <a:custGeom>
              <a:avLst/>
              <a:gdLst/>
              <a:ahLst/>
              <a:cxnLst/>
              <a:rect l="l" t="t" r="r" b="b"/>
              <a:pathLst>
                <a:path w="3012" h="2185" extrusionOk="0">
                  <a:moveTo>
                    <a:pt x="1259" y="322"/>
                  </a:moveTo>
                  <a:cubicBezTo>
                    <a:pt x="1289" y="322"/>
                    <a:pt x="1317" y="325"/>
                    <a:pt x="1345" y="329"/>
                  </a:cubicBezTo>
                  <a:cubicBezTo>
                    <a:pt x="1506" y="329"/>
                    <a:pt x="1640" y="410"/>
                    <a:pt x="1721" y="571"/>
                  </a:cubicBezTo>
                  <a:cubicBezTo>
                    <a:pt x="1802" y="706"/>
                    <a:pt x="1802" y="867"/>
                    <a:pt x="1748" y="1028"/>
                  </a:cubicBezTo>
                  <a:cubicBezTo>
                    <a:pt x="1667" y="1163"/>
                    <a:pt x="1533" y="1297"/>
                    <a:pt x="1345" y="1432"/>
                  </a:cubicBezTo>
                  <a:cubicBezTo>
                    <a:pt x="1167" y="1521"/>
                    <a:pt x="1007" y="1573"/>
                    <a:pt x="866" y="1573"/>
                  </a:cubicBezTo>
                  <a:cubicBezTo>
                    <a:pt x="836" y="1573"/>
                    <a:pt x="808" y="1571"/>
                    <a:pt x="780" y="1566"/>
                  </a:cubicBezTo>
                  <a:cubicBezTo>
                    <a:pt x="619" y="1566"/>
                    <a:pt x="484" y="1485"/>
                    <a:pt x="404" y="1324"/>
                  </a:cubicBezTo>
                  <a:cubicBezTo>
                    <a:pt x="323" y="1190"/>
                    <a:pt x="296" y="1028"/>
                    <a:pt x="377" y="867"/>
                  </a:cubicBezTo>
                  <a:cubicBezTo>
                    <a:pt x="431" y="733"/>
                    <a:pt x="592" y="598"/>
                    <a:pt x="780" y="464"/>
                  </a:cubicBezTo>
                  <a:cubicBezTo>
                    <a:pt x="958" y="375"/>
                    <a:pt x="1118" y="322"/>
                    <a:pt x="1259" y="322"/>
                  </a:cubicBezTo>
                  <a:close/>
                  <a:moveTo>
                    <a:pt x="1254" y="0"/>
                  </a:moveTo>
                  <a:cubicBezTo>
                    <a:pt x="1050" y="0"/>
                    <a:pt x="844" y="60"/>
                    <a:pt x="619" y="195"/>
                  </a:cubicBezTo>
                  <a:cubicBezTo>
                    <a:pt x="350" y="329"/>
                    <a:pt x="162" y="518"/>
                    <a:pt x="81" y="760"/>
                  </a:cubicBezTo>
                  <a:cubicBezTo>
                    <a:pt x="0" y="975"/>
                    <a:pt x="0" y="1190"/>
                    <a:pt x="135" y="1405"/>
                  </a:cubicBezTo>
                  <a:cubicBezTo>
                    <a:pt x="189" y="1512"/>
                    <a:pt x="296" y="1620"/>
                    <a:pt x="377" y="1674"/>
                  </a:cubicBezTo>
                  <a:cubicBezTo>
                    <a:pt x="484" y="1727"/>
                    <a:pt x="619" y="1754"/>
                    <a:pt x="753" y="1754"/>
                  </a:cubicBezTo>
                  <a:lnTo>
                    <a:pt x="484" y="1916"/>
                  </a:lnTo>
                  <a:lnTo>
                    <a:pt x="646" y="2184"/>
                  </a:lnTo>
                  <a:lnTo>
                    <a:pt x="3012" y="840"/>
                  </a:lnTo>
                  <a:lnTo>
                    <a:pt x="2850" y="544"/>
                  </a:lnTo>
                  <a:lnTo>
                    <a:pt x="1936" y="1082"/>
                  </a:lnTo>
                  <a:cubicBezTo>
                    <a:pt x="1990" y="975"/>
                    <a:pt x="2017" y="840"/>
                    <a:pt x="2017" y="733"/>
                  </a:cubicBezTo>
                  <a:cubicBezTo>
                    <a:pt x="2017" y="598"/>
                    <a:pt x="1990" y="491"/>
                    <a:pt x="1909" y="356"/>
                  </a:cubicBezTo>
                  <a:cubicBezTo>
                    <a:pt x="1802" y="168"/>
                    <a:pt x="1614" y="34"/>
                    <a:pt x="1372" y="7"/>
                  </a:cubicBezTo>
                  <a:cubicBezTo>
                    <a:pt x="1332" y="2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8"/>
            <p:cNvSpPr/>
            <p:nvPr/>
          </p:nvSpPr>
          <p:spPr>
            <a:xfrm>
              <a:off x="4925400" y="4775125"/>
              <a:ext cx="54475" cy="56500"/>
            </a:xfrm>
            <a:custGeom>
              <a:avLst/>
              <a:gdLst/>
              <a:ahLst/>
              <a:cxnLst/>
              <a:rect l="l" t="t" r="r" b="b"/>
              <a:pathLst>
                <a:path w="2179" h="2260" extrusionOk="0">
                  <a:moveTo>
                    <a:pt x="714" y="743"/>
                  </a:moveTo>
                  <a:cubicBezTo>
                    <a:pt x="765" y="743"/>
                    <a:pt x="813" y="756"/>
                    <a:pt x="861" y="781"/>
                  </a:cubicBezTo>
                  <a:cubicBezTo>
                    <a:pt x="969" y="834"/>
                    <a:pt x="1076" y="996"/>
                    <a:pt x="1211" y="1211"/>
                  </a:cubicBezTo>
                  <a:lnTo>
                    <a:pt x="1372" y="1480"/>
                  </a:lnTo>
                  <a:lnTo>
                    <a:pt x="1291" y="1533"/>
                  </a:lnTo>
                  <a:cubicBezTo>
                    <a:pt x="1168" y="1616"/>
                    <a:pt x="1029" y="1651"/>
                    <a:pt x="899" y="1651"/>
                  </a:cubicBezTo>
                  <a:cubicBezTo>
                    <a:pt x="858" y="1651"/>
                    <a:pt x="819" y="1647"/>
                    <a:pt x="781" y="1641"/>
                  </a:cubicBezTo>
                  <a:cubicBezTo>
                    <a:pt x="619" y="1614"/>
                    <a:pt x="485" y="1507"/>
                    <a:pt x="404" y="1372"/>
                  </a:cubicBezTo>
                  <a:cubicBezTo>
                    <a:pt x="350" y="1238"/>
                    <a:pt x="324" y="1130"/>
                    <a:pt x="324" y="1050"/>
                  </a:cubicBezTo>
                  <a:cubicBezTo>
                    <a:pt x="350" y="942"/>
                    <a:pt x="404" y="861"/>
                    <a:pt x="512" y="808"/>
                  </a:cubicBezTo>
                  <a:cubicBezTo>
                    <a:pt x="586" y="763"/>
                    <a:pt x="652" y="743"/>
                    <a:pt x="714" y="743"/>
                  </a:cubicBezTo>
                  <a:close/>
                  <a:moveTo>
                    <a:pt x="1533" y="1"/>
                  </a:moveTo>
                  <a:lnTo>
                    <a:pt x="1265" y="162"/>
                  </a:lnTo>
                  <a:cubicBezTo>
                    <a:pt x="1372" y="216"/>
                    <a:pt x="1453" y="297"/>
                    <a:pt x="1533" y="377"/>
                  </a:cubicBezTo>
                  <a:cubicBezTo>
                    <a:pt x="1614" y="458"/>
                    <a:pt x="1668" y="539"/>
                    <a:pt x="1722" y="619"/>
                  </a:cubicBezTo>
                  <a:cubicBezTo>
                    <a:pt x="1829" y="781"/>
                    <a:pt x="1856" y="915"/>
                    <a:pt x="1829" y="1050"/>
                  </a:cubicBezTo>
                  <a:cubicBezTo>
                    <a:pt x="1802" y="1184"/>
                    <a:pt x="1748" y="1265"/>
                    <a:pt x="1614" y="1345"/>
                  </a:cubicBezTo>
                  <a:lnTo>
                    <a:pt x="1587" y="1372"/>
                  </a:lnTo>
                  <a:lnTo>
                    <a:pt x="1345" y="969"/>
                  </a:lnTo>
                  <a:cubicBezTo>
                    <a:pt x="1211" y="727"/>
                    <a:pt x="1049" y="566"/>
                    <a:pt x="888" y="485"/>
                  </a:cubicBezTo>
                  <a:cubicBezTo>
                    <a:pt x="814" y="453"/>
                    <a:pt x="744" y="438"/>
                    <a:pt x="673" y="438"/>
                  </a:cubicBezTo>
                  <a:cubicBezTo>
                    <a:pt x="564" y="438"/>
                    <a:pt x="454" y="474"/>
                    <a:pt x="324" y="539"/>
                  </a:cubicBezTo>
                  <a:cubicBezTo>
                    <a:pt x="162" y="646"/>
                    <a:pt x="82" y="754"/>
                    <a:pt x="28" y="915"/>
                  </a:cubicBezTo>
                  <a:cubicBezTo>
                    <a:pt x="1" y="1076"/>
                    <a:pt x="28" y="1238"/>
                    <a:pt x="135" y="1426"/>
                  </a:cubicBezTo>
                  <a:cubicBezTo>
                    <a:pt x="216" y="1560"/>
                    <a:pt x="297" y="1668"/>
                    <a:pt x="404" y="1722"/>
                  </a:cubicBezTo>
                  <a:cubicBezTo>
                    <a:pt x="512" y="1802"/>
                    <a:pt x="619" y="1829"/>
                    <a:pt x="754" y="1829"/>
                  </a:cubicBezTo>
                  <a:lnTo>
                    <a:pt x="512" y="1991"/>
                  </a:lnTo>
                  <a:lnTo>
                    <a:pt x="673" y="2259"/>
                  </a:lnTo>
                  <a:lnTo>
                    <a:pt x="1641" y="1695"/>
                  </a:lnTo>
                  <a:cubicBezTo>
                    <a:pt x="1910" y="1560"/>
                    <a:pt x="2044" y="1372"/>
                    <a:pt x="2125" y="1184"/>
                  </a:cubicBezTo>
                  <a:cubicBezTo>
                    <a:pt x="2179" y="996"/>
                    <a:pt x="2125" y="781"/>
                    <a:pt x="1990" y="512"/>
                  </a:cubicBezTo>
                  <a:cubicBezTo>
                    <a:pt x="1937" y="431"/>
                    <a:pt x="1883" y="350"/>
                    <a:pt x="1802" y="270"/>
                  </a:cubicBezTo>
                  <a:cubicBezTo>
                    <a:pt x="1722" y="189"/>
                    <a:pt x="1641" y="82"/>
                    <a:pt x="1533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8"/>
            <p:cNvSpPr/>
            <p:nvPr/>
          </p:nvSpPr>
          <p:spPr>
            <a:xfrm>
              <a:off x="4267375" y="4319425"/>
              <a:ext cx="72625" cy="57150"/>
            </a:xfrm>
            <a:custGeom>
              <a:avLst/>
              <a:gdLst/>
              <a:ahLst/>
              <a:cxnLst/>
              <a:rect l="l" t="t" r="r" b="b"/>
              <a:pathLst>
                <a:path w="2905" h="2286" extrusionOk="0">
                  <a:moveTo>
                    <a:pt x="1130" y="403"/>
                  </a:moveTo>
                  <a:lnTo>
                    <a:pt x="2528" y="457"/>
                  </a:lnTo>
                  <a:lnTo>
                    <a:pt x="1425" y="1318"/>
                  </a:lnTo>
                  <a:lnTo>
                    <a:pt x="1130" y="403"/>
                  </a:lnTo>
                  <a:close/>
                  <a:moveTo>
                    <a:pt x="0" y="0"/>
                  </a:moveTo>
                  <a:lnTo>
                    <a:pt x="108" y="350"/>
                  </a:lnTo>
                  <a:lnTo>
                    <a:pt x="834" y="377"/>
                  </a:lnTo>
                  <a:lnTo>
                    <a:pt x="1183" y="1506"/>
                  </a:lnTo>
                  <a:lnTo>
                    <a:pt x="619" y="1936"/>
                  </a:lnTo>
                  <a:lnTo>
                    <a:pt x="726" y="2286"/>
                  </a:lnTo>
                  <a:lnTo>
                    <a:pt x="2904" y="538"/>
                  </a:lnTo>
                  <a:lnTo>
                    <a:pt x="2797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8"/>
            <p:cNvSpPr/>
            <p:nvPr/>
          </p:nvSpPr>
          <p:spPr>
            <a:xfrm>
              <a:off x="4288200" y="4369825"/>
              <a:ext cx="57175" cy="54475"/>
            </a:xfrm>
            <a:custGeom>
              <a:avLst/>
              <a:gdLst/>
              <a:ahLst/>
              <a:cxnLst/>
              <a:rect l="l" t="t" r="r" b="b"/>
              <a:pathLst>
                <a:path w="2287" h="2179" extrusionOk="0">
                  <a:moveTo>
                    <a:pt x="1883" y="1"/>
                  </a:moveTo>
                  <a:lnTo>
                    <a:pt x="1" y="619"/>
                  </a:lnTo>
                  <a:lnTo>
                    <a:pt x="108" y="915"/>
                  </a:lnTo>
                  <a:lnTo>
                    <a:pt x="1157" y="565"/>
                  </a:lnTo>
                  <a:cubicBezTo>
                    <a:pt x="1251" y="538"/>
                    <a:pt x="1338" y="525"/>
                    <a:pt x="1419" y="525"/>
                  </a:cubicBezTo>
                  <a:cubicBezTo>
                    <a:pt x="1500" y="525"/>
                    <a:pt x="1574" y="538"/>
                    <a:pt x="1641" y="565"/>
                  </a:cubicBezTo>
                  <a:cubicBezTo>
                    <a:pt x="1775" y="646"/>
                    <a:pt x="1883" y="753"/>
                    <a:pt x="1937" y="915"/>
                  </a:cubicBezTo>
                  <a:cubicBezTo>
                    <a:pt x="1964" y="1049"/>
                    <a:pt x="1964" y="1157"/>
                    <a:pt x="1910" y="1264"/>
                  </a:cubicBezTo>
                  <a:cubicBezTo>
                    <a:pt x="1829" y="1372"/>
                    <a:pt x="1722" y="1453"/>
                    <a:pt x="1533" y="1506"/>
                  </a:cubicBezTo>
                  <a:lnTo>
                    <a:pt x="431" y="1856"/>
                  </a:lnTo>
                  <a:lnTo>
                    <a:pt x="512" y="2178"/>
                  </a:lnTo>
                  <a:lnTo>
                    <a:pt x="1641" y="1802"/>
                  </a:lnTo>
                  <a:cubicBezTo>
                    <a:pt x="1910" y="1721"/>
                    <a:pt x="2071" y="1614"/>
                    <a:pt x="2179" y="1453"/>
                  </a:cubicBezTo>
                  <a:cubicBezTo>
                    <a:pt x="2286" y="1291"/>
                    <a:pt x="2286" y="1103"/>
                    <a:pt x="2206" y="888"/>
                  </a:cubicBezTo>
                  <a:cubicBezTo>
                    <a:pt x="2179" y="753"/>
                    <a:pt x="2098" y="673"/>
                    <a:pt x="2017" y="592"/>
                  </a:cubicBezTo>
                  <a:cubicBezTo>
                    <a:pt x="1937" y="511"/>
                    <a:pt x="1829" y="431"/>
                    <a:pt x="1695" y="404"/>
                  </a:cubicBezTo>
                  <a:lnTo>
                    <a:pt x="1990" y="296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8"/>
            <p:cNvSpPr/>
            <p:nvPr/>
          </p:nvSpPr>
          <p:spPr>
            <a:xfrm>
              <a:off x="4309050" y="4426600"/>
              <a:ext cx="53125" cy="45425"/>
            </a:xfrm>
            <a:custGeom>
              <a:avLst/>
              <a:gdLst/>
              <a:ahLst/>
              <a:cxnLst/>
              <a:rect l="l" t="t" r="r" b="b"/>
              <a:pathLst>
                <a:path w="2125" h="1817" extrusionOk="0">
                  <a:moveTo>
                    <a:pt x="1151" y="0"/>
                  </a:moveTo>
                  <a:cubicBezTo>
                    <a:pt x="1034" y="0"/>
                    <a:pt x="910" y="22"/>
                    <a:pt x="780" y="69"/>
                  </a:cubicBezTo>
                  <a:cubicBezTo>
                    <a:pt x="484" y="176"/>
                    <a:pt x="269" y="338"/>
                    <a:pt x="135" y="553"/>
                  </a:cubicBezTo>
                  <a:cubicBezTo>
                    <a:pt x="27" y="768"/>
                    <a:pt x="0" y="1037"/>
                    <a:pt x="81" y="1306"/>
                  </a:cubicBezTo>
                  <a:cubicBezTo>
                    <a:pt x="135" y="1413"/>
                    <a:pt x="162" y="1494"/>
                    <a:pt x="215" y="1601"/>
                  </a:cubicBezTo>
                  <a:cubicBezTo>
                    <a:pt x="269" y="1682"/>
                    <a:pt x="323" y="1763"/>
                    <a:pt x="404" y="1816"/>
                  </a:cubicBezTo>
                  <a:lnTo>
                    <a:pt x="673" y="1736"/>
                  </a:lnTo>
                  <a:cubicBezTo>
                    <a:pt x="592" y="1655"/>
                    <a:pt x="538" y="1601"/>
                    <a:pt x="484" y="1521"/>
                  </a:cubicBezTo>
                  <a:cubicBezTo>
                    <a:pt x="431" y="1440"/>
                    <a:pt x="404" y="1332"/>
                    <a:pt x="350" y="1252"/>
                  </a:cubicBezTo>
                  <a:cubicBezTo>
                    <a:pt x="296" y="1064"/>
                    <a:pt x="323" y="875"/>
                    <a:pt x="404" y="741"/>
                  </a:cubicBezTo>
                  <a:cubicBezTo>
                    <a:pt x="484" y="580"/>
                    <a:pt x="646" y="472"/>
                    <a:pt x="888" y="391"/>
                  </a:cubicBezTo>
                  <a:cubicBezTo>
                    <a:pt x="995" y="351"/>
                    <a:pt x="1096" y="331"/>
                    <a:pt x="1190" y="331"/>
                  </a:cubicBezTo>
                  <a:cubicBezTo>
                    <a:pt x="1284" y="331"/>
                    <a:pt x="1372" y="351"/>
                    <a:pt x="1452" y="391"/>
                  </a:cubicBezTo>
                  <a:cubicBezTo>
                    <a:pt x="1614" y="445"/>
                    <a:pt x="1748" y="580"/>
                    <a:pt x="1802" y="795"/>
                  </a:cubicBezTo>
                  <a:cubicBezTo>
                    <a:pt x="1829" y="875"/>
                    <a:pt x="1856" y="983"/>
                    <a:pt x="1856" y="1064"/>
                  </a:cubicBezTo>
                  <a:cubicBezTo>
                    <a:pt x="1856" y="1171"/>
                    <a:pt x="1856" y="1252"/>
                    <a:pt x="1829" y="1359"/>
                  </a:cubicBezTo>
                  <a:lnTo>
                    <a:pt x="2124" y="1279"/>
                  </a:lnTo>
                  <a:cubicBezTo>
                    <a:pt x="2124" y="1171"/>
                    <a:pt x="2124" y="1064"/>
                    <a:pt x="2124" y="983"/>
                  </a:cubicBezTo>
                  <a:cubicBezTo>
                    <a:pt x="2097" y="875"/>
                    <a:pt x="2097" y="795"/>
                    <a:pt x="2044" y="687"/>
                  </a:cubicBezTo>
                  <a:cubicBezTo>
                    <a:pt x="1963" y="391"/>
                    <a:pt x="1802" y="203"/>
                    <a:pt x="1560" y="96"/>
                  </a:cubicBezTo>
                  <a:cubicBezTo>
                    <a:pt x="1439" y="35"/>
                    <a:pt x="1301" y="0"/>
                    <a:pt x="1151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8"/>
            <p:cNvSpPr/>
            <p:nvPr/>
          </p:nvSpPr>
          <p:spPr>
            <a:xfrm>
              <a:off x="4303000" y="4465275"/>
              <a:ext cx="78000" cy="45725"/>
            </a:xfrm>
            <a:custGeom>
              <a:avLst/>
              <a:gdLst/>
              <a:ahLst/>
              <a:cxnLst/>
              <a:rect l="l" t="t" r="r" b="b"/>
              <a:pathLst>
                <a:path w="3120" h="1829" extrusionOk="0">
                  <a:moveTo>
                    <a:pt x="2528" y="0"/>
                  </a:moveTo>
                  <a:lnTo>
                    <a:pt x="941" y="1372"/>
                  </a:lnTo>
                  <a:lnTo>
                    <a:pt x="780" y="1345"/>
                  </a:lnTo>
                  <a:cubicBezTo>
                    <a:pt x="619" y="1345"/>
                    <a:pt x="511" y="1318"/>
                    <a:pt x="457" y="1291"/>
                  </a:cubicBezTo>
                  <a:cubicBezTo>
                    <a:pt x="404" y="1264"/>
                    <a:pt x="350" y="1183"/>
                    <a:pt x="323" y="1103"/>
                  </a:cubicBezTo>
                  <a:lnTo>
                    <a:pt x="269" y="941"/>
                  </a:lnTo>
                  <a:lnTo>
                    <a:pt x="0" y="1022"/>
                  </a:lnTo>
                  <a:lnTo>
                    <a:pt x="81" y="1264"/>
                  </a:lnTo>
                  <a:cubicBezTo>
                    <a:pt x="135" y="1399"/>
                    <a:pt x="215" y="1506"/>
                    <a:pt x="296" y="1560"/>
                  </a:cubicBezTo>
                  <a:cubicBezTo>
                    <a:pt x="404" y="1614"/>
                    <a:pt x="565" y="1641"/>
                    <a:pt x="807" y="1667"/>
                  </a:cubicBezTo>
                  <a:lnTo>
                    <a:pt x="3119" y="1829"/>
                  </a:lnTo>
                  <a:lnTo>
                    <a:pt x="3012" y="1506"/>
                  </a:lnTo>
                  <a:lnTo>
                    <a:pt x="1372" y="1399"/>
                  </a:lnTo>
                  <a:lnTo>
                    <a:pt x="2635" y="323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8"/>
            <p:cNvSpPr/>
            <p:nvPr/>
          </p:nvSpPr>
          <p:spPr>
            <a:xfrm>
              <a:off x="4337950" y="4521075"/>
              <a:ext cx="55825" cy="29575"/>
            </a:xfrm>
            <a:custGeom>
              <a:avLst/>
              <a:gdLst/>
              <a:ahLst/>
              <a:cxnLst/>
              <a:rect l="l" t="t" r="r" b="b"/>
              <a:pathLst>
                <a:path w="2233" h="1183" extrusionOk="0">
                  <a:moveTo>
                    <a:pt x="1856" y="0"/>
                  </a:moveTo>
                  <a:lnTo>
                    <a:pt x="0" y="618"/>
                  </a:lnTo>
                  <a:lnTo>
                    <a:pt x="81" y="914"/>
                  </a:lnTo>
                  <a:lnTo>
                    <a:pt x="1076" y="592"/>
                  </a:lnTo>
                  <a:cubicBezTo>
                    <a:pt x="1194" y="562"/>
                    <a:pt x="1296" y="541"/>
                    <a:pt x="1390" y="541"/>
                  </a:cubicBezTo>
                  <a:cubicBezTo>
                    <a:pt x="1468" y="541"/>
                    <a:pt x="1541" y="555"/>
                    <a:pt x="1614" y="592"/>
                  </a:cubicBezTo>
                  <a:cubicBezTo>
                    <a:pt x="1748" y="645"/>
                    <a:pt x="1856" y="753"/>
                    <a:pt x="1909" y="914"/>
                  </a:cubicBezTo>
                  <a:cubicBezTo>
                    <a:pt x="1909" y="968"/>
                    <a:pt x="1936" y="1022"/>
                    <a:pt x="1936" y="1049"/>
                  </a:cubicBezTo>
                  <a:cubicBezTo>
                    <a:pt x="1936" y="1102"/>
                    <a:pt x="1936" y="1156"/>
                    <a:pt x="1909" y="1183"/>
                  </a:cubicBezTo>
                  <a:lnTo>
                    <a:pt x="2232" y="1075"/>
                  </a:lnTo>
                  <a:cubicBezTo>
                    <a:pt x="2232" y="1049"/>
                    <a:pt x="2232" y="1022"/>
                    <a:pt x="2232" y="995"/>
                  </a:cubicBezTo>
                  <a:cubicBezTo>
                    <a:pt x="2205" y="968"/>
                    <a:pt x="2205" y="941"/>
                    <a:pt x="2205" y="914"/>
                  </a:cubicBezTo>
                  <a:cubicBezTo>
                    <a:pt x="2151" y="780"/>
                    <a:pt x="2098" y="672"/>
                    <a:pt x="1990" y="565"/>
                  </a:cubicBezTo>
                  <a:cubicBezTo>
                    <a:pt x="1909" y="484"/>
                    <a:pt x="1802" y="430"/>
                    <a:pt x="1667" y="403"/>
                  </a:cubicBezTo>
                  <a:lnTo>
                    <a:pt x="1963" y="323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8"/>
            <p:cNvSpPr/>
            <p:nvPr/>
          </p:nvSpPr>
          <p:spPr>
            <a:xfrm>
              <a:off x="4350725" y="4556925"/>
              <a:ext cx="53800" cy="46825"/>
            </a:xfrm>
            <a:custGeom>
              <a:avLst/>
              <a:gdLst/>
              <a:ahLst/>
              <a:cxnLst/>
              <a:rect l="l" t="t" r="r" b="b"/>
              <a:pathLst>
                <a:path w="2152" h="1873" extrusionOk="0">
                  <a:moveTo>
                    <a:pt x="1282" y="338"/>
                  </a:moveTo>
                  <a:cubicBezTo>
                    <a:pt x="1352" y="338"/>
                    <a:pt x="1417" y="347"/>
                    <a:pt x="1479" y="367"/>
                  </a:cubicBezTo>
                  <a:cubicBezTo>
                    <a:pt x="1640" y="421"/>
                    <a:pt x="1748" y="529"/>
                    <a:pt x="1802" y="690"/>
                  </a:cubicBezTo>
                  <a:cubicBezTo>
                    <a:pt x="1855" y="851"/>
                    <a:pt x="1829" y="1013"/>
                    <a:pt x="1721" y="1147"/>
                  </a:cubicBezTo>
                  <a:cubicBezTo>
                    <a:pt x="1640" y="1282"/>
                    <a:pt x="1479" y="1389"/>
                    <a:pt x="1264" y="1470"/>
                  </a:cubicBezTo>
                  <a:cubicBezTo>
                    <a:pt x="1131" y="1514"/>
                    <a:pt x="1014" y="1534"/>
                    <a:pt x="909" y="1534"/>
                  </a:cubicBezTo>
                  <a:cubicBezTo>
                    <a:pt x="823" y="1534"/>
                    <a:pt x="745" y="1521"/>
                    <a:pt x="672" y="1497"/>
                  </a:cubicBezTo>
                  <a:cubicBezTo>
                    <a:pt x="511" y="1443"/>
                    <a:pt x="404" y="1335"/>
                    <a:pt x="350" y="1174"/>
                  </a:cubicBezTo>
                  <a:cubicBezTo>
                    <a:pt x="296" y="1013"/>
                    <a:pt x="323" y="851"/>
                    <a:pt x="430" y="717"/>
                  </a:cubicBezTo>
                  <a:cubicBezTo>
                    <a:pt x="511" y="582"/>
                    <a:pt x="672" y="475"/>
                    <a:pt x="914" y="394"/>
                  </a:cubicBezTo>
                  <a:cubicBezTo>
                    <a:pt x="1047" y="361"/>
                    <a:pt x="1170" y="338"/>
                    <a:pt x="1282" y="338"/>
                  </a:cubicBezTo>
                  <a:close/>
                  <a:moveTo>
                    <a:pt x="1255" y="1"/>
                  </a:moveTo>
                  <a:cubicBezTo>
                    <a:pt x="1116" y="1"/>
                    <a:pt x="965" y="28"/>
                    <a:pt x="807" y="72"/>
                  </a:cubicBezTo>
                  <a:cubicBezTo>
                    <a:pt x="484" y="179"/>
                    <a:pt x="269" y="341"/>
                    <a:pt x="162" y="529"/>
                  </a:cubicBezTo>
                  <a:cubicBezTo>
                    <a:pt x="27" y="744"/>
                    <a:pt x="0" y="986"/>
                    <a:pt x="108" y="1255"/>
                  </a:cubicBezTo>
                  <a:cubicBezTo>
                    <a:pt x="189" y="1523"/>
                    <a:pt x="350" y="1712"/>
                    <a:pt x="565" y="1792"/>
                  </a:cubicBezTo>
                  <a:cubicBezTo>
                    <a:pt x="672" y="1846"/>
                    <a:pt x="793" y="1873"/>
                    <a:pt x="925" y="1873"/>
                  </a:cubicBezTo>
                  <a:cubicBezTo>
                    <a:pt x="1056" y="1873"/>
                    <a:pt x="1197" y="1846"/>
                    <a:pt x="1345" y="1792"/>
                  </a:cubicBezTo>
                  <a:cubicBezTo>
                    <a:pt x="1667" y="1685"/>
                    <a:pt x="1882" y="1523"/>
                    <a:pt x="1990" y="1335"/>
                  </a:cubicBezTo>
                  <a:cubicBezTo>
                    <a:pt x="2124" y="1120"/>
                    <a:pt x="2151" y="878"/>
                    <a:pt x="2071" y="609"/>
                  </a:cubicBezTo>
                  <a:cubicBezTo>
                    <a:pt x="1963" y="341"/>
                    <a:pt x="1829" y="179"/>
                    <a:pt x="1587" y="72"/>
                  </a:cubicBezTo>
                  <a:cubicBezTo>
                    <a:pt x="1487" y="22"/>
                    <a:pt x="1375" y="1"/>
                    <a:pt x="1255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8"/>
            <p:cNvSpPr/>
            <p:nvPr/>
          </p:nvSpPr>
          <p:spPr>
            <a:xfrm>
              <a:off x="4365500" y="4606425"/>
              <a:ext cx="66575" cy="83375"/>
            </a:xfrm>
            <a:custGeom>
              <a:avLst/>
              <a:gdLst/>
              <a:ahLst/>
              <a:cxnLst/>
              <a:rect l="l" t="t" r="r" b="b"/>
              <a:pathLst>
                <a:path w="2663" h="3335" extrusionOk="0">
                  <a:moveTo>
                    <a:pt x="1856" y="1"/>
                  </a:moveTo>
                  <a:lnTo>
                    <a:pt x="1" y="619"/>
                  </a:lnTo>
                  <a:lnTo>
                    <a:pt x="108" y="915"/>
                  </a:lnTo>
                  <a:lnTo>
                    <a:pt x="1157" y="565"/>
                  </a:lnTo>
                  <a:cubicBezTo>
                    <a:pt x="1238" y="538"/>
                    <a:pt x="1318" y="525"/>
                    <a:pt x="1396" y="525"/>
                  </a:cubicBezTo>
                  <a:cubicBezTo>
                    <a:pt x="1473" y="525"/>
                    <a:pt x="1547" y="538"/>
                    <a:pt x="1614" y="565"/>
                  </a:cubicBezTo>
                  <a:cubicBezTo>
                    <a:pt x="1748" y="619"/>
                    <a:pt x="1856" y="726"/>
                    <a:pt x="1910" y="888"/>
                  </a:cubicBezTo>
                  <a:cubicBezTo>
                    <a:pt x="1937" y="1022"/>
                    <a:pt x="1937" y="1130"/>
                    <a:pt x="1883" y="1237"/>
                  </a:cubicBezTo>
                  <a:cubicBezTo>
                    <a:pt x="1802" y="1318"/>
                    <a:pt x="1695" y="1399"/>
                    <a:pt x="1506" y="1452"/>
                  </a:cubicBezTo>
                  <a:lnTo>
                    <a:pt x="377" y="1802"/>
                  </a:lnTo>
                  <a:lnTo>
                    <a:pt x="485" y="2125"/>
                  </a:lnTo>
                  <a:lnTo>
                    <a:pt x="1533" y="1775"/>
                  </a:lnTo>
                  <a:cubicBezTo>
                    <a:pt x="1627" y="1748"/>
                    <a:pt x="1715" y="1735"/>
                    <a:pt x="1795" y="1735"/>
                  </a:cubicBezTo>
                  <a:cubicBezTo>
                    <a:pt x="1876" y="1735"/>
                    <a:pt x="1950" y="1748"/>
                    <a:pt x="2017" y="1775"/>
                  </a:cubicBezTo>
                  <a:cubicBezTo>
                    <a:pt x="2152" y="1829"/>
                    <a:pt x="2259" y="1936"/>
                    <a:pt x="2286" y="2098"/>
                  </a:cubicBezTo>
                  <a:cubicBezTo>
                    <a:pt x="2340" y="2232"/>
                    <a:pt x="2340" y="2340"/>
                    <a:pt x="2259" y="2447"/>
                  </a:cubicBezTo>
                  <a:cubicBezTo>
                    <a:pt x="2205" y="2528"/>
                    <a:pt x="2071" y="2609"/>
                    <a:pt x="1883" y="2662"/>
                  </a:cubicBezTo>
                  <a:lnTo>
                    <a:pt x="781" y="3012"/>
                  </a:lnTo>
                  <a:lnTo>
                    <a:pt x="888" y="3334"/>
                  </a:lnTo>
                  <a:lnTo>
                    <a:pt x="2017" y="2958"/>
                  </a:lnTo>
                  <a:cubicBezTo>
                    <a:pt x="2259" y="2877"/>
                    <a:pt x="2421" y="2770"/>
                    <a:pt x="2528" y="2609"/>
                  </a:cubicBezTo>
                  <a:cubicBezTo>
                    <a:pt x="2636" y="2474"/>
                    <a:pt x="2663" y="2286"/>
                    <a:pt x="2582" y="2098"/>
                  </a:cubicBezTo>
                  <a:cubicBezTo>
                    <a:pt x="2555" y="1963"/>
                    <a:pt x="2474" y="1856"/>
                    <a:pt x="2367" y="1748"/>
                  </a:cubicBezTo>
                  <a:cubicBezTo>
                    <a:pt x="2259" y="1667"/>
                    <a:pt x="2152" y="1614"/>
                    <a:pt x="1990" y="1587"/>
                  </a:cubicBezTo>
                  <a:cubicBezTo>
                    <a:pt x="2098" y="1506"/>
                    <a:pt x="2179" y="1399"/>
                    <a:pt x="2205" y="1264"/>
                  </a:cubicBezTo>
                  <a:cubicBezTo>
                    <a:pt x="2259" y="1157"/>
                    <a:pt x="2232" y="1022"/>
                    <a:pt x="2205" y="888"/>
                  </a:cubicBezTo>
                  <a:cubicBezTo>
                    <a:pt x="2152" y="753"/>
                    <a:pt x="2098" y="646"/>
                    <a:pt x="2017" y="565"/>
                  </a:cubicBezTo>
                  <a:cubicBezTo>
                    <a:pt x="1910" y="485"/>
                    <a:pt x="1802" y="431"/>
                    <a:pt x="1668" y="404"/>
                  </a:cubicBezTo>
                  <a:lnTo>
                    <a:pt x="1963" y="32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8"/>
            <p:cNvSpPr/>
            <p:nvPr/>
          </p:nvSpPr>
          <p:spPr>
            <a:xfrm>
              <a:off x="4395075" y="4692300"/>
              <a:ext cx="53125" cy="46575"/>
            </a:xfrm>
            <a:custGeom>
              <a:avLst/>
              <a:gdLst/>
              <a:ahLst/>
              <a:cxnLst/>
              <a:rect l="l" t="t" r="r" b="b"/>
              <a:pathLst>
                <a:path w="2125" h="1863" extrusionOk="0">
                  <a:moveTo>
                    <a:pt x="1256" y="327"/>
                  </a:moveTo>
                  <a:cubicBezTo>
                    <a:pt x="1325" y="327"/>
                    <a:pt x="1391" y="336"/>
                    <a:pt x="1453" y="356"/>
                  </a:cubicBezTo>
                  <a:cubicBezTo>
                    <a:pt x="1614" y="410"/>
                    <a:pt x="1722" y="518"/>
                    <a:pt x="1775" y="679"/>
                  </a:cubicBezTo>
                  <a:cubicBezTo>
                    <a:pt x="1829" y="867"/>
                    <a:pt x="1802" y="1002"/>
                    <a:pt x="1722" y="1136"/>
                  </a:cubicBezTo>
                  <a:cubicBezTo>
                    <a:pt x="1614" y="1271"/>
                    <a:pt x="1453" y="1378"/>
                    <a:pt x="1238" y="1459"/>
                  </a:cubicBezTo>
                  <a:cubicBezTo>
                    <a:pt x="1119" y="1503"/>
                    <a:pt x="1009" y="1523"/>
                    <a:pt x="907" y="1523"/>
                  </a:cubicBezTo>
                  <a:cubicBezTo>
                    <a:pt x="823" y="1523"/>
                    <a:pt x="745" y="1510"/>
                    <a:pt x="673" y="1486"/>
                  </a:cubicBezTo>
                  <a:cubicBezTo>
                    <a:pt x="512" y="1432"/>
                    <a:pt x="404" y="1324"/>
                    <a:pt x="350" y="1163"/>
                  </a:cubicBezTo>
                  <a:cubicBezTo>
                    <a:pt x="297" y="1002"/>
                    <a:pt x="323" y="840"/>
                    <a:pt x="404" y="706"/>
                  </a:cubicBezTo>
                  <a:cubicBezTo>
                    <a:pt x="512" y="572"/>
                    <a:pt x="673" y="464"/>
                    <a:pt x="888" y="383"/>
                  </a:cubicBezTo>
                  <a:cubicBezTo>
                    <a:pt x="1021" y="350"/>
                    <a:pt x="1144" y="327"/>
                    <a:pt x="1256" y="327"/>
                  </a:cubicBezTo>
                  <a:close/>
                  <a:moveTo>
                    <a:pt x="1214" y="0"/>
                  </a:moveTo>
                  <a:cubicBezTo>
                    <a:pt x="1083" y="0"/>
                    <a:pt x="942" y="20"/>
                    <a:pt x="780" y="61"/>
                  </a:cubicBezTo>
                  <a:cubicBezTo>
                    <a:pt x="485" y="168"/>
                    <a:pt x="270" y="330"/>
                    <a:pt x="135" y="518"/>
                  </a:cubicBezTo>
                  <a:cubicBezTo>
                    <a:pt x="28" y="733"/>
                    <a:pt x="1" y="975"/>
                    <a:pt x="81" y="1244"/>
                  </a:cubicBezTo>
                  <a:cubicBezTo>
                    <a:pt x="162" y="1513"/>
                    <a:pt x="323" y="1701"/>
                    <a:pt x="539" y="1781"/>
                  </a:cubicBezTo>
                  <a:cubicBezTo>
                    <a:pt x="660" y="1835"/>
                    <a:pt x="780" y="1862"/>
                    <a:pt x="912" y="1862"/>
                  </a:cubicBezTo>
                  <a:cubicBezTo>
                    <a:pt x="1043" y="1862"/>
                    <a:pt x="1184" y="1835"/>
                    <a:pt x="1345" y="1781"/>
                  </a:cubicBezTo>
                  <a:cubicBezTo>
                    <a:pt x="1641" y="1674"/>
                    <a:pt x="1856" y="1539"/>
                    <a:pt x="1990" y="1324"/>
                  </a:cubicBezTo>
                  <a:cubicBezTo>
                    <a:pt x="2098" y="1109"/>
                    <a:pt x="2125" y="867"/>
                    <a:pt x="2044" y="598"/>
                  </a:cubicBezTo>
                  <a:cubicBezTo>
                    <a:pt x="1963" y="330"/>
                    <a:pt x="1802" y="168"/>
                    <a:pt x="1587" y="61"/>
                  </a:cubicBezTo>
                  <a:cubicBezTo>
                    <a:pt x="1466" y="20"/>
                    <a:pt x="1345" y="0"/>
                    <a:pt x="1214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4409200" y="4741525"/>
              <a:ext cx="57150" cy="54475"/>
            </a:xfrm>
            <a:custGeom>
              <a:avLst/>
              <a:gdLst/>
              <a:ahLst/>
              <a:cxnLst/>
              <a:rect l="l" t="t" r="r" b="b"/>
              <a:pathLst>
                <a:path w="2286" h="2179" extrusionOk="0">
                  <a:moveTo>
                    <a:pt x="1882" y="1"/>
                  </a:moveTo>
                  <a:lnTo>
                    <a:pt x="0" y="619"/>
                  </a:lnTo>
                  <a:lnTo>
                    <a:pt x="108" y="915"/>
                  </a:lnTo>
                  <a:lnTo>
                    <a:pt x="1157" y="565"/>
                  </a:lnTo>
                  <a:cubicBezTo>
                    <a:pt x="1241" y="541"/>
                    <a:pt x="1320" y="528"/>
                    <a:pt x="1394" y="528"/>
                  </a:cubicBezTo>
                  <a:cubicBezTo>
                    <a:pt x="1484" y="528"/>
                    <a:pt x="1566" y="548"/>
                    <a:pt x="1640" y="592"/>
                  </a:cubicBezTo>
                  <a:cubicBezTo>
                    <a:pt x="1775" y="646"/>
                    <a:pt x="1856" y="753"/>
                    <a:pt x="1909" y="915"/>
                  </a:cubicBezTo>
                  <a:cubicBezTo>
                    <a:pt x="1963" y="1049"/>
                    <a:pt x="1963" y="1184"/>
                    <a:pt x="1882" y="1264"/>
                  </a:cubicBezTo>
                  <a:cubicBezTo>
                    <a:pt x="1829" y="1372"/>
                    <a:pt x="1694" y="1452"/>
                    <a:pt x="1533" y="1506"/>
                  </a:cubicBezTo>
                  <a:lnTo>
                    <a:pt x="404" y="1856"/>
                  </a:lnTo>
                  <a:lnTo>
                    <a:pt x="511" y="2178"/>
                  </a:lnTo>
                  <a:lnTo>
                    <a:pt x="1640" y="1802"/>
                  </a:lnTo>
                  <a:cubicBezTo>
                    <a:pt x="1882" y="1721"/>
                    <a:pt x="2071" y="1614"/>
                    <a:pt x="2178" y="1452"/>
                  </a:cubicBezTo>
                  <a:cubicBezTo>
                    <a:pt x="2259" y="1291"/>
                    <a:pt x="2286" y="1103"/>
                    <a:pt x="2205" y="915"/>
                  </a:cubicBezTo>
                  <a:cubicBezTo>
                    <a:pt x="2178" y="780"/>
                    <a:pt x="2098" y="673"/>
                    <a:pt x="2017" y="592"/>
                  </a:cubicBezTo>
                  <a:cubicBezTo>
                    <a:pt x="1936" y="511"/>
                    <a:pt x="1829" y="458"/>
                    <a:pt x="1667" y="404"/>
                  </a:cubicBezTo>
                  <a:lnTo>
                    <a:pt x="1963" y="323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4428025" y="4797325"/>
              <a:ext cx="54450" cy="50425"/>
            </a:xfrm>
            <a:custGeom>
              <a:avLst/>
              <a:gdLst/>
              <a:ahLst/>
              <a:cxnLst/>
              <a:rect l="l" t="t" r="r" b="b"/>
              <a:pathLst>
                <a:path w="2178" h="2017" extrusionOk="0">
                  <a:moveTo>
                    <a:pt x="724" y="537"/>
                  </a:moveTo>
                  <a:cubicBezTo>
                    <a:pt x="799" y="537"/>
                    <a:pt x="862" y="566"/>
                    <a:pt x="914" y="619"/>
                  </a:cubicBezTo>
                  <a:cubicBezTo>
                    <a:pt x="995" y="672"/>
                    <a:pt x="1103" y="834"/>
                    <a:pt x="1183" y="1103"/>
                  </a:cubicBezTo>
                  <a:lnTo>
                    <a:pt x="1264" y="1398"/>
                  </a:lnTo>
                  <a:lnTo>
                    <a:pt x="1210" y="1425"/>
                  </a:lnTo>
                  <a:cubicBezTo>
                    <a:pt x="1103" y="1452"/>
                    <a:pt x="1008" y="1465"/>
                    <a:pt x="921" y="1465"/>
                  </a:cubicBezTo>
                  <a:cubicBezTo>
                    <a:pt x="834" y="1465"/>
                    <a:pt x="753" y="1452"/>
                    <a:pt x="672" y="1425"/>
                  </a:cubicBezTo>
                  <a:cubicBezTo>
                    <a:pt x="511" y="1371"/>
                    <a:pt x="404" y="1237"/>
                    <a:pt x="350" y="1076"/>
                  </a:cubicBezTo>
                  <a:cubicBezTo>
                    <a:pt x="323" y="941"/>
                    <a:pt x="323" y="834"/>
                    <a:pt x="350" y="753"/>
                  </a:cubicBezTo>
                  <a:cubicBezTo>
                    <a:pt x="404" y="645"/>
                    <a:pt x="484" y="592"/>
                    <a:pt x="592" y="565"/>
                  </a:cubicBezTo>
                  <a:cubicBezTo>
                    <a:pt x="639" y="546"/>
                    <a:pt x="684" y="537"/>
                    <a:pt x="724" y="537"/>
                  </a:cubicBezTo>
                  <a:close/>
                  <a:moveTo>
                    <a:pt x="1748" y="0"/>
                  </a:moveTo>
                  <a:lnTo>
                    <a:pt x="1452" y="81"/>
                  </a:lnTo>
                  <a:cubicBezTo>
                    <a:pt x="1533" y="162"/>
                    <a:pt x="1613" y="242"/>
                    <a:pt x="1667" y="350"/>
                  </a:cubicBezTo>
                  <a:cubicBezTo>
                    <a:pt x="1721" y="430"/>
                    <a:pt x="1775" y="538"/>
                    <a:pt x="1802" y="645"/>
                  </a:cubicBezTo>
                  <a:cubicBezTo>
                    <a:pt x="1855" y="807"/>
                    <a:pt x="1855" y="941"/>
                    <a:pt x="1828" y="1076"/>
                  </a:cubicBezTo>
                  <a:cubicBezTo>
                    <a:pt x="1775" y="1183"/>
                    <a:pt x="1667" y="1264"/>
                    <a:pt x="1533" y="1318"/>
                  </a:cubicBezTo>
                  <a:lnTo>
                    <a:pt x="1506" y="1318"/>
                  </a:lnTo>
                  <a:lnTo>
                    <a:pt x="1371" y="887"/>
                  </a:lnTo>
                  <a:cubicBezTo>
                    <a:pt x="1291" y="619"/>
                    <a:pt x="1156" y="430"/>
                    <a:pt x="995" y="323"/>
                  </a:cubicBezTo>
                  <a:cubicBezTo>
                    <a:pt x="914" y="258"/>
                    <a:pt x="812" y="222"/>
                    <a:pt x="698" y="222"/>
                  </a:cubicBezTo>
                  <a:cubicBezTo>
                    <a:pt x="623" y="222"/>
                    <a:pt x="542" y="237"/>
                    <a:pt x="457" y="269"/>
                  </a:cubicBezTo>
                  <a:cubicBezTo>
                    <a:pt x="296" y="323"/>
                    <a:pt x="162" y="430"/>
                    <a:pt x="81" y="565"/>
                  </a:cubicBezTo>
                  <a:cubicBezTo>
                    <a:pt x="27" y="726"/>
                    <a:pt x="0" y="887"/>
                    <a:pt x="81" y="1076"/>
                  </a:cubicBezTo>
                  <a:cubicBezTo>
                    <a:pt x="135" y="1237"/>
                    <a:pt x="188" y="1344"/>
                    <a:pt x="269" y="1425"/>
                  </a:cubicBezTo>
                  <a:cubicBezTo>
                    <a:pt x="377" y="1506"/>
                    <a:pt x="484" y="1586"/>
                    <a:pt x="619" y="1613"/>
                  </a:cubicBezTo>
                  <a:lnTo>
                    <a:pt x="323" y="1694"/>
                  </a:lnTo>
                  <a:lnTo>
                    <a:pt x="430" y="2017"/>
                  </a:lnTo>
                  <a:lnTo>
                    <a:pt x="1506" y="1667"/>
                  </a:lnTo>
                  <a:cubicBezTo>
                    <a:pt x="1775" y="1560"/>
                    <a:pt x="1963" y="1425"/>
                    <a:pt x="2070" y="1264"/>
                  </a:cubicBezTo>
                  <a:cubicBezTo>
                    <a:pt x="2151" y="1076"/>
                    <a:pt x="2178" y="861"/>
                    <a:pt x="2070" y="592"/>
                  </a:cubicBezTo>
                  <a:cubicBezTo>
                    <a:pt x="2044" y="484"/>
                    <a:pt x="2017" y="377"/>
                    <a:pt x="1936" y="296"/>
                  </a:cubicBezTo>
                  <a:cubicBezTo>
                    <a:pt x="1882" y="188"/>
                    <a:pt x="1828" y="81"/>
                    <a:pt x="1748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4446175" y="4850325"/>
              <a:ext cx="75300" cy="51200"/>
            </a:xfrm>
            <a:custGeom>
              <a:avLst/>
              <a:gdLst/>
              <a:ahLst/>
              <a:cxnLst/>
              <a:rect l="l" t="t" r="r" b="b"/>
              <a:pathLst>
                <a:path w="3012" h="2048" extrusionOk="0">
                  <a:moveTo>
                    <a:pt x="1245" y="343"/>
                  </a:moveTo>
                  <a:cubicBezTo>
                    <a:pt x="1328" y="343"/>
                    <a:pt x="1406" y="356"/>
                    <a:pt x="1479" y="381"/>
                  </a:cubicBezTo>
                  <a:cubicBezTo>
                    <a:pt x="1640" y="407"/>
                    <a:pt x="1748" y="515"/>
                    <a:pt x="1801" y="676"/>
                  </a:cubicBezTo>
                  <a:cubicBezTo>
                    <a:pt x="1855" y="838"/>
                    <a:pt x="1828" y="999"/>
                    <a:pt x="1721" y="1133"/>
                  </a:cubicBezTo>
                  <a:cubicBezTo>
                    <a:pt x="1640" y="1268"/>
                    <a:pt x="1479" y="1375"/>
                    <a:pt x="1237" y="1456"/>
                  </a:cubicBezTo>
                  <a:cubicBezTo>
                    <a:pt x="1104" y="1489"/>
                    <a:pt x="981" y="1512"/>
                    <a:pt x="869" y="1512"/>
                  </a:cubicBezTo>
                  <a:cubicBezTo>
                    <a:pt x="799" y="1512"/>
                    <a:pt x="734" y="1503"/>
                    <a:pt x="672" y="1483"/>
                  </a:cubicBezTo>
                  <a:cubicBezTo>
                    <a:pt x="511" y="1429"/>
                    <a:pt x="403" y="1322"/>
                    <a:pt x="350" y="1160"/>
                  </a:cubicBezTo>
                  <a:cubicBezTo>
                    <a:pt x="296" y="999"/>
                    <a:pt x="323" y="838"/>
                    <a:pt x="403" y="703"/>
                  </a:cubicBezTo>
                  <a:cubicBezTo>
                    <a:pt x="511" y="569"/>
                    <a:pt x="672" y="488"/>
                    <a:pt x="914" y="407"/>
                  </a:cubicBezTo>
                  <a:cubicBezTo>
                    <a:pt x="1033" y="363"/>
                    <a:pt x="1143" y="343"/>
                    <a:pt x="1245" y="343"/>
                  </a:cubicBezTo>
                  <a:close/>
                  <a:moveTo>
                    <a:pt x="1244" y="0"/>
                  </a:moveTo>
                  <a:cubicBezTo>
                    <a:pt x="1108" y="0"/>
                    <a:pt x="965" y="27"/>
                    <a:pt x="807" y="85"/>
                  </a:cubicBezTo>
                  <a:cubicBezTo>
                    <a:pt x="511" y="192"/>
                    <a:pt x="296" y="327"/>
                    <a:pt x="161" y="515"/>
                  </a:cubicBezTo>
                  <a:cubicBezTo>
                    <a:pt x="27" y="730"/>
                    <a:pt x="0" y="945"/>
                    <a:pt x="54" y="1160"/>
                  </a:cubicBezTo>
                  <a:cubicBezTo>
                    <a:pt x="108" y="1295"/>
                    <a:pt x="188" y="1402"/>
                    <a:pt x="269" y="1483"/>
                  </a:cubicBezTo>
                  <a:cubicBezTo>
                    <a:pt x="350" y="1564"/>
                    <a:pt x="457" y="1617"/>
                    <a:pt x="592" y="1644"/>
                  </a:cubicBezTo>
                  <a:lnTo>
                    <a:pt x="323" y="1752"/>
                  </a:lnTo>
                  <a:lnTo>
                    <a:pt x="403" y="2048"/>
                  </a:lnTo>
                  <a:lnTo>
                    <a:pt x="3011" y="1214"/>
                  </a:lnTo>
                  <a:lnTo>
                    <a:pt x="2904" y="918"/>
                  </a:lnTo>
                  <a:lnTo>
                    <a:pt x="1882" y="1241"/>
                  </a:lnTo>
                  <a:cubicBezTo>
                    <a:pt x="1990" y="1133"/>
                    <a:pt x="2043" y="1026"/>
                    <a:pt x="2070" y="918"/>
                  </a:cubicBezTo>
                  <a:cubicBezTo>
                    <a:pt x="2070" y="784"/>
                    <a:pt x="2070" y="676"/>
                    <a:pt x="2017" y="542"/>
                  </a:cubicBezTo>
                  <a:cubicBezTo>
                    <a:pt x="1963" y="300"/>
                    <a:pt x="1801" y="139"/>
                    <a:pt x="1586" y="58"/>
                  </a:cubicBezTo>
                  <a:cubicBezTo>
                    <a:pt x="1474" y="21"/>
                    <a:pt x="1362" y="0"/>
                    <a:pt x="1244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4461625" y="4896125"/>
              <a:ext cx="67250" cy="28925"/>
            </a:xfrm>
            <a:custGeom>
              <a:avLst/>
              <a:gdLst/>
              <a:ahLst/>
              <a:cxnLst/>
              <a:rect l="l" t="t" r="r" b="b"/>
              <a:pathLst>
                <a:path w="2690" h="1157" extrusionOk="0">
                  <a:moveTo>
                    <a:pt x="2582" y="0"/>
                  </a:moveTo>
                  <a:lnTo>
                    <a:pt x="2205" y="135"/>
                  </a:lnTo>
                  <a:lnTo>
                    <a:pt x="2286" y="431"/>
                  </a:lnTo>
                  <a:lnTo>
                    <a:pt x="2689" y="323"/>
                  </a:lnTo>
                  <a:lnTo>
                    <a:pt x="2582" y="0"/>
                  </a:lnTo>
                  <a:close/>
                  <a:moveTo>
                    <a:pt x="1856" y="242"/>
                  </a:moveTo>
                  <a:lnTo>
                    <a:pt x="1" y="861"/>
                  </a:lnTo>
                  <a:lnTo>
                    <a:pt x="108" y="1157"/>
                  </a:lnTo>
                  <a:lnTo>
                    <a:pt x="1963" y="565"/>
                  </a:lnTo>
                  <a:lnTo>
                    <a:pt x="1856" y="242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4471025" y="4928300"/>
              <a:ext cx="75325" cy="51200"/>
            </a:xfrm>
            <a:custGeom>
              <a:avLst/>
              <a:gdLst/>
              <a:ahLst/>
              <a:cxnLst/>
              <a:rect l="l" t="t" r="r" b="b"/>
              <a:pathLst>
                <a:path w="3013" h="2048" extrusionOk="0">
                  <a:moveTo>
                    <a:pt x="1310" y="326"/>
                  </a:moveTo>
                  <a:cubicBezTo>
                    <a:pt x="1374" y="326"/>
                    <a:pt x="1432" y="334"/>
                    <a:pt x="1480" y="353"/>
                  </a:cubicBezTo>
                  <a:cubicBezTo>
                    <a:pt x="1641" y="407"/>
                    <a:pt x="1749" y="515"/>
                    <a:pt x="1802" y="676"/>
                  </a:cubicBezTo>
                  <a:cubicBezTo>
                    <a:pt x="1856" y="837"/>
                    <a:pt x="1829" y="999"/>
                    <a:pt x="1749" y="1133"/>
                  </a:cubicBezTo>
                  <a:cubicBezTo>
                    <a:pt x="1641" y="1268"/>
                    <a:pt x="1480" y="1375"/>
                    <a:pt x="1265" y="1429"/>
                  </a:cubicBezTo>
                  <a:cubicBezTo>
                    <a:pt x="1111" y="1480"/>
                    <a:pt x="979" y="1499"/>
                    <a:pt x="862" y="1499"/>
                  </a:cubicBezTo>
                  <a:cubicBezTo>
                    <a:pt x="795" y="1499"/>
                    <a:pt x="732" y="1493"/>
                    <a:pt x="673" y="1483"/>
                  </a:cubicBezTo>
                  <a:cubicBezTo>
                    <a:pt x="512" y="1429"/>
                    <a:pt x="404" y="1321"/>
                    <a:pt x="377" y="1160"/>
                  </a:cubicBezTo>
                  <a:cubicBezTo>
                    <a:pt x="324" y="999"/>
                    <a:pt x="324" y="837"/>
                    <a:pt x="431" y="703"/>
                  </a:cubicBezTo>
                  <a:cubicBezTo>
                    <a:pt x="539" y="569"/>
                    <a:pt x="700" y="461"/>
                    <a:pt x="915" y="407"/>
                  </a:cubicBezTo>
                  <a:cubicBezTo>
                    <a:pt x="1054" y="355"/>
                    <a:pt x="1193" y="326"/>
                    <a:pt x="1310" y="326"/>
                  </a:cubicBezTo>
                  <a:close/>
                  <a:moveTo>
                    <a:pt x="1256" y="0"/>
                  </a:moveTo>
                  <a:cubicBezTo>
                    <a:pt x="1117" y="0"/>
                    <a:pt x="966" y="27"/>
                    <a:pt x="807" y="85"/>
                  </a:cubicBezTo>
                  <a:cubicBezTo>
                    <a:pt x="512" y="165"/>
                    <a:pt x="297" y="327"/>
                    <a:pt x="162" y="515"/>
                  </a:cubicBezTo>
                  <a:cubicBezTo>
                    <a:pt x="55" y="730"/>
                    <a:pt x="1" y="945"/>
                    <a:pt x="82" y="1160"/>
                  </a:cubicBezTo>
                  <a:cubicBezTo>
                    <a:pt x="135" y="1295"/>
                    <a:pt x="189" y="1402"/>
                    <a:pt x="270" y="1483"/>
                  </a:cubicBezTo>
                  <a:cubicBezTo>
                    <a:pt x="377" y="1563"/>
                    <a:pt x="485" y="1617"/>
                    <a:pt x="619" y="1644"/>
                  </a:cubicBezTo>
                  <a:lnTo>
                    <a:pt x="324" y="1752"/>
                  </a:lnTo>
                  <a:lnTo>
                    <a:pt x="431" y="2047"/>
                  </a:lnTo>
                  <a:lnTo>
                    <a:pt x="3012" y="1214"/>
                  </a:lnTo>
                  <a:lnTo>
                    <a:pt x="2905" y="891"/>
                  </a:lnTo>
                  <a:lnTo>
                    <a:pt x="1910" y="1214"/>
                  </a:lnTo>
                  <a:cubicBezTo>
                    <a:pt x="1990" y="1133"/>
                    <a:pt x="2044" y="1026"/>
                    <a:pt x="2071" y="891"/>
                  </a:cubicBezTo>
                  <a:cubicBezTo>
                    <a:pt x="2098" y="784"/>
                    <a:pt x="2098" y="649"/>
                    <a:pt x="2044" y="515"/>
                  </a:cubicBezTo>
                  <a:cubicBezTo>
                    <a:pt x="1964" y="300"/>
                    <a:pt x="1829" y="138"/>
                    <a:pt x="1587" y="58"/>
                  </a:cubicBezTo>
                  <a:cubicBezTo>
                    <a:pt x="1487" y="20"/>
                    <a:pt x="1376" y="0"/>
                    <a:pt x="1256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8"/>
            <p:cNvSpPr/>
            <p:nvPr/>
          </p:nvSpPr>
          <p:spPr>
            <a:xfrm>
              <a:off x="4487850" y="4981475"/>
              <a:ext cx="54450" cy="50450"/>
            </a:xfrm>
            <a:custGeom>
              <a:avLst/>
              <a:gdLst/>
              <a:ahLst/>
              <a:cxnLst/>
              <a:rect l="l" t="t" r="r" b="b"/>
              <a:pathLst>
                <a:path w="2178" h="2018" extrusionOk="0">
                  <a:moveTo>
                    <a:pt x="724" y="538"/>
                  </a:moveTo>
                  <a:cubicBezTo>
                    <a:pt x="799" y="538"/>
                    <a:pt x="862" y="567"/>
                    <a:pt x="914" y="619"/>
                  </a:cubicBezTo>
                  <a:cubicBezTo>
                    <a:pt x="995" y="673"/>
                    <a:pt x="1102" y="834"/>
                    <a:pt x="1183" y="1103"/>
                  </a:cubicBezTo>
                  <a:lnTo>
                    <a:pt x="1264" y="1399"/>
                  </a:lnTo>
                  <a:lnTo>
                    <a:pt x="1210" y="1426"/>
                  </a:lnTo>
                  <a:cubicBezTo>
                    <a:pt x="1102" y="1453"/>
                    <a:pt x="1008" y="1466"/>
                    <a:pt x="921" y="1466"/>
                  </a:cubicBezTo>
                  <a:cubicBezTo>
                    <a:pt x="834" y="1466"/>
                    <a:pt x="753" y="1453"/>
                    <a:pt x="672" y="1426"/>
                  </a:cubicBezTo>
                  <a:cubicBezTo>
                    <a:pt x="511" y="1345"/>
                    <a:pt x="403" y="1238"/>
                    <a:pt x="350" y="1076"/>
                  </a:cubicBezTo>
                  <a:cubicBezTo>
                    <a:pt x="323" y="942"/>
                    <a:pt x="323" y="834"/>
                    <a:pt x="350" y="754"/>
                  </a:cubicBezTo>
                  <a:cubicBezTo>
                    <a:pt x="403" y="646"/>
                    <a:pt x="484" y="592"/>
                    <a:pt x="592" y="566"/>
                  </a:cubicBezTo>
                  <a:cubicBezTo>
                    <a:pt x="639" y="547"/>
                    <a:pt x="683" y="538"/>
                    <a:pt x="724" y="538"/>
                  </a:cubicBezTo>
                  <a:close/>
                  <a:moveTo>
                    <a:pt x="1748" y="1"/>
                  </a:moveTo>
                  <a:lnTo>
                    <a:pt x="1452" y="82"/>
                  </a:lnTo>
                  <a:cubicBezTo>
                    <a:pt x="1533" y="162"/>
                    <a:pt x="1613" y="243"/>
                    <a:pt x="1667" y="350"/>
                  </a:cubicBezTo>
                  <a:cubicBezTo>
                    <a:pt x="1721" y="431"/>
                    <a:pt x="1775" y="539"/>
                    <a:pt x="1801" y="646"/>
                  </a:cubicBezTo>
                  <a:cubicBezTo>
                    <a:pt x="1855" y="808"/>
                    <a:pt x="1855" y="942"/>
                    <a:pt x="1828" y="1076"/>
                  </a:cubicBezTo>
                  <a:cubicBezTo>
                    <a:pt x="1775" y="1184"/>
                    <a:pt x="1667" y="1265"/>
                    <a:pt x="1533" y="1318"/>
                  </a:cubicBezTo>
                  <a:lnTo>
                    <a:pt x="1506" y="1318"/>
                  </a:lnTo>
                  <a:lnTo>
                    <a:pt x="1371" y="888"/>
                  </a:lnTo>
                  <a:cubicBezTo>
                    <a:pt x="1291" y="619"/>
                    <a:pt x="1156" y="431"/>
                    <a:pt x="995" y="324"/>
                  </a:cubicBezTo>
                  <a:cubicBezTo>
                    <a:pt x="913" y="258"/>
                    <a:pt x="812" y="223"/>
                    <a:pt x="697" y="223"/>
                  </a:cubicBezTo>
                  <a:cubicBezTo>
                    <a:pt x="623" y="223"/>
                    <a:pt x="542" y="238"/>
                    <a:pt x="457" y="270"/>
                  </a:cubicBezTo>
                  <a:cubicBezTo>
                    <a:pt x="296" y="324"/>
                    <a:pt x="161" y="431"/>
                    <a:pt x="81" y="566"/>
                  </a:cubicBezTo>
                  <a:cubicBezTo>
                    <a:pt x="27" y="727"/>
                    <a:pt x="0" y="888"/>
                    <a:pt x="81" y="1076"/>
                  </a:cubicBezTo>
                  <a:cubicBezTo>
                    <a:pt x="134" y="1238"/>
                    <a:pt x="188" y="1345"/>
                    <a:pt x="269" y="1426"/>
                  </a:cubicBezTo>
                  <a:cubicBezTo>
                    <a:pt x="376" y="1507"/>
                    <a:pt x="484" y="1587"/>
                    <a:pt x="618" y="1614"/>
                  </a:cubicBezTo>
                  <a:lnTo>
                    <a:pt x="323" y="1695"/>
                  </a:lnTo>
                  <a:lnTo>
                    <a:pt x="430" y="2017"/>
                  </a:lnTo>
                  <a:lnTo>
                    <a:pt x="1506" y="1668"/>
                  </a:lnTo>
                  <a:cubicBezTo>
                    <a:pt x="1775" y="1560"/>
                    <a:pt x="1963" y="1426"/>
                    <a:pt x="2070" y="1265"/>
                  </a:cubicBezTo>
                  <a:cubicBezTo>
                    <a:pt x="2151" y="1076"/>
                    <a:pt x="2178" y="861"/>
                    <a:pt x="2070" y="592"/>
                  </a:cubicBezTo>
                  <a:cubicBezTo>
                    <a:pt x="2043" y="485"/>
                    <a:pt x="2017" y="377"/>
                    <a:pt x="1936" y="297"/>
                  </a:cubicBezTo>
                  <a:cubicBezTo>
                    <a:pt x="1882" y="189"/>
                    <a:pt x="1828" y="82"/>
                    <a:pt x="1748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8"/>
            <p:cNvSpPr/>
            <p:nvPr/>
          </p:nvSpPr>
          <p:spPr>
            <a:xfrm>
              <a:off x="3942050" y="4379900"/>
              <a:ext cx="69925" cy="56500"/>
            </a:xfrm>
            <a:custGeom>
              <a:avLst/>
              <a:gdLst/>
              <a:ahLst/>
              <a:cxnLst/>
              <a:rect l="l" t="t" r="r" b="b"/>
              <a:pathLst>
                <a:path w="2797" h="2260" extrusionOk="0">
                  <a:moveTo>
                    <a:pt x="2609" y="1"/>
                  </a:moveTo>
                  <a:lnTo>
                    <a:pt x="1" y="270"/>
                  </a:lnTo>
                  <a:lnTo>
                    <a:pt x="27" y="619"/>
                  </a:lnTo>
                  <a:lnTo>
                    <a:pt x="1264" y="485"/>
                  </a:lnTo>
                  <a:lnTo>
                    <a:pt x="1399" y="1775"/>
                  </a:lnTo>
                  <a:lnTo>
                    <a:pt x="162" y="1910"/>
                  </a:lnTo>
                  <a:lnTo>
                    <a:pt x="216" y="2259"/>
                  </a:lnTo>
                  <a:lnTo>
                    <a:pt x="2797" y="1991"/>
                  </a:lnTo>
                  <a:lnTo>
                    <a:pt x="2770" y="1614"/>
                  </a:lnTo>
                  <a:lnTo>
                    <a:pt x="1694" y="1749"/>
                  </a:lnTo>
                  <a:lnTo>
                    <a:pt x="1560" y="458"/>
                  </a:lnTo>
                  <a:lnTo>
                    <a:pt x="2635" y="350"/>
                  </a:lnTo>
                  <a:lnTo>
                    <a:pt x="2609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8"/>
            <p:cNvSpPr/>
            <p:nvPr/>
          </p:nvSpPr>
          <p:spPr>
            <a:xfrm>
              <a:off x="3949450" y="4446950"/>
              <a:ext cx="52450" cy="45900"/>
            </a:xfrm>
            <a:custGeom>
              <a:avLst/>
              <a:gdLst/>
              <a:ahLst/>
              <a:cxnLst/>
              <a:rect l="l" t="t" r="r" b="b"/>
              <a:pathLst>
                <a:path w="2098" h="1836" extrusionOk="0">
                  <a:moveTo>
                    <a:pt x="1156" y="330"/>
                  </a:moveTo>
                  <a:cubicBezTo>
                    <a:pt x="1345" y="330"/>
                    <a:pt x="1479" y="384"/>
                    <a:pt x="1587" y="492"/>
                  </a:cubicBezTo>
                  <a:cubicBezTo>
                    <a:pt x="1721" y="572"/>
                    <a:pt x="1775" y="707"/>
                    <a:pt x="1802" y="895"/>
                  </a:cubicBezTo>
                  <a:cubicBezTo>
                    <a:pt x="1802" y="1056"/>
                    <a:pt x="1775" y="1191"/>
                    <a:pt x="1667" y="1298"/>
                  </a:cubicBezTo>
                  <a:cubicBezTo>
                    <a:pt x="1587" y="1406"/>
                    <a:pt x="1452" y="1459"/>
                    <a:pt x="1264" y="1486"/>
                  </a:cubicBezTo>
                  <a:lnTo>
                    <a:pt x="1156" y="330"/>
                  </a:lnTo>
                  <a:close/>
                  <a:moveTo>
                    <a:pt x="1067" y="1"/>
                  </a:moveTo>
                  <a:cubicBezTo>
                    <a:pt x="1018" y="1"/>
                    <a:pt x="967" y="3"/>
                    <a:pt x="914" y="8"/>
                  </a:cubicBezTo>
                  <a:cubicBezTo>
                    <a:pt x="619" y="34"/>
                    <a:pt x="377" y="169"/>
                    <a:pt x="215" y="357"/>
                  </a:cubicBezTo>
                  <a:cubicBezTo>
                    <a:pt x="54" y="572"/>
                    <a:pt x="0" y="814"/>
                    <a:pt x="27" y="1137"/>
                  </a:cubicBezTo>
                  <a:cubicBezTo>
                    <a:pt x="27" y="1244"/>
                    <a:pt x="54" y="1379"/>
                    <a:pt x="108" y="1486"/>
                  </a:cubicBezTo>
                  <a:cubicBezTo>
                    <a:pt x="135" y="1621"/>
                    <a:pt x="189" y="1728"/>
                    <a:pt x="242" y="1836"/>
                  </a:cubicBezTo>
                  <a:lnTo>
                    <a:pt x="565" y="1809"/>
                  </a:lnTo>
                  <a:cubicBezTo>
                    <a:pt x="484" y="1701"/>
                    <a:pt x="431" y="1594"/>
                    <a:pt x="377" y="1486"/>
                  </a:cubicBezTo>
                  <a:cubicBezTo>
                    <a:pt x="350" y="1352"/>
                    <a:pt x="323" y="1244"/>
                    <a:pt x="296" y="1110"/>
                  </a:cubicBezTo>
                  <a:cubicBezTo>
                    <a:pt x="269" y="922"/>
                    <a:pt x="323" y="733"/>
                    <a:pt x="431" y="599"/>
                  </a:cubicBezTo>
                  <a:cubicBezTo>
                    <a:pt x="511" y="465"/>
                    <a:pt x="673" y="384"/>
                    <a:pt x="914" y="357"/>
                  </a:cubicBezTo>
                  <a:lnTo>
                    <a:pt x="1049" y="1836"/>
                  </a:lnTo>
                  <a:lnTo>
                    <a:pt x="1210" y="1809"/>
                  </a:lnTo>
                  <a:cubicBezTo>
                    <a:pt x="1506" y="1782"/>
                    <a:pt x="1721" y="1674"/>
                    <a:pt x="1882" y="1513"/>
                  </a:cubicBezTo>
                  <a:cubicBezTo>
                    <a:pt x="2044" y="1352"/>
                    <a:pt x="2097" y="1137"/>
                    <a:pt x="2071" y="868"/>
                  </a:cubicBezTo>
                  <a:cubicBezTo>
                    <a:pt x="2044" y="572"/>
                    <a:pt x="1909" y="357"/>
                    <a:pt x="1721" y="196"/>
                  </a:cubicBezTo>
                  <a:cubicBezTo>
                    <a:pt x="1541" y="61"/>
                    <a:pt x="1323" y="1"/>
                    <a:pt x="1067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8"/>
            <p:cNvSpPr/>
            <p:nvPr/>
          </p:nvSpPr>
          <p:spPr>
            <a:xfrm>
              <a:off x="3954825" y="4502925"/>
              <a:ext cx="56475" cy="75975"/>
            </a:xfrm>
            <a:custGeom>
              <a:avLst/>
              <a:gdLst/>
              <a:ahLst/>
              <a:cxnLst/>
              <a:rect l="l" t="t" r="r" b="b"/>
              <a:pathLst>
                <a:path w="2259" h="3039" extrusionOk="0">
                  <a:moveTo>
                    <a:pt x="1936" y="0"/>
                  </a:moveTo>
                  <a:lnTo>
                    <a:pt x="0" y="188"/>
                  </a:lnTo>
                  <a:lnTo>
                    <a:pt x="27" y="511"/>
                  </a:lnTo>
                  <a:lnTo>
                    <a:pt x="1130" y="403"/>
                  </a:lnTo>
                  <a:cubicBezTo>
                    <a:pt x="1174" y="397"/>
                    <a:pt x="1217" y="394"/>
                    <a:pt x="1258" y="394"/>
                  </a:cubicBezTo>
                  <a:cubicBezTo>
                    <a:pt x="1391" y="394"/>
                    <a:pt x="1505" y="429"/>
                    <a:pt x="1587" y="511"/>
                  </a:cubicBezTo>
                  <a:cubicBezTo>
                    <a:pt x="1721" y="592"/>
                    <a:pt x="1802" y="699"/>
                    <a:pt x="1802" y="860"/>
                  </a:cubicBezTo>
                  <a:cubicBezTo>
                    <a:pt x="1829" y="1022"/>
                    <a:pt x="1775" y="1129"/>
                    <a:pt x="1694" y="1183"/>
                  </a:cubicBezTo>
                  <a:cubicBezTo>
                    <a:pt x="1614" y="1264"/>
                    <a:pt x="1479" y="1318"/>
                    <a:pt x="1291" y="1344"/>
                  </a:cubicBezTo>
                  <a:lnTo>
                    <a:pt x="135" y="1452"/>
                  </a:lnTo>
                  <a:lnTo>
                    <a:pt x="162" y="1775"/>
                  </a:lnTo>
                  <a:lnTo>
                    <a:pt x="1264" y="1667"/>
                  </a:lnTo>
                  <a:cubicBezTo>
                    <a:pt x="1309" y="1661"/>
                    <a:pt x="1351" y="1657"/>
                    <a:pt x="1393" y="1657"/>
                  </a:cubicBezTo>
                  <a:cubicBezTo>
                    <a:pt x="1525" y="1657"/>
                    <a:pt x="1639" y="1692"/>
                    <a:pt x="1721" y="1775"/>
                  </a:cubicBezTo>
                  <a:cubicBezTo>
                    <a:pt x="1856" y="1855"/>
                    <a:pt x="1909" y="1963"/>
                    <a:pt x="1936" y="2151"/>
                  </a:cubicBezTo>
                  <a:cubicBezTo>
                    <a:pt x="1963" y="2285"/>
                    <a:pt x="1909" y="2393"/>
                    <a:pt x="1829" y="2447"/>
                  </a:cubicBezTo>
                  <a:cubicBezTo>
                    <a:pt x="1748" y="2527"/>
                    <a:pt x="1614" y="2581"/>
                    <a:pt x="1425" y="2608"/>
                  </a:cubicBezTo>
                  <a:lnTo>
                    <a:pt x="269" y="2716"/>
                  </a:lnTo>
                  <a:lnTo>
                    <a:pt x="296" y="3038"/>
                  </a:lnTo>
                  <a:lnTo>
                    <a:pt x="1479" y="2931"/>
                  </a:lnTo>
                  <a:cubicBezTo>
                    <a:pt x="1748" y="2904"/>
                    <a:pt x="1936" y="2823"/>
                    <a:pt x="2071" y="2689"/>
                  </a:cubicBezTo>
                  <a:cubicBezTo>
                    <a:pt x="2205" y="2554"/>
                    <a:pt x="2259" y="2393"/>
                    <a:pt x="2232" y="2205"/>
                  </a:cubicBezTo>
                  <a:cubicBezTo>
                    <a:pt x="2205" y="2043"/>
                    <a:pt x="2151" y="1909"/>
                    <a:pt x="2071" y="1828"/>
                  </a:cubicBezTo>
                  <a:cubicBezTo>
                    <a:pt x="1990" y="1721"/>
                    <a:pt x="1882" y="1640"/>
                    <a:pt x="1721" y="1559"/>
                  </a:cubicBezTo>
                  <a:cubicBezTo>
                    <a:pt x="1856" y="1506"/>
                    <a:pt x="1963" y="1425"/>
                    <a:pt x="2017" y="1318"/>
                  </a:cubicBezTo>
                  <a:cubicBezTo>
                    <a:pt x="2098" y="1210"/>
                    <a:pt x="2098" y="1076"/>
                    <a:pt x="2098" y="941"/>
                  </a:cubicBezTo>
                  <a:cubicBezTo>
                    <a:pt x="2071" y="807"/>
                    <a:pt x="2044" y="672"/>
                    <a:pt x="1963" y="592"/>
                  </a:cubicBezTo>
                  <a:cubicBezTo>
                    <a:pt x="1909" y="484"/>
                    <a:pt x="1802" y="403"/>
                    <a:pt x="1667" y="350"/>
                  </a:cubicBezTo>
                  <a:lnTo>
                    <a:pt x="1990" y="323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8"/>
            <p:cNvSpPr/>
            <p:nvPr/>
          </p:nvSpPr>
          <p:spPr>
            <a:xfrm>
              <a:off x="3964225" y="4587600"/>
              <a:ext cx="68600" cy="15500"/>
            </a:xfrm>
            <a:custGeom>
              <a:avLst/>
              <a:gdLst/>
              <a:ahLst/>
              <a:cxnLst/>
              <a:rect l="l" t="t" r="r" b="b"/>
              <a:pathLst>
                <a:path w="2744" h="620" extrusionOk="0">
                  <a:moveTo>
                    <a:pt x="2689" y="1"/>
                  </a:moveTo>
                  <a:lnTo>
                    <a:pt x="2286" y="55"/>
                  </a:lnTo>
                  <a:lnTo>
                    <a:pt x="2313" y="377"/>
                  </a:lnTo>
                  <a:lnTo>
                    <a:pt x="2743" y="323"/>
                  </a:lnTo>
                  <a:lnTo>
                    <a:pt x="2689" y="1"/>
                  </a:lnTo>
                  <a:close/>
                  <a:moveTo>
                    <a:pt x="1937" y="81"/>
                  </a:moveTo>
                  <a:lnTo>
                    <a:pt x="1" y="296"/>
                  </a:lnTo>
                  <a:lnTo>
                    <a:pt x="28" y="619"/>
                  </a:lnTo>
                  <a:lnTo>
                    <a:pt x="1964" y="404"/>
                  </a:lnTo>
                  <a:lnTo>
                    <a:pt x="1937" y="8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8"/>
            <p:cNvSpPr/>
            <p:nvPr/>
          </p:nvSpPr>
          <p:spPr>
            <a:xfrm>
              <a:off x="3966250" y="4614500"/>
              <a:ext cx="56475" cy="75975"/>
            </a:xfrm>
            <a:custGeom>
              <a:avLst/>
              <a:gdLst/>
              <a:ahLst/>
              <a:cxnLst/>
              <a:rect l="l" t="t" r="r" b="b"/>
              <a:pathLst>
                <a:path w="2259" h="3039" extrusionOk="0">
                  <a:moveTo>
                    <a:pt x="1963" y="0"/>
                  </a:moveTo>
                  <a:lnTo>
                    <a:pt x="1" y="188"/>
                  </a:lnTo>
                  <a:lnTo>
                    <a:pt x="54" y="511"/>
                  </a:lnTo>
                  <a:lnTo>
                    <a:pt x="1157" y="403"/>
                  </a:lnTo>
                  <a:cubicBezTo>
                    <a:pt x="1201" y="397"/>
                    <a:pt x="1242" y="394"/>
                    <a:pt x="1282" y="394"/>
                  </a:cubicBezTo>
                  <a:cubicBezTo>
                    <a:pt x="1408" y="394"/>
                    <a:pt x="1511" y="429"/>
                    <a:pt x="1614" y="511"/>
                  </a:cubicBezTo>
                  <a:cubicBezTo>
                    <a:pt x="1721" y="592"/>
                    <a:pt x="1802" y="699"/>
                    <a:pt x="1829" y="861"/>
                  </a:cubicBezTo>
                  <a:cubicBezTo>
                    <a:pt x="1829" y="1022"/>
                    <a:pt x="1802" y="1129"/>
                    <a:pt x="1721" y="1183"/>
                  </a:cubicBezTo>
                  <a:cubicBezTo>
                    <a:pt x="1641" y="1264"/>
                    <a:pt x="1506" y="1318"/>
                    <a:pt x="1318" y="1344"/>
                  </a:cubicBezTo>
                  <a:lnTo>
                    <a:pt x="135" y="1452"/>
                  </a:lnTo>
                  <a:lnTo>
                    <a:pt x="189" y="1775"/>
                  </a:lnTo>
                  <a:lnTo>
                    <a:pt x="1291" y="1667"/>
                  </a:lnTo>
                  <a:cubicBezTo>
                    <a:pt x="1335" y="1661"/>
                    <a:pt x="1377" y="1657"/>
                    <a:pt x="1416" y="1657"/>
                  </a:cubicBezTo>
                  <a:cubicBezTo>
                    <a:pt x="1543" y="1657"/>
                    <a:pt x="1645" y="1693"/>
                    <a:pt x="1748" y="1775"/>
                  </a:cubicBezTo>
                  <a:cubicBezTo>
                    <a:pt x="1856" y="1855"/>
                    <a:pt x="1936" y="1963"/>
                    <a:pt x="1963" y="2151"/>
                  </a:cubicBezTo>
                  <a:cubicBezTo>
                    <a:pt x="1963" y="2286"/>
                    <a:pt x="1936" y="2393"/>
                    <a:pt x="1856" y="2447"/>
                  </a:cubicBezTo>
                  <a:cubicBezTo>
                    <a:pt x="1775" y="2527"/>
                    <a:pt x="1641" y="2581"/>
                    <a:pt x="1452" y="2608"/>
                  </a:cubicBezTo>
                  <a:lnTo>
                    <a:pt x="269" y="2716"/>
                  </a:lnTo>
                  <a:lnTo>
                    <a:pt x="296" y="3038"/>
                  </a:lnTo>
                  <a:lnTo>
                    <a:pt x="1479" y="2931"/>
                  </a:lnTo>
                  <a:cubicBezTo>
                    <a:pt x="1748" y="2904"/>
                    <a:pt x="1936" y="2823"/>
                    <a:pt x="2071" y="2689"/>
                  </a:cubicBezTo>
                  <a:cubicBezTo>
                    <a:pt x="2205" y="2554"/>
                    <a:pt x="2259" y="2393"/>
                    <a:pt x="2232" y="2205"/>
                  </a:cubicBezTo>
                  <a:cubicBezTo>
                    <a:pt x="2232" y="2044"/>
                    <a:pt x="2178" y="1909"/>
                    <a:pt x="2098" y="1828"/>
                  </a:cubicBezTo>
                  <a:cubicBezTo>
                    <a:pt x="2017" y="1721"/>
                    <a:pt x="1909" y="1640"/>
                    <a:pt x="1748" y="1560"/>
                  </a:cubicBezTo>
                  <a:cubicBezTo>
                    <a:pt x="1883" y="1506"/>
                    <a:pt x="1963" y="1425"/>
                    <a:pt x="2044" y="1318"/>
                  </a:cubicBezTo>
                  <a:cubicBezTo>
                    <a:pt x="2098" y="1210"/>
                    <a:pt x="2125" y="1076"/>
                    <a:pt x="2098" y="941"/>
                  </a:cubicBezTo>
                  <a:cubicBezTo>
                    <a:pt x="2098" y="807"/>
                    <a:pt x="2044" y="672"/>
                    <a:pt x="1990" y="592"/>
                  </a:cubicBezTo>
                  <a:cubicBezTo>
                    <a:pt x="1909" y="484"/>
                    <a:pt x="1829" y="403"/>
                    <a:pt x="1694" y="350"/>
                  </a:cubicBezTo>
                  <a:lnTo>
                    <a:pt x="1990" y="323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8"/>
            <p:cNvSpPr/>
            <p:nvPr/>
          </p:nvSpPr>
          <p:spPr>
            <a:xfrm>
              <a:off x="3975000" y="4701700"/>
              <a:ext cx="53125" cy="43225"/>
            </a:xfrm>
            <a:custGeom>
              <a:avLst/>
              <a:gdLst/>
              <a:ahLst/>
              <a:cxnLst/>
              <a:rect l="l" t="t" r="r" b="b"/>
              <a:pathLst>
                <a:path w="2125" h="1729" extrusionOk="0">
                  <a:moveTo>
                    <a:pt x="714" y="323"/>
                  </a:moveTo>
                  <a:cubicBezTo>
                    <a:pt x="816" y="323"/>
                    <a:pt x="897" y="371"/>
                    <a:pt x="941" y="438"/>
                  </a:cubicBezTo>
                  <a:cubicBezTo>
                    <a:pt x="1022" y="545"/>
                    <a:pt x="1075" y="706"/>
                    <a:pt x="1102" y="975"/>
                  </a:cubicBezTo>
                  <a:lnTo>
                    <a:pt x="1129" y="1298"/>
                  </a:lnTo>
                  <a:lnTo>
                    <a:pt x="1049" y="1298"/>
                  </a:lnTo>
                  <a:cubicBezTo>
                    <a:pt x="1004" y="1304"/>
                    <a:pt x="960" y="1308"/>
                    <a:pt x="916" y="1308"/>
                  </a:cubicBezTo>
                  <a:cubicBezTo>
                    <a:pt x="775" y="1308"/>
                    <a:pt x="640" y="1273"/>
                    <a:pt x="538" y="1190"/>
                  </a:cubicBezTo>
                  <a:cubicBezTo>
                    <a:pt x="403" y="1110"/>
                    <a:pt x="323" y="975"/>
                    <a:pt x="296" y="787"/>
                  </a:cubicBezTo>
                  <a:cubicBezTo>
                    <a:pt x="296" y="653"/>
                    <a:pt x="323" y="545"/>
                    <a:pt x="376" y="464"/>
                  </a:cubicBezTo>
                  <a:cubicBezTo>
                    <a:pt x="430" y="384"/>
                    <a:pt x="511" y="330"/>
                    <a:pt x="645" y="330"/>
                  </a:cubicBezTo>
                  <a:cubicBezTo>
                    <a:pt x="669" y="325"/>
                    <a:pt x="692" y="323"/>
                    <a:pt x="714" y="323"/>
                  </a:cubicBezTo>
                  <a:close/>
                  <a:moveTo>
                    <a:pt x="695" y="1"/>
                  </a:moveTo>
                  <a:cubicBezTo>
                    <a:pt x="662" y="1"/>
                    <a:pt x="627" y="3"/>
                    <a:pt x="592" y="7"/>
                  </a:cubicBezTo>
                  <a:cubicBezTo>
                    <a:pt x="403" y="34"/>
                    <a:pt x="242" y="115"/>
                    <a:pt x="161" y="249"/>
                  </a:cubicBezTo>
                  <a:cubicBezTo>
                    <a:pt x="54" y="357"/>
                    <a:pt x="0" y="518"/>
                    <a:pt x="27" y="733"/>
                  </a:cubicBezTo>
                  <a:cubicBezTo>
                    <a:pt x="54" y="895"/>
                    <a:pt x="81" y="1029"/>
                    <a:pt x="161" y="1110"/>
                  </a:cubicBezTo>
                  <a:cubicBezTo>
                    <a:pt x="215" y="1217"/>
                    <a:pt x="323" y="1298"/>
                    <a:pt x="457" y="1379"/>
                  </a:cubicBezTo>
                  <a:lnTo>
                    <a:pt x="161" y="1405"/>
                  </a:lnTo>
                  <a:lnTo>
                    <a:pt x="188" y="1728"/>
                  </a:lnTo>
                  <a:lnTo>
                    <a:pt x="1291" y="1594"/>
                  </a:lnTo>
                  <a:cubicBezTo>
                    <a:pt x="1586" y="1567"/>
                    <a:pt x="1801" y="1486"/>
                    <a:pt x="1936" y="1325"/>
                  </a:cubicBezTo>
                  <a:cubicBezTo>
                    <a:pt x="2070" y="1163"/>
                    <a:pt x="2124" y="948"/>
                    <a:pt x="2097" y="680"/>
                  </a:cubicBezTo>
                  <a:cubicBezTo>
                    <a:pt x="2070" y="572"/>
                    <a:pt x="2070" y="464"/>
                    <a:pt x="2016" y="357"/>
                  </a:cubicBezTo>
                  <a:cubicBezTo>
                    <a:pt x="1990" y="249"/>
                    <a:pt x="1936" y="142"/>
                    <a:pt x="1882" y="7"/>
                  </a:cubicBezTo>
                  <a:lnTo>
                    <a:pt x="1586" y="61"/>
                  </a:lnTo>
                  <a:cubicBezTo>
                    <a:pt x="1667" y="142"/>
                    <a:pt x="1721" y="249"/>
                    <a:pt x="1748" y="330"/>
                  </a:cubicBezTo>
                  <a:cubicBezTo>
                    <a:pt x="1775" y="438"/>
                    <a:pt x="1801" y="545"/>
                    <a:pt x="1828" y="653"/>
                  </a:cubicBezTo>
                  <a:cubicBezTo>
                    <a:pt x="1828" y="841"/>
                    <a:pt x="1801" y="975"/>
                    <a:pt x="1748" y="1083"/>
                  </a:cubicBezTo>
                  <a:cubicBezTo>
                    <a:pt x="1667" y="1190"/>
                    <a:pt x="1559" y="1244"/>
                    <a:pt x="1425" y="1271"/>
                  </a:cubicBezTo>
                  <a:lnTo>
                    <a:pt x="1371" y="1271"/>
                  </a:lnTo>
                  <a:lnTo>
                    <a:pt x="1344" y="814"/>
                  </a:lnTo>
                  <a:cubicBezTo>
                    <a:pt x="1317" y="518"/>
                    <a:pt x="1237" y="303"/>
                    <a:pt x="1102" y="169"/>
                  </a:cubicBezTo>
                  <a:cubicBezTo>
                    <a:pt x="990" y="57"/>
                    <a:pt x="860" y="1"/>
                    <a:pt x="695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8"/>
            <p:cNvSpPr/>
            <p:nvPr/>
          </p:nvSpPr>
          <p:spPr>
            <a:xfrm>
              <a:off x="3981050" y="4754125"/>
              <a:ext cx="52450" cy="39350"/>
            </a:xfrm>
            <a:custGeom>
              <a:avLst/>
              <a:gdLst/>
              <a:ahLst/>
              <a:cxnLst/>
              <a:rect l="l" t="t" r="r" b="b"/>
              <a:pathLst>
                <a:path w="2098" h="1574" extrusionOk="0">
                  <a:moveTo>
                    <a:pt x="1517" y="1"/>
                  </a:moveTo>
                  <a:cubicBezTo>
                    <a:pt x="1488" y="1"/>
                    <a:pt x="1457" y="3"/>
                    <a:pt x="1425" y="7"/>
                  </a:cubicBezTo>
                  <a:cubicBezTo>
                    <a:pt x="1264" y="7"/>
                    <a:pt x="1156" y="88"/>
                    <a:pt x="1075" y="169"/>
                  </a:cubicBezTo>
                  <a:cubicBezTo>
                    <a:pt x="995" y="276"/>
                    <a:pt x="941" y="411"/>
                    <a:pt x="941" y="626"/>
                  </a:cubicBezTo>
                  <a:lnTo>
                    <a:pt x="914" y="733"/>
                  </a:lnTo>
                  <a:cubicBezTo>
                    <a:pt x="887" y="948"/>
                    <a:pt x="860" y="1083"/>
                    <a:pt x="833" y="1137"/>
                  </a:cubicBezTo>
                  <a:cubicBezTo>
                    <a:pt x="780" y="1190"/>
                    <a:pt x="726" y="1244"/>
                    <a:pt x="645" y="1244"/>
                  </a:cubicBezTo>
                  <a:cubicBezTo>
                    <a:pt x="538" y="1244"/>
                    <a:pt x="457" y="1217"/>
                    <a:pt x="403" y="1137"/>
                  </a:cubicBezTo>
                  <a:cubicBezTo>
                    <a:pt x="350" y="1083"/>
                    <a:pt x="296" y="948"/>
                    <a:pt x="296" y="814"/>
                  </a:cubicBezTo>
                  <a:cubicBezTo>
                    <a:pt x="269" y="707"/>
                    <a:pt x="269" y="572"/>
                    <a:pt x="296" y="465"/>
                  </a:cubicBezTo>
                  <a:cubicBezTo>
                    <a:pt x="323" y="357"/>
                    <a:pt x="350" y="223"/>
                    <a:pt x="403" y="88"/>
                  </a:cubicBezTo>
                  <a:lnTo>
                    <a:pt x="403" y="88"/>
                  </a:lnTo>
                  <a:lnTo>
                    <a:pt x="81" y="142"/>
                  </a:lnTo>
                  <a:cubicBezTo>
                    <a:pt x="54" y="249"/>
                    <a:pt x="27" y="384"/>
                    <a:pt x="27" y="491"/>
                  </a:cubicBezTo>
                  <a:cubicBezTo>
                    <a:pt x="0" y="626"/>
                    <a:pt x="0" y="733"/>
                    <a:pt x="27" y="841"/>
                  </a:cubicBezTo>
                  <a:cubicBezTo>
                    <a:pt x="54" y="1083"/>
                    <a:pt x="108" y="1271"/>
                    <a:pt x="242" y="1406"/>
                  </a:cubicBezTo>
                  <a:cubicBezTo>
                    <a:pt x="332" y="1518"/>
                    <a:pt x="459" y="1574"/>
                    <a:pt x="607" y="1574"/>
                  </a:cubicBezTo>
                  <a:cubicBezTo>
                    <a:pt x="637" y="1574"/>
                    <a:pt x="668" y="1571"/>
                    <a:pt x="699" y="1567"/>
                  </a:cubicBezTo>
                  <a:cubicBezTo>
                    <a:pt x="860" y="1567"/>
                    <a:pt x="968" y="1486"/>
                    <a:pt x="1049" y="1379"/>
                  </a:cubicBezTo>
                  <a:cubicBezTo>
                    <a:pt x="1129" y="1298"/>
                    <a:pt x="1183" y="1110"/>
                    <a:pt x="1210" y="895"/>
                  </a:cubicBezTo>
                  <a:lnTo>
                    <a:pt x="1210" y="760"/>
                  </a:lnTo>
                  <a:cubicBezTo>
                    <a:pt x="1237" y="599"/>
                    <a:pt x="1264" y="465"/>
                    <a:pt x="1291" y="411"/>
                  </a:cubicBezTo>
                  <a:cubicBezTo>
                    <a:pt x="1344" y="357"/>
                    <a:pt x="1398" y="330"/>
                    <a:pt x="1479" y="303"/>
                  </a:cubicBezTo>
                  <a:cubicBezTo>
                    <a:pt x="1559" y="303"/>
                    <a:pt x="1640" y="330"/>
                    <a:pt x="1694" y="411"/>
                  </a:cubicBezTo>
                  <a:cubicBezTo>
                    <a:pt x="1748" y="491"/>
                    <a:pt x="1801" y="599"/>
                    <a:pt x="1801" y="760"/>
                  </a:cubicBezTo>
                  <a:cubicBezTo>
                    <a:pt x="1828" y="868"/>
                    <a:pt x="1828" y="975"/>
                    <a:pt x="1801" y="1056"/>
                  </a:cubicBezTo>
                  <a:cubicBezTo>
                    <a:pt x="1801" y="1164"/>
                    <a:pt x="1774" y="1271"/>
                    <a:pt x="1721" y="1352"/>
                  </a:cubicBezTo>
                  <a:lnTo>
                    <a:pt x="2043" y="1325"/>
                  </a:lnTo>
                  <a:cubicBezTo>
                    <a:pt x="2070" y="1244"/>
                    <a:pt x="2070" y="1137"/>
                    <a:pt x="2097" y="1029"/>
                  </a:cubicBezTo>
                  <a:cubicBezTo>
                    <a:pt x="2097" y="922"/>
                    <a:pt x="2097" y="814"/>
                    <a:pt x="2070" y="680"/>
                  </a:cubicBezTo>
                  <a:cubicBezTo>
                    <a:pt x="2043" y="465"/>
                    <a:pt x="1990" y="276"/>
                    <a:pt x="1855" y="142"/>
                  </a:cubicBezTo>
                  <a:cubicBezTo>
                    <a:pt x="1766" y="53"/>
                    <a:pt x="1659" y="1"/>
                    <a:pt x="1517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8"/>
            <p:cNvSpPr/>
            <p:nvPr/>
          </p:nvSpPr>
          <p:spPr>
            <a:xfrm>
              <a:off x="3987075" y="4796650"/>
              <a:ext cx="62550" cy="35650"/>
            </a:xfrm>
            <a:custGeom>
              <a:avLst/>
              <a:gdLst/>
              <a:ahLst/>
              <a:cxnLst/>
              <a:rect l="l" t="t" r="r" b="b"/>
              <a:pathLst>
                <a:path w="2502" h="1426" extrusionOk="0">
                  <a:moveTo>
                    <a:pt x="1883" y="0"/>
                  </a:moveTo>
                  <a:lnTo>
                    <a:pt x="1641" y="27"/>
                  </a:lnTo>
                  <a:lnTo>
                    <a:pt x="1668" y="242"/>
                  </a:lnTo>
                  <a:lnTo>
                    <a:pt x="619" y="377"/>
                  </a:lnTo>
                  <a:cubicBezTo>
                    <a:pt x="377" y="404"/>
                    <a:pt x="216" y="457"/>
                    <a:pt x="109" y="565"/>
                  </a:cubicBezTo>
                  <a:cubicBezTo>
                    <a:pt x="28" y="672"/>
                    <a:pt x="1" y="834"/>
                    <a:pt x="28" y="1076"/>
                  </a:cubicBezTo>
                  <a:lnTo>
                    <a:pt x="82" y="1425"/>
                  </a:lnTo>
                  <a:lnTo>
                    <a:pt x="350" y="1398"/>
                  </a:lnTo>
                  <a:lnTo>
                    <a:pt x="297" y="1049"/>
                  </a:lnTo>
                  <a:cubicBezTo>
                    <a:pt x="297" y="914"/>
                    <a:pt x="297" y="834"/>
                    <a:pt x="350" y="780"/>
                  </a:cubicBezTo>
                  <a:cubicBezTo>
                    <a:pt x="377" y="726"/>
                    <a:pt x="485" y="699"/>
                    <a:pt x="646" y="699"/>
                  </a:cubicBezTo>
                  <a:lnTo>
                    <a:pt x="1695" y="565"/>
                  </a:lnTo>
                  <a:lnTo>
                    <a:pt x="1775" y="1237"/>
                  </a:lnTo>
                  <a:lnTo>
                    <a:pt x="2017" y="1210"/>
                  </a:lnTo>
                  <a:lnTo>
                    <a:pt x="1964" y="538"/>
                  </a:lnTo>
                  <a:lnTo>
                    <a:pt x="2501" y="484"/>
                  </a:lnTo>
                  <a:lnTo>
                    <a:pt x="2474" y="162"/>
                  </a:lnTo>
                  <a:lnTo>
                    <a:pt x="1910" y="215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3989775" y="4835625"/>
              <a:ext cx="68575" cy="14825"/>
            </a:xfrm>
            <a:custGeom>
              <a:avLst/>
              <a:gdLst/>
              <a:ahLst/>
              <a:cxnLst/>
              <a:rect l="l" t="t" r="r" b="b"/>
              <a:pathLst>
                <a:path w="2743" h="593" extrusionOk="0">
                  <a:moveTo>
                    <a:pt x="2716" y="1"/>
                  </a:moveTo>
                  <a:lnTo>
                    <a:pt x="2313" y="28"/>
                  </a:lnTo>
                  <a:lnTo>
                    <a:pt x="2340" y="350"/>
                  </a:lnTo>
                  <a:lnTo>
                    <a:pt x="2743" y="323"/>
                  </a:lnTo>
                  <a:lnTo>
                    <a:pt x="2716" y="1"/>
                  </a:lnTo>
                  <a:close/>
                  <a:moveTo>
                    <a:pt x="1963" y="81"/>
                  </a:moveTo>
                  <a:lnTo>
                    <a:pt x="1" y="270"/>
                  </a:lnTo>
                  <a:lnTo>
                    <a:pt x="27" y="592"/>
                  </a:lnTo>
                  <a:lnTo>
                    <a:pt x="1990" y="404"/>
                  </a:lnTo>
                  <a:lnTo>
                    <a:pt x="1963" y="8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3975650" y="4861000"/>
              <a:ext cx="69950" cy="46075"/>
            </a:xfrm>
            <a:custGeom>
              <a:avLst/>
              <a:gdLst/>
              <a:ahLst/>
              <a:cxnLst/>
              <a:rect l="l" t="t" r="r" b="b"/>
              <a:pathLst>
                <a:path w="2798" h="1843" extrusionOk="0">
                  <a:moveTo>
                    <a:pt x="1816" y="323"/>
                  </a:moveTo>
                  <a:cubicBezTo>
                    <a:pt x="1994" y="323"/>
                    <a:pt x="2127" y="371"/>
                    <a:pt x="2259" y="438"/>
                  </a:cubicBezTo>
                  <a:cubicBezTo>
                    <a:pt x="2394" y="518"/>
                    <a:pt x="2474" y="626"/>
                    <a:pt x="2474" y="814"/>
                  </a:cubicBezTo>
                  <a:cubicBezTo>
                    <a:pt x="2501" y="975"/>
                    <a:pt x="2448" y="1110"/>
                    <a:pt x="2340" y="1217"/>
                  </a:cubicBezTo>
                  <a:cubicBezTo>
                    <a:pt x="2206" y="1352"/>
                    <a:pt x="2044" y="1405"/>
                    <a:pt x="1802" y="1432"/>
                  </a:cubicBezTo>
                  <a:cubicBezTo>
                    <a:pt x="1749" y="1439"/>
                    <a:pt x="1696" y="1442"/>
                    <a:pt x="1646" y="1442"/>
                  </a:cubicBezTo>
                  <a:cubicBezTo>
                    <a:pt x="1496" y="1442"/>
                    <a:pt x="1365" y="1412"/>
                    <a:pt x="1265" y="1352"/>
                  </a:cubicBezTo>
                  <a:cubicBezTo>
                    <a:pt x="1130" y="1271"/>
                    <a:pt x="1049" y="1137"/>
                    <a:pt x="1023" y="948"/>
                  </a:cubicBezTo>
                  <a:cubicBezTo>
                    <a:pt x="996" y="787"/>
                    <a:pt x="1049" y="653"/>
                    <a:pt x="1184" y="545"/>
                  </a:cubicBezTo>
                  <a:cubicBezTo>
                    <a:pt x="1291" y="438"/>
                    <a:pt x="1453" y="357"/>
                    <a:pt x="1695" y="330"/>
                  </a:cubicBezTo>
                  <a:cubicBezTo>
                    <a:pt x="1738" y="325"/>
                    <a:pt x="1778" y="323"/>
                    <a:pt x="1816" y="323"/>
                  </a:cubicBezTo>
                  <a:close/>
                  <a:moveTo>
                    <a:pt x="1815" y="1"/>
                  </a:moveTo>
                  <a:cubicBezTo>
                    <a:pt x="1768" y="1"/>
                    <a:pt x="1719" y="3"/>
                    <a:pt x="1668" y="7"/>
                  </a:cubicBezTo>
                  <a:cubicBezTo>
                    <a:pt x="1345" y="34"/>
                    <a:pt x="1130" y="142"/>
                    <a:pt x="969" y="303"/>
                  </a:cubicBezTo>
                  <a:cubicBezTo>
                    <a:pt x="781" y="464"/>
                    <a:pt x="727" y="680"/>
                    <a:pt x="754" y="921"/>
                  </a:cubicBezTo>
                  <a:cubicBezTo>
                    <a:pt x="754" y="1056"/>
                    <a:pt x="807" y="1163"/>
                    <a:pt x="861" y="1271"/>
                  </a:cubicBezTo>
                  <a:cubicBezTo>
                    <a:pt x="942" y="1379"/>
                    <a:pt x="1023" y="1459"/>
                    <a:pt x="1157" y="1513"/>
                  </a:cubicBezTo>
                  <a:lnTo>
                    <a:pt x="996" y="1513"/>
                  </a:lnTo>
                  <a:cubicBezTo>
                    <a:pt x="945" y="1519"/>
                    <a:pt x="896" y="1523"/>
                    <a:pt x="849" y="1523"/>
                  </a:cubicBezTo>
                  <a:cubicBezTo>
                    <a:pt x="696" y="1523"/>
                    <a:pt x="567" y="1488"/>
                    <a:pt x="485" y="1405"/>
                  </a:cubicBezTo>
                  <a:cubicBezTo>
                    <a:pt x="350" y="1325"/>
                    <a:pt x="297" y="1163"/>
                    <a:pt x="270" y="948"/>
                  </a:cubicBezTo>
                  <a:cubicBezTo>
                    <a:pt x="270" y="868"/>
                    <a:pt x="270" y="760"/>
                    <a:pt x="270" y="680"/>
                  </a:cubicBezTo>
                  <a:cubicBezTo>
                    <a:pt x="297" y="572"/>
                    <a:pt x="324" y="491"/>
                    <a:pt x="350" y="384"/>
                  </a:cubicBezTo>
                  <a:lnTo>
                    <a:pt x="350" y="384"/>
                  </a:lnTo>
                  <a:lnTo>
                    <a:pt x="55" y="411"/>
                  </a:lnTo>
                  <a:cubicBezTo>
                    <a:pt x="28" y="518"/>
                    <a:pt x="1" y="626"/>
                    <a:pt x="1" y="706"/>
                  </a:cubicBezTo>
                  <a:cubicBezTo>
                    <a:pt x="1" y="814"/>
                    <a:pt x="1" y="921"/>
                    <a:pt x="1" y="1029"/>
                  </a:cubicBezTo>
                  <a:cubicBezTo>
                    <a:pt x="28" y="1352"/>
                    <a:pt x="135" y="1567"/>
                    <a:pt x="324" y="1701"/>
                  </a:cubicBezTo>
                  <a:cubicBezTo>
                    <a:pt x="479" y="1790"/>
                    <a:pt x="672" y="1842"/>
                    <a:pt x="917" y="1842"/>
                  </a:cubicBezTo>
                  <a:cubicBezTo>
                    <a:pt x="968" y="1842"/>
                    <a:pt x="1021" y="1840"/>
                    <a:pt x="1076" y="1836"/>
                  </a:cubicBezTo>
                  <a:lnTo>
                    <a:pt x="2797" y="1647"/>
                  </a:lnTo>
                  <a:lnTo>
                    <a:pt x="2770" y="1325"/>
                  </a:lnTo>
                  <a:lnTo>
                    <a:pt x="2474" y="1352"/>
                  </a:lnTo>
                  <a:cubicBezTo>
                    <a:pt x="2582" y="1271"/>
                    <a:pt x="2663" y="1190"/>
                    <a:pt x="2690" y="1083"/>
                  </a:cubicBezTo>
                  <a:cubicBezTo>
                    <a:pt x="2743" y="975"/>
                    <a:pt x="2770" y="841"/>
                    <a:pt x="2743" y="706"/>
                  </a:cubicBezTo>
                  <a:cubicBezTo>
                    <a:pt x="2716" y="464"/>
                    <a:pt x="2609" y="276"/>
                    <a:pt x="2421" y="142"/>
                  </a:cubicBezTo>
                  <a:cubicBezTo>
                    <a:pt x="2242" y="53"/>
                    <a:pt x="2046" y="1"/>
                    <a:pt x="1815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8"/>
            <p:cNvSpPr/>
            <p:nvPr/>
          </p:nvSpPr>
          <p:spPr>
            <a:xfrm>
              <a:off x="3998525" y="4917475"/>
              <a:ext cx="52450" cy="45375"/>
            </a:xfrm>
            <a:custGeom>
              <a:avLst/>
              <a:gdLst/>
              <a:ahLst/>
              <a:cxnLst/>
              <a:rect l="l" t="t" r="r" b="b"/>
              <a:pathLst>
                <a:path w="2098" h="1815" extrusionOk="0">
                  <a:moveTo>
                    <a:pt x="1166" y="346"/>
                  </a:moveTo>
                  <a:cubicBezTo>
                    <a:pt x="1328" y="346"/>
                    <a:pt x="1459" y="376"/>
                    <a:pt x="1559" y="437"/>
                  </a:cubicBezTo>
                  <a:cubicBezTo>
                    <a:pt x="1694" y="545"/>
                    <a:pt x="1775" y="652"/>
                    <a:pt x="1801" y="840"/>
                  </a:cubicBezTo>
                  <a:cubicBezTo>
                    <a:pt x="1828" y="1002"/>
                    <a:pt x="1775" y="1136"/>
                    <a:pt x="1640" y="1270"/>
                  </a:cubicBezTo>
                  <a:cubicBezTo>
                    <a:pt x="1506" y="1378"/>
                    <a:pt x="1344" y="1432"/>
                    <a:pt x="1102" y="1459"/>
                  </a:cubicBezTo>
                  <a:cubicBezTo>
                    <a:pt x="1049" y="1465"/>
                    <a:pt x="997" y="1469"/>
                    <a:pt x="946" y="1469"/>
                  </a:cubicBezTo>
                  <a:cubicBezTo>
                    <a:pt x="795" y="1469"/>
                    <a:pt x="659" y="1438"/>
                    <a:pt x="538" y="1378"/>
                  </a:cubicBezTo>
                  <a:cubicBezTo>
                    <a:pt x="403" y="1297"/>
                    <a:pt x="323" y="1163"/>
                    <a:pt x="296" y="1002"/>
                  </a:cubicBezTo>
                  <a:cubicBezTo>
                    <a:pt x="269" y="813"/>
                    <a:pt x="323" y="679"/>
                    <a:pt x="457" y="571"/>
                  </a:cubicBezTo>
                  <a:cubicBezTo>
                    <a:pt x="592" y="437"/>
                    <a:pt x="753" y="383"/>
                    <a:pt x="995" y="356"/>
                  </a:cubicBezTo>
                  <a:cubicBezTo>
                    <a:pt x="1055" y="350"/>
                    <a:pt x="1112" y="346"/>
                    <a:pt x="1166" y="346"/>
                  </a:cubicBezTo>
                  <a:close/>
                  <a:moveTo>
                    <a:pt x="1123" y="0"/>
                  </a:moveTo>
                  <a:cubicBezTo>
                    <a:pt x="1073" y="0"/>
                    <a:pt x="1022" y="2"/>
                    <a:pt x="968" y="7"/>
                  </a:cubicBezTo>
                  <a:cubicBezTo>
                    <a:pt x="645" y="61"/>
                    <a:pt x="403" y="141"/>
                    <a:pt x="242" y="329"/>
                  </a:cubicBezTo>
                  <a:cubicBezTo>
                    <a:pt x="54" y="518"/>
                    <a:pt x="0" y="733"/>
                    <a:pt x="27" y="1028"/>
                  </a:cubicBezTo>
                  <a:cubicBezTo>
                    <a:pt x="54" y="1297"/>
                    <a:pt x="161" y="1512"/>
                    <a:pt x="376" y="1647"/>
                  </a:cubicBezTo>
                  <a:cubicBezTo>
                    <a:pt x="533" y="1759"/>
                    <a:pt x="746" y="1815"/>
                    <a:pt x="999" y="1815"/>
                  </a:cubicBezTo>
                  <a:cubicBezTo>
                    <a:pt x="1050" y="1815"/>
                    <a:pt x="1102" y="1813"/>
                    <a:pt x="1156" y="1808"/>
                  </a:cubicBezTo>
                  <a:cubicBezTo>
                    <a:pt x="1479" y="1781"/>
                    <a:pt x="1721" y="1674"/>
                    <a:pt x="1882" y="1486"/>
                  </a:cubicBezTo>
                  <a:cubicBezTo>
                    <a:pt x="2043" y="1297"/>
                    <a:pt x="2097" y="1082"/>
                    <a:pt x="2070" y="813"/>
                  </a:cubicBezTo>
                  <a:cubicBezTo>
                    <a:pt x="2043" y="518"/>
                    <a:pt x="1936" y="303"/>
                    <a:pt x="1721" y="168"/>
                  </a:cubicBezTo>
                  <a:cubicBezTo>
                    <a:pt x="1564" y="56"/>
                    <a:pt x="1370" y="0"/>
                    <a:pt x="1123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3985750" y="4972750"/>
              <a:ext cx="71275" cy="46575"/>
            </a:xfrm>
            <a:custGeom>
              <a:avLst/>
              <a:gdLst/>
              <a:ahLst/>
              <a:cxnLst/>
              <a:rect l="l" t="t" r="r" b="b"/>
              <a:pathLst>
                <a:path w="2851" h="1863" extrusionOk="0">
                  <a:moveTo>
                    <a:pt x="1919" y="421"/>
                  </a:moveTo>
                  <a:cubicBezTo>
                    <a:pt x="2081" y="421"/>
                    <a:pt x="2212" y="451"/>
                    <a:pt x="2312" y="511"/>
                  </a:cubicBezTo>
                  <a:cubicBezTo>
                    <a:pt x="2447" y="592"/>
                    <a:pt x="2527" y="726"/>
                    <a:pt x="2554" y="888"/>
                  </a:cubicBezTo>
                  <a:cubicBezTo>
                    <a:pt x="2581" y="1076"/>
                    <a:pt x="2527" y="1210"/>
                    <a:pt x="2393" y="1318"/>
                  </a:cubicBezTo>
                  <a:cubicBezTo>
                    <a:pt x="2286" y="1425"/>
                    <a:pt x="2097" y="1506"/>
                    <a:pt x="1855" y="1533"/>
                  </a:cubicBezTo>
                  <a:cubicBezTo>
                    <a:pt x="1798" y="1539"/>
                    <a:pt x="1744" y="1543"/>
                    <a:pt x="1693" y="1543"/>
                  </a:cubicBezTo>
                  <a:cubicBezTo>
                    <a:pt x="1528" y="1543"/>
                    <a:pt x="1393" y="1508"/>
                    <a:pt x="1291" y="1425"/>
                  </a:cubicBezTo>
                  <a:cubicBezTo>
                    <a:pt x="1156" y="1345"/>
                    <a:pt x="1076" y="1237"/>
                    <a:pt x="1049" y="1049"/>
                  </a:cubicBezTo>
                  <a:cubicBezTo>
                    <a:pt x="1022" y="888"/>
                    <a:pt x="1076" y="753"/>
                    <a:pt x="1210" y="646"/>
                  </a:cubicBezTo>
                  <a:cubicBezTo>
                    <a:pt x="1318" y="538"/>
                    <a:pt x="1506" y="458"/>
                    <a:pt x="1748" y="431"/>
                  </a:cubicBezTo>
                  <a:cubicBezTo>
                    <a:pt x="1808" y="424"/>
                    <a:pt x="1865" y="421"/>
                    <a:pt x="1919" y="421"/>
                  </a:cubicBezTo>
                  <a:close/>
                  <a:moveTo>
                    <a:pt x="2689" y="0"/>
                  </a:moveTo>
                  <a:lnTo>
                    <a:pt x="0" y="296"/>
                  </a:lnTo>
                  <a:lnTo>
                    <a:pt x="27" y="619"/>
                  </a:lnTo>
                  <a:lnTo>
                    <a:pt x="1076" y="511"/>
                  </a:lnTo>
                  <a:lnTo>
                    <a:pt x="1076" y="511"/>
                  </a:lnTo>
                  <a:cubicBezTo>
                    <a:pt x="968" y="592"/>
                    <a:pt x="887" y="673"/>
                    <a:pt x="834" y="780"/>
                  </a:cubicBezTo>
                  <a:cubicBezTo>
                    <a:pt x="780" y="888"/>
                    <a:pt x="780" y="1022"/>
                    <a:pt x="780" y="1157"/>
                  </a:cubicBezTo>
                  <a:cubicBezTo>
                    <a:pt x="807" y="1399"/>
                    <a:pt x="914" y="1587"/>
                    <a:pt x="1129" y="1721"/>
                  </a:cubicBezTo>
                  <a:cubicBezTo>
                    <a:pt x="1308" y="1810"/>
                    <a:pt x="1504" y="1862"/>
                    <a:pt x="1735" y="1862"/>
                  </a:cubicBezTo>
                  <a:cubicBezTo>
                    <a:pt x="1782" y="1862"/>
                    <a:pt x="1831" y="1860"/>
                    <a:pt x="1882" y="1856"/>
                  </a:cubicBezTo>
                  <a:cubicBezTo>
                    <a:pt x="2205" y="1829"/>
                    <a:pt x="2447" y="1721"/>
                    <a:pt x="2608" y="1560"/>
                  </a:cubicBezTo>
                  <a:cubicBezTo>
                    <a:pt x="2796" y="1399"/>
                    <a:pt x="2850" y="1183"/>
                    <a:pt x="2823" y="941"/>
                  </a:cubicBezTo>
                  <a:cubicBezTo>
                    <a:pt x="2823" y="807"/>
                    <a:pt x="2769" y="699"/>
                    <a:pt x="2716" y="592"/>
                  </a:cubicBezTo>
                  <a:cubicBezTo>
                    <a:pt x="2635" y="484"/>
                    <a:pt x="2554" y="431"/>
                    <a:pt x="2420" y="377"/>
                  </a:cubicBezTo>
                  <a:lnTo>
                    <a:pt x="2716" y="323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4009950" y="5027875"/>
              <a:ext cx="68575" cy="47750"/>
            </a:xfrm>
            <a:custGeom>
              <a:avLst/>
              <a:gdLst/>
              <a:ahLst/>
              <a:cxnLst/>
              <a:rect l="l" t="t" r="r" b="b"/>
              <a:pathLst>
                <a:path w="2743" h="1910" extrusionOk="0">
                  <a:moveTo>
                    <a:pt x="2716" y="0"/>
                  </a:moveTo>
                  <a:lnTo>
                    <a:pt x="0" y="269"/>
                  </a:lnTo>
                  <a:lnTo>
                    <a:pt x="54" y="592"/>
                  </a:lnTo>
                  <a:lnTo>
                    <a:pt x="1156" y="484"/>
                  </a:lnTo>
                  <a:cubicBezTo>
                    <a:pt x="1201" y="478"/>
                    <a:pt x="1242" y="474"/>
                    <a:pt x="1281" y="474"/>
                  </a:cubicBezTo>
                  <a:cubicBezTo>
                    <a:pt x="1408" y="474"/>
                    <a:pt x="1511" y="509"/>
                    <a:pt x="1613" y="592"/>
                  </a:cubicBezTo>
                  <a:cubicBezTo>
                    <a:pt x="1721" y="672"/>
                    <a:pt x="1801" y="807"/>
                    <a:pt x="1828" y="968"/>
                  </a:cubicBezTo>
                  <a:cubicBezTo>
                    <a:pt x="1828" y="1129"/>
                    <a:pt x="1801" y="1237"/>
                    <a:pt x="1721" y="1318"/>
                  </a:cubicBezTo>
                  <a:cubicBezTo>
                    <a:pt x="1640" y="1398"/>
                    <a:pt x="1506" y="1452"/>
                    <a:pt x="1318" y="1452"/>
                  </a:cubicBezTo>
                  <a:lnTo>
                    <a:pt x="135" y="1586"/>
                  </a:lnTo>
                  <a:lnTo>
                    <a:pt x="188" y="1909"/>
                  </a:lnTo>
                  <a:lnTo>
                    <a:pt x="1344" y="1775"/>
                  </a:lnTo>
                  <a:cubicBezTo>
                    <a:pt x="1613" y="1748"/>
                    <a:pt x="1828" y="1667"/>
                    <a:pt x="1936" y="1560"/>
                  </a:cubicBezTo>
                  <a:cubicBezTo>
                    <a:pt x="2070" y="1425"/>
                    <a:pt x="2124" y="1237"/>
                    <a:pt x="2097" y="1022"/>
                  </a:cubicBezTo>
                  <a:cubicBezTo>
                    <a:pt x="2097" y="887"/>
                    <a:pt x="2043" y="753"/>
                    <a:pt x="1990" y="672"/>
                  </a:cubicBezTo>
                  <a:cubicBezTo>
                    <a:pt x="1909" y="565"/>
                    <a:pt x="1801" y="484"/>
                    <a:pt x="1694" y="430"/>
                  </a:cubicBezTo>
                  <a:lnTo>
                    <a:pt x="2742" y="323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4016000" y="5085175"/>
              <a:ext cx="52450" cy="45100"/>
            </a:xfrm>
            <a:custGeom>
              <a:avLst/>
              <a:gdLst/>
              <a:ahLst/>
              <a:cxnLst/>
              <a:rect l="l" t="t" r="r" b="b"/>
              <a:pathLst>
                <a:path w="2098" h="1804" extrusionOk="0">
                  <a:moveTo>
                    <a:pt x="1157" y="333"/>
                  </a:moveTo>
                  <a:cubicBezTo>
                    <a:pt x="1323" y="333"/>
                    <a:pt x="1457" y="368"/>
                    <a:pt x="1559" y="450"/>
                  </a:cubicBezTo>
                  <a:cubicBezTo>
                    <a:pt x="1721" y="531"/>
                    <a:pt x="1801" y="666"/>
                    <a:pt x="1801" y="827"/>
                  </a:cubicBezTo>
                  <a:cubicBezTo>
                    <a:pt x="1828" y="988"/>
                    <a:pt x="1775" y="1150"/>
                    <a:pt x="1640" y="1257"/>
                  </a:cubicBezTo>
                  <a:cubicBezTo>
                    <a:pt x="1533" y="1365"/>
                    <a:pt x="1344" y="1445"/>
                    <a:pt x="1102" y="1472"/>
                  </a:cubicBezTo>
                  <a:cubicBezTo>
                    <a:pt x="1064" y="1477"/>
                    <a:pt x="1027" y="1479"/>
                    <a:pt x="991" y="1479"/>
                  </a:cubicBezTo>
                  <a:cubicBezTo>
                    <a:pt x="821" y="1479"/>
                    <a:pt x="671" y="1431"/>
                    <a:pt x="538" y="1365"/>
                  </a:cubicBezTo>
                  <a:cubicBezTo>
                    <a:pt x="403" y="1284"/>
                    <a:pt x="323" y="1150"/>
                    <a:pt x="296" y="988"/>
                  </a:cubicBezTo>
                  <a:cubicBezTo>
                    <a:pt x="296" y="800"/>
                    <a:pt x="350" y="666"/>
                    <a:pt x="457" y="558"/>
                  </a:cubicBezTo>
                  <a:cubicBezTo>
                    <a:pt x="592" y="450"/>
                    <a:pt x="753" y="370"/>
                    <a:pt x="995" y="343"/>
                  </a:cubicBezTo>
                  <a:cubicBezTo>
                    <a:pt x="1052" y="337"/>
                    <a:pt x="1106" y="333"/>
                    <a:pt x="1157" y="333"/>
                  </a:cubicBezTo>
                  <a:close/>
                  <a:moveTo>
                    <a:pt x="1196" y="0"/>
                  </a:moveTo>
                  <a:cubicBezTo>
                    <a:pt x="1124" y="0"/>
                    <a:pt x="1049" y="7"/>
                    <a:pt x="968" y="20"/>
                  </a:cubicBezTo>
                  <a:cubicBezTo>
                    <a:pt x="645" y="47"/>
                    <a:pt x="403" y="155"/>
                    <a:pt x="242" y="316"/>
                  </a:cubicBezTo>
                  <a:cubicBezTo>
                    <a:pt x="81" y="504"/>
                    <a:pt x="0" y="746"/>
                    <a:pt x="27" y="1015"/>
                  </a:cubicBezTo>
                  <a:cubicBezTo>
                    <a:pt x="54" y="1284"/>
                    <a:pt x="188" y="1499"/>
                    <a:pt x="376" y="1633"/>
                  </a:cubicBezTo>
                  <a:cubicBezTo>
                    <a:pt x="524" y="1760"/>
                    <a:pt x="722" y="1804"/>
                    <a:pt x="956" y="1804"/>
                  </a:cubicBezTo>
                  <a:cubicBezTo>
                    <a:pt x="1020" y="1804"/>
                    <a:pt x="1087" y="1801"/>
                    <a:pt x="1156" y="1795"/>
                  </a:cubicBezTo>
                  <a:cubicBezTo>
                    <a:pt x="1479" y="1768"/>
                    <a:pt x="1721" y="1660"/>
                    <a:pt x="1882" y="1472"/>
                  </a:cubicBezTo>
                  <a:cubicBezTo>
                    <a:pt x="2043" y="1311"/>
                    <a:pt x="2097" y="1069"/>
                    <a:pt x="2070" y="800"/>
                  </a:cubicBezTo>
                  <a:cubicBezTo>
                    <a:pt x="2043" y="531"/>
                    <a:pt x="1936" y="316"/>
                    <a:pt x="1748" y="182"/>
                  </a:cubicBezTo>
                  <a:cubicBezTo>
                    <a:pt x="1586" y="61"/>
                    <a:pt x="1410" y="0"/>
                    <a:pt x="1196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4022050" y="5140775"/>
              <a:ext cx="52450" cy="28950"/>
            </a:xfrm>
            <a:custGeom>
              <a:avLst/>
              <a:gdLst/>
              <a:ahLst/>
              <a:cxnLst/>
              <a:rect l="l" t="t" r="r" b="b"/>
              <a:pathLst>
                <a:path w="2098" h="1158" extrusionOk="0">
                  <a:moveTo>
                    <a:pt x="1936" y="1"/>
                  </a:moveTo>
                  <a:lnTo>
                    <a:pt x="0" y="189"/>
                  </a:lnTo>
                  <a:lnTo>
                    <a:pt x="27" y="512"/>
                  </a:lnTo>
                  <a:lnTo>
                    <a:pt x="1049" y="404"/>
                  </a:lnTo>
                  <a:cubicBezTo>
                    <a:pt x="1087" y="400"/>
                    <a:pt x="1124" y="397"/>
                    <a:pt x="1160" y="397"/>
                  </a:cubicBezTo>
                  <a:cubicBezTo>
                    <a:pt x="1329" y="397"/>
                    <a:pt x="1476" y="445"/>
                    <a:pt x="1586" y="512"/>
                  </a:cubicBezTo>
                  <a:cubicBezTo>
                    <a:pt x="1694" y="592"/>
                    <a:pt x="1775" y="727"/>
                    <a:pt x="1801" y="915"/>
                  </a:cubicBezTo>
                  <a:cubicBezTo>
                    <a:pt x="1801" y="942"/>
                    <a:pt x="1801" y="996"/>
                    <a:pt x="1801" y="1050"/>
                  </a:cubicBezTo>
                  <a:cubicBezTo>
                    <a:pt x="1801" y="1076"/>
                    <a:pt x="1775" y="1130"/>
                    <a:pt x="1748" y="1157"/>
                  </a:cubicBezTo>
                  <a:lnTo>
                    <a:pt x="2097" y="1130"/>
                  </a:lnTo>
                  <a:cubicBezTo>
                    <a:pt x="2097" y="1103"/>
                    <a:pt x="2097" y="1076"/>
                    <a:pt x="2097" y="1050"/>
                  </a:cubicBezTo>
                  <a:cubicBezTo>
                    <a:pt x="2097" y="1023"/>
                    <a:pt x="2097" y="996"/>
                    <a:pt x="2097" y="969"/>
                  </a:cubicBezTo>
                  <a:cubicBezTo>
                    <a:pt x="2070" y="808"/>
                    <a:pt x="2043" y="673"/>
                    <a:pt x="1963" y="592"/>
                  </a:cubicBezTo>
                  <a:cubicBezTo>
                    <a:pt x="1882" y="485"/>
                    <a:pt x="1801" y="404"/>
                    <a:pt x="1667" y="350"/>
                  </a:cubicBezTo>
                  <a:lnTo>
                    <a:pt x="1963" y="324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4025400" y="5178250"/>
              <a:ext cx="52450" cy="42550"/>
            </a:xfrm>
            <a:custGeom>
              <a:avLst/>
              <a:gdLst/>
              <a:ahLst/>
              <a:cxnLst/>
              <a:rect l="l" t="t" r="r" b="b"/>
              <a:pathLst>
                <a:path w="2098" h="1702" extrusionOk="0">
                  <a:moveTo>
                    <a:pt x="619" y="303"/>
                  </a:moveTo>
                  <a:cubicBezTo>
                    <a:pt x="753" y="303"/>
                    <a:pt x="861" y="330"/>
                    <a:pt x="941" y="438"/>
                  </a:cubicBezTo>
                  <a:cubicBezTo>
                    <a:pt x="1022" y="518"/>
                    <a:pt x="1049" y="707"/>
                    <a:pt x="1076" y="949"/>
                  </a:cubicBezTo>
                  <a:lnTo>
                    <a:pt x="1130" y="1271"/>
                  </a:lnTo>
                  <a:lnTo>
                    <a:pt x="1049" y="1298"/>
                  </a:lnTo>
                  <a:cubicBezTo>
                    <a:pt x="834" y="1298"/>
                    <a:pt x="673" y="1271"/>
                    <a:pt x="538" y="1191"/>
                  </a:cubicBezTo>
                  <a:cubicBezTo>
                    <a:pt x="404" y="1083"/>
                    <a:pt x="323" y="949"/>
                    <a:pt x="296" y="760"/>
                  </a:cubicBezTo>
                  <a:cubicBezTo>
                    <a:pt x="269" y="653"/>
                    <a:pt x="296" y="545"/>
                    <a:pt x="350" y="465"/>
                  </a:cubicBezTo>
                  <a:cubicBezTo>
                    <a:pt x="431" y="384"/>
                    <a:pt x="511" y="330"/>
                    <a:pt x="619" y="303"/>
                  </a:cubicBezTo>
                  <a:close/>
                  <a:moveTo>
                    <a:pt x="670" y="1"/>
                  </a:moveTo>
                  <a:cubicBezTo>
                    <a:pt x="636" y="1"/>
                    <a:pt x="601" y="3"/>
                    <a:pt x="565" y="8"/>
                  </a:cubicBezTo>
                  <a:cubicBezTo>
                    <a:pt x="377" y="8"/>
                    <a:pt x="242" y="88"/>
                    <a:pt x="135" y="223"/>
                  </a:cubicBezTo>
                  <a:cubicBezTo>
                    <a:pt x="27" y="357"/>
                    <a:pt x="0" y="518"/>
                    <a:pt x="27" y="707"/>
                  </a:cubicBezTo>
                  <a:cubicBezTo>
                    <a:pt x="27" y="868"/>
                    <a:pt x="81" y="1002"/>
                    <a:pt x="135" y="1110"/>
                  </a:cubicBezTo>
                  <a:cubicBezTo>
                    <a:pt x="216" y="1217"/>
                    <a:pt x="296" y="1298"/>
                    <a:pt x="431" y="1352"/>
                  </a:cubicBezTo>
                  <a:lnTo>
                    <a:pt x="135" y="1379"/>
                  </a:lnTo>
                  <a:lnTo>
                    <a:pt x="162" y="1701"/>
                  </a:lnTo>
                  <a:lnTo>
                    <a:pt x="1291" y="1594"/>
                  </a:lnTo>
                  <a:cubicBezTo>
                    <a:pt x="1587" y="1567"/>
                    <a:pt x="1802" y="1459"/>
                    <a:pt x="1936" y="1298"/>
                  </a:cubicBezTo>
                  <a:cubicBezTo>
                    <a:pt x="2071" y="1164"/>
                    <a:pt x="2098" y="922"/>
                    <a:pt x="2071" y="653"/>
                  </a:cubicBezTo>
                  <a:cubicBezTo>
                    <a:pt x="2071" y="545"/>
                    <a:pt x="2044" y="438"/>
                    <a:pt x="2017" y="330"/>
                  </a:cubicBezTo>
                  <a:cubicBezTo>
                    <a:pt x="1990" y="223"/>
                    <a:pt x="1936" y="115"/>
                    <a:pt x="1883" y="8"/>
                  </a:cubicBezTo>
                  <a:lnTo>
                    <a:pt x="1587" y="34"/>
                  </a:lnTo>
                  <a:cubicBezTo>
                    <a:pt x="1641" y="115"/>
                    <a:pt x="1694" y="223"/>
                    <a:pt x="1721" y="330"/>
                  </a:cubicBezTo>
                  <a:cubicBezTo>
                    <a:pt x="1775" y="438"/>
                    <a:pt x="1802" y="545"/>
                    <a:pt x="1802" y="653"/>
                  </a:cubicBezTo>
                  <a:cubicBezTo>
                    <a:pt x="1829" y="814"/>
                    <a:pt x="1802" y="975"/>
                    <a:pt x="1721" y="1056"/>
                  </a:cubicBezTo>
                  <a:cubicBezTo>
                    <a:pt x="1667" y="1164"/>
                    <a:pt x="1560" y="1244"/>
                    <a:pt x="1399" y="1244"/>
                  </a:cubicBezTo>
                  <a:lnTo>
                    <a:pt x="1372" y="1244"/>
                  </a:lnTo>
                  <a:lnTo>
                    <a:pt x="1318" y="814"/>
                  </a:lnTo>
                  <a:cubicBezTo>
                    <a:pt x="1291" y="518"/>
                    <a:pt x="1210" y="303"/>
                    <a:pt x="1076" y="169"/>
                  </a:cubicBezTo>
                  <a:cubicBezTo>
                    <a:pt x="986" y="57"/>
                    <a:pt x="841" y="1"/>
                    <a:pt x="670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5347525" y="2434025"/>
              <a:ext cx="53800" cy="65900"/>
            </a:xfrm>
            <a:custGeom>
              <a:avLst/>
              <a:gdLst/>
              <a:ahLst/>
              <a:cxnLst/>
              <a:rect l="l" t="t" r="r" b="b"/>
              <a:pathLst>
                <a:path w="2152" h="2636" extrusionOk="0">
                  <a:moveTo>
                    <a:pt x="350" y="1"/>
                  </a:moveTo>
                  <a:lnTo>
                    <a:pt x="0" y="81"/>
                  </a:lnTo>
                  <a:lnTo>
                    <a:pt x="538" y="2636"/>
                  </a:lnTo>
                  <a:lnTo>
                    <a:pt x="2151" y="2286"/>
                  </a:lnTo>
                  <a:lnTo>
                    <a:pt x="2071" y="2017"/>
                  </a:lnTo>
                  <a:lnTo>
                    <a:pt x="834" y="2259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5397925" y="2436200"/>
              <a:ext cx="47750" cy="51575"/>
            </a:xfrm>
            <a:custGeom>
              <a:avLst/>
              <a:gdLst/>
              <a:ahLst/>
              <a:cxnLst/>
              <a:rect l="l" t="t" r="r" b="b"/>
              <a:pathLst>
                <a:path w="1910" h="2063" extrusionOk="0">
                  <a:moveTo>
                    <a:pt x="905" y="280"/>
                  </a:moveTo>
                  <a:cubicBezTo>
                    <a:pt x="1032" y="280"/>
                    <a:pt x="1135" y="316"/>
                    <a:pt x="1238" y="398"/>
                  </a:cubicBezTo>
                  <a:cubicBezTo>
                    <a:pt x="1372" y="532"/>
                    <a:pt x="1453" y="693"/>
                    <a:pt x="1506" y="909"/>
                  </a:cubicBezTo>
                  <a:cubicBezTo>
                    <a:pt x="1533" y="1151"/>
                    <a:pt x="1533" y="1339"/>
                    <a:pt x="1453" y="1500"/>
                  </a:cubicBezTo>
                  <a:cubicBezTo>
                    <a:pt x="1399" y="1634"/>
                    <a:pt x="1264" y="1742"/>
                    <a:pt x="1103" y="1769"/>
                  </a:cubicBezTo>
                  <a:cubicBezTo>
                    <a:pt x="1060" y="1783"/>
                    <a:pt x="1017" y="1790"/>
                    <a:pt x="974" y="1790"/>
                  </a:cubicBezTo>
                  <a:cubicBezTo>
                    <a:pt x="859" y="1790"/>
                    <a:pt x="752" y="1740"/>
                    <a:pt x="673" y="1661"/>
                  </a:cubicBezTo>
                  <a:cubicBezTo>
                    <a:pt x="538" y="1554"/>
                    <a:pt x="458" y="1393"/>
                    <a:pt x="404" y="1151"/>
                  </a:cubicBezTo>
                  <a:cubicBezTo>
                    <a:pt x="350" y="909"/>
                    <a:pt x="350" y="720"/>
                    <a:pt x="431" y="586"/>
                  </a:cubicBezTo>
                  <a:cubicBezTo>
                    <a:pt x="512" y="425"/>
                    <a:pt x="619" y="344"/>
                    <a:pt x="780" y="290"/>
                  </a:cubicBezTo>
                  <a:cubicBezTo>
                    <a:pt x="825" y="284"/>
                    <a:pt x="866" y="280"/>
                    <a:pt x="905" y="280"/>
                  </a:cubicBezTo>
                  <a:close/>
                  <a:moveTo>
                    <a:pt x="941" y="1"/>
                  </a:moveTo>
                  <a:cubicBezTo>
                    <a:pt x="874" y="1"/>
                    <a:pt x="803" y="7"/>
                    <a:pt x="727" y="21"/>
                  </a:cubicBezTo>
                  <a:cubicBezTo>
                    <a:pt x="458" y="75"/>
                    <a:pt x="270" y="210"/>
                    <a:pt x="135" y="425"/>
                  </a:cubicBezTo>
                  <a:cubicBezTo>
                    <a:pt x="28" y="640"/>
                    <a:pt x="1" y="909"/>
                    <a:pt x="81" y="1231"/>
                  </a:cubicBezTo>
                  <a:cubicBezTo>
                    <a:pt x="135" y="1527"/>
                    <a:pt x="270" y="1769"/>
                    <a:pt x="458" y="1903"/>
                  </a:cubicBezTo>
                  <a:cubicBezTo>
                    <a:pt x="589" y="2016"/>
                    <a:pt x="746" y="2063"/>
                    <a:pt x="921" y="2063"/>
                  </a:cubicBezTo>
                  <a:cubicBezTo>
                    <a:pt x="997" y="2063"/>
                    <a:pt x="1075" y="2054"/>
                    <a:pt x="1157" y="2038"/>
                  </a:cubicBezTo>
                  <a:cubicBezTo>
                    <a:pt x="1426" y="1984"/>
                    <a:pt x="1641" y="1850"/>
                    <a:pt x="1748" y="1634"/>
                  </a:cubicBezTo>
                  <a:cubicBezTo>
                    <a:pt x="1883" y="1419"/>
                    <a:pt x="1910" y="1151"/>
                    <a:pt x="1829" y="855"/>
                  </a:cubicBezTo>
                  <a:cubicBezTo>
                    <a:pt x="1775" y="532"/>
                    <a:pt x="1641" y="290"/>
                    <a:pt x="1426" y="156"/>
                  </a:cubicBezTo>
                  <a:cubicBezTo>
                    <a:pt x="1286" y="56"/>
                    <a:pt x="1132" y="1"/>
                    <a:pt x="941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5447675" y="2410500"/>
              <a:ext cx="53125" cy="67925"/>
            </a:xfrm>
            <a:custGeom>
              <a:avLst/>
              <a:gdLst/>
              <a:ahLst/>
              <a:cxnLst/>
              <a:rect l="l" t="t" r="r" b="b"/>
              <a:pathLst>
                <a:path w="2125" h="2717" extrusionOk="0">
                  <a:moveTo>
                    <a:pt x="1154" y="825"/>
                  </a:moveTo>
                  <a:cubicBezTo>
                    <a:pt x="1271" y="825"/>
                    <a:pt x="1375" y="864"/>
                    <a:pt x="1479" y="969"/>
                  </a:cubicBezTo>
                  <a:cubicBezTo>
                    <a:pt x="1613" y="1076"/>
                    <a:pt x="1694" y="1238"/>
                    <a:pt x="1748" y="1480"/>
                  </a:cubicBezTo>
                  <a:cubicBezTo>
                    <a:pt x="1775" y="1695"/>
                    <a:pt x="1775" y="1883"/>
                    <a:pt x="1721" y="2044"/>
                  </a:cubicBezTo>
                  <a:cubicBezTo>
                    <a:pt x="1640" y="2205"/>
                    <a:pt x="1533" y="2286"/>
                    <a:pt x="1372" y="2340"/>
                  </a:cubicBezTo>
                  <a:cubicBezTo>
                    <a:pt x="1339" y="2344"/>
                    <a:pt x="1309" y="2347"/>
                    <a:pt x="1279" y="2347"/>
                  </a:cubicBezTo>
                  <a:cubicBezTo>
                    <a:pt x="1137" y="2347"/>
                    <a:pt x="1026" y="2295"/>
                    <a:pt x="914" y="2205"/>
                  </a:cubicBezTo>
                  <a:cubicBezTo>
                    <a:pt x="807" y="2098"/>
                    <a:pt x="726" y="1937"/>
                    <a:pt x="672" y="1695"/>
                  </a:cubicBezTo>
                  <a:cubicBezTo>
                    <a:pt x="619" y="1480"/>
                    <a:pt x="619" y="1264"/>
                    <a:pt x="699" y="1130"/>
                  </a:cubicBezTo>
                  <a:cubicBezTo>
                    <a:pt x="753" y="969"/>
                    <a:pt x="888" y="888"/>
                    <a:pt x="1049" y="834"/>
                  </a:cubicBezTo>
                  <a:cubicBezTo>
                    <a:pt x="1085" y="828"/>
                    <a:pt x="1120" y="825"/>
                    <a:pt x="1154" y="825"/>
                  </a:cubicBezTo>
                  <a:close/>
                  <a:moveTo>
                    <a:pt x="296" y="1"/>
                  </a:moveTo>
                  <a:lnTo>
                    <a:pt x="0" y="55"/>
                  </a:lnTo>
                  <a:lnTo>
                    <a:pt x="565" y="2716"/>
                  </a:lnTo>
                  <a:lnTo>
                    <a:pt x="861" y="2662"/>
                  </a:lnTo>
                  <a:lnTo>
                    <a:pt x="807" y="2367"/>
                  </a:lnTo>
                  <a:lnTo>
                    <a:pt x="807" y="2367"/>
                  </a:lnTo>
                  <a:cubicBezTo>
                    <a:pt x="888" y="2474"/>
                    <a:pt x="995" y="2528"/>
                    <a:pt x="1103" y="2582"/>
                  </a:cubicBezTo>
                  <a:cubicBezTo>
                    <a:pt x="1170" y="2595"/>
                    <a:pt x="1230" y="2602"/>
                    <a:pt x="1294" y="2602"/>
                  </a:cubicBezTo>
                  <a:cubicBezTo>
                    <a:pt x="1358" y="2602"/>
                    <a:pt x="1425" y="2595"/>
                    <a:pt x="1506" y="2582"/>
                  </a:cubicBezTo>
                  <a:cubicBezTo>
                    <a:pt x="1721" y="2528"/>
                    <a:pt x="1882" y="2394"/>
                    <a:pt x="1990" y="2179"/>
                  </a:cubicBezTo>
                  <a:cubicBezTo>
                    <a:pt x="2097" y="1963"/>
                    <a:pt x="2124" y="1695"/>
                    <a:pt x="2071" y="1399"/>
                  </a:cubicBezTo>
                  <a:cubicBezTo>
                    <a:pt x="1990" y="1103"/>
                    <a:pt x="1882" y="861"/>
                    <a:pt x="1694" y="727"/>
                  </a:cubicBezTo>
                  <a:cubicBezTo>
                    <a:pt x="1553" y="606"/>
                    <a:pt x="1397" y="545"/>
                    <a:pt x="1237" y="545"/>
                  </a:cubicBezTo>
                  <a:cubicBezTo>
                    <a:pt x="1183" y="545"/>
                    <a:pt x="1130" y="552"/>
                    <a:pt x="1076" y="565"/>
                  </a:cubicBezTo>
                  <a:cubicBezTo>
                    <a:pt x="914" y="592"/>
                    <a:pt x="807" y="646"/>
                    <a:pt x="726" y="727"/>
                  </a:cubicBezTo>
                  <a:cubicBezTo>
                    <a:pt x="619" y="807"/>
                    <a:pt x="565" y="915"/>
                    <a:pt x="511" y="102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5507500" y="2413250"/>
              <a:ext cx="47075" cy="51575"/>
            </a:xfrm>
            <a:custGeom>
              <a:avLst/>
              <a:gdLst/>
              <a:ahLst/>
              <a:cxnLst/>
              <a:rect l="l" t="t" r="r" b="b"/>
              <a:pathLst>
                <a:path w="1883" h="2063" extrusionOk="0">
                  <a:moveTo>
                    <a:pt x="909" y="273"/>
                  </a:moveTo>
                  <a:cubicBezTo>
                    <a:pt x="1024" y="273"/>
                    <a:pt x="1131" y="323"/>
                    <a:pt x="1210" y="402"/>
                  </a:cubicBezTo>
                  <a:cubicBezTo>
                    <a:pt x="1344" y="509"/>
                    <a:pt x="1425" y="670"/>
                    <a:pt x="1479" y="912"/>
                  </a:cubicBezTo>
                  <a:cubicBezTo>
                    <a:pt x="1533" y="1128"/>
                    <a:pt x="1533" y="1316"/>
                    <a:pt x="1452" y="1477"/>
                  </a:cubicBezTo>
                  <a:cubicBezTo>
                    <a:pt x="1371" y="1638"/>
                    <a:pt x="1264" y="1719"/>
                    <a:pt x="1103" y="1773"/>
                  </a:cubicBezTo>
                  <a:cubicBezTo>
                    <a:pt x="1060" y="1779"/>
                    <a:pt x="1021" y="1782"/>
                    <a:pt x="983" y="1782"/>
                  </a:cubicBezTo>
                  <a:cubicBezTo>
                    <a:pt x="854" y="1782"/>
                    <a:pt x="750" y="1743"/>
                    <a:pt x="645" y="1638"/>
                  </a:cubicBezTo>
                  <a:cubicBezTo>
                    <a:pt x="538" y="1531"/>
                    <a:pt x="430" y="1370"/>
                    <a:pt x="377" y="1128"/>
                  </a:cubicBezTo>
                  <a:cubicBezTo>
                    <a:pt x="350" y="912"/>
                    <a:pt x="350" y="724"/>
                    <a:pt x="430" y="563"/>
                  </a:cubicBezTo>
                  <a:cubicBezTo>
                    <a:pt x="484" y="402"/>
                    <a:pt x="619" y="321"/>
                    <a:pt x="780" y="294"/>
                  </a:cubicBezTo>
                  <a:cubicBezTo>
                    <a:pt x="823" y="280"/>
                    <a:pt x="866" y="273"/>
                    <a:pt x="909" y="273"/>
                  </a:cubicBezTo>
                  <a:close/>
                  <a:moveTo>
                    <a:pt x="962" y="0"/>
                  </a:moveTo>
                  <a:cubicBezTo>
                    <a:pt x="886" y="0"/>
                    <a:pt x="808" y="9"/>
                    <a:pt x="726" y="25"/>
                  </a:cubicBezTo>
                  <a:cubicBezTo>
                    <a:pt x="457" y="79"/>
                    <a:pt x="242" y="213"/>
                    <a:pt x="135" y="428"/>
                  </a:cubicBezTo>
                  <a:cubicBezTo>
                    <a:pt x="27" y="644"/>
                    <a:pt x="0" y="886"/>
                    <a:pt x="54" y="1208"/>
                  </a:cubicBezTo>
                  <a:cubicBezTo>
                    <a:pt x="135" y="1531"/>
                    <a:pt x="242" y="1746"/>
                    <a:pt x="457" y="1907"/>
                  </a:cubicBezTo>
                  <a:cubicBezTo>
                    <a:pt x="597" y="2007"/>
                    <a:pt x="766" y="2062"/>
                    <a:pt x="954" y="2062"/>
                  </a:cubicBezTo>
                  <a:cubicBezTo>
                    <a:pt x="1019" y="2062"/>
                    <a:pt x="1087" y="2056"/>
                    <a:pt x="1156" y="2042"/>
                  </a:cubicBezTo>
                  <a:cubicBezTo>
                    <a:pt x="1425" y="1961"/>
                    <a:pt x="1613" y="1827"/>
                    <a:pt x="1748" y="1638"/>
                  </a:cubicBezTo>
                  <a:cubicBezTo>
                    <a:pt x="1855" y="1423"/>
                    <a:pt x="1882" y="1154"/>
                    <a:pt x="1828" y="832"/>
                  </a:cubicBezTo>
                  <a:cubicBezTo>
                    <a:pt x="1748" y="509"/>
                    <a:pt x="1613" y="294"/>
                    <a:pt x="1425" y="160"/>
                  </a:cubicBezTo>
                  <a:cubicBezTo>
                    <a:pt x="1294" y="47"/>
                    <a:pt x="1137" y="0"/>
                    <a:pt x="962" y="0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5559250" y="2401775"/>
              <a:ext cx="43050" cy="53125"/>
            </a:xfrm>
            <a:custGeom>
              <a:avLst/>
              <a:gdLst/>
              <a:ahLst/>
              <a:cxnLst/>
              <a:rect l="l" t="t" r="r" b="b"/>
              <a:pathLst>
                <a:path w="1722" h="2125" extrusionOk="0">
                  <a:moveTo>
                    <a:pt x="995" y="0"/>
                  </a:moveTo>
                  <a:cubicBezTo>
                    <a:pt x="888" y="0"/>
                    <a:pt x="780" y="27"/>
                    <a:pt x="673" y="54"/>
                  </a:cubicBezTo>
                  <a:cubicBezTo>
                    <a:pt x="431" y="108"/>
                    <a:pt x="269" y="188"/>
                    <a:pt x="162" y="323"/>
                  </a:cubicBezTo>
                  <a:cubicBezTo>
                    <a:pt x="54" y="430"/>
                    <a:pt x="0" y="592"/>
                    <a:pt x="54" y="780"/>
                  </a:cubicBezTo>
                  <a:cubicBezTo>
                    <a:pt x="81" y="914"/>
                    <a:pt x="162" y="1022"/>
                    <a:pt x="242" y="1103"/>
                  </a:cubicBezTo>
                  <a:cubicBezTo>
                    <a:pt x="350" y="1156"/>
                    <a:pt x="511" y="1183"/>
                    <a:pt x="726" y="1183"/>
                  </a:cubicBezTo>
                  <a:lnTo>
                    <a:pt x="834" y="1183"/>
                  </a:lnTo>
                  <a:cubicBezTo>
                    <a:pt x="1049" y="1183"/>
                    <a:pt x="1183" y="1210"/>
                    <a:pt x="1237" y="1237"/>
                  </a:cubicBezTo>
                  <a:cubicBezTo>
                    <a:pt x="1318" y="1291"/>
                    <a:pt x="1345" y="1345"/>
                    <a:pt x="1372" y="1425"/>
                  </a:cubicBezTo>
                  <a:cubicBezTo>
                    <a:pt x="1398" y="1506"/>
                    <a:pt x="1372" y="1587"/>
                    <a:pt x="1291" y="1667"/>
                  </a:cubicBezTo>
                  <a:cubicBezTo>
                    <a:pt x="1237" y="1721"/>
                    <a:pt x="1103" y="1775"/>
                    <a:pt x="968" y="1802"/>
                  </a:cubicBezTo>
                  <a:cubicBezTo>
                    <a:pt x="892" y="1821"/>
                    <a:pt x="816" y="1840"/>
                    <a:pt x="731" y="1840"/>
                  </a:cubicBezTo>
                  <a:cubicBezTo>
                    <a:pt x="695" y="1840"/>
                    <a:pt x="658" y="1836"/>
                    <a:pt x="619" y="1829"/>
                  </a:cubicBezTo>
                  <a:cubicBezTo>
                    <a:pt x="511" y="1829"/>
                    <a:pt x="377" y="1802"/>
                    <a:pt x="242" y="1775"/>
                  </a:cubicBezTo>
                  <a:lnTo>
                    <a:pt x="242" y="1775"/>
                  </a:lnTo>
                  <a:lnTo>
                    <a:pt x="323" y="2097"/>
                  </a:lnTo>
                  <a:cubicBezTo>
                    <a:pt x="457" y="2124"/>
                    <a:pt x="565" y="2124"/>
                    <a:pt x="699" y="2124"/>
                  </a:cubicBezTo>
                  <a:cubicBezTo>
                    <a:pt x="807" y="2124"/>
                    <a:pt x="915" y="2097"/>
                    <a:pt x="1022" y="2070"/>
                  </a:cubicBezTo>
                  <a:cubicBezTo>
                    <a:pt x="1264" y="2017"/>
                    <a:pt x="1452" y="1936"/>
                    <a:pt x="1560" y="1802"/>
                  </a:cubicBezTo>
                  <a:cubicBezTo>
                    <a:pt x="1694" y="1667"/>
                    <a:pt x="1721" y="1506"/>
                    <a:pt x="1694" y="1318"/>
                  </a:cubicBezTo>
                  <a:cubicBezTo>
                    <a:pt x="1640" y="1183"/>
                    <a:pt x="1587" y="1076"/>
                    <a:pt x="1479" y="995"/>
                  </a:cubicBezTo>
                  <a:cubicBezTo>
                    <a:pt x="1345" y="941"/>
                    <a:pt x="1183" y="887"/>
                    <a:pt x="941" y="887"/>
                  </a:cubicBezTo>
                  <a:lnTo>
                    <a:pt x="834" y="887"/>
                  </a:lnTo>
                  <a:cubicBezTo>
                    <a:pt x="646" y="887"/>
                    <a:pt x="538" y="887"/>
                    <a:pt x="484" y="834"/>
                  </a:cubicBezTo>
                  <a:cubicBezTo>
                    <a:pt x="404" y="807"/>
                    <a:pt x="377" y="753"/>
                    <a:pt x="350" y="699"/>
                  </a:cubicBezTo>
                  <a:cubicBezTo>
                    <a:pt x="323" y="592"/>
                    <a:pt x="350" y="511"/>
                    <a:pt x="431" y="457"/>
                  </a:cubicBezTo>
                  <a:cubicBezTo>
                    <a:pt x="484" y="377"/>
                    <a:pt x="592" y="350"/>
                    <a:pt x="753" y="296"/>
                  </a:cubicBezTo>
                  <a:cubicBezTo>
                    <a:pt x="861" y="269"/>
                    <a:pt x="968" y="269"/>
                    <a:pt x="1076" y="269"/>
                  </a:cubicBezTo>
                  <a:cubicBezTo>
                    <a:pt x="1157" y="269"/>
                    <a:pt x="1264" y="296"/>
                    <a:pt x="1372" y="323"/>
                  </a:cubicBezTo>
                  <a:lnTo>
                    <a:pt x="1291" y="27"/>
                  </a:lnTo>
                  <a:cubicBezTo>
                    <a:pt x="1210" y="0"/>
                    <a:pt x="1103" y="0"/>
                    <a:pt x="995" y="0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5607650" y="2392350"/>
              <a:ext cx="46400" cy="52200"/>
            </a:xfrm>
            <a:custGeom>
              <a:avLst/>
              <a:gdLst/>
              <a:ahLst/>
              <a:cxnLst/>
              <a:rect l="l" t="t" r="r" b="b"/>
              <a:pathLst>
                <a:path w="1856" h="2088" extrusionOk="0">
                  <a:moveTo>
                    <a:pt x="1344" y="915"/>
                  </a:moveTo>
                  <a:lnTo>
                    <a:pt x="1371" y="996"/>
                  </a:lnTo>
                  <a:cubicBezTo>
                    <a:pt x="1398" y="1184"/>
                    <a:pt x="1371" y="1372"/>
                    <a:pt x="1318" y="1506"/>
                  </a:cubicBezTo>
                  <a:cubicBezTo>
                    <a:pt x="1237" y="1668"/>
                    <a:pt x="1103" y="1748"/>
                    <a:pt x="914" y="1775"/>
                  </a:cubicBezTo>
                  <a:cubicBezTo>
                    <a:pt x="870" y="1786"/>
                    <a:pt x="825" y="1793"/>
                    <a:pt x="781" y="1793"/>
                  </a:cubicBezTo>
                  <a:cubicBezTo>
                    <a:pt x="718" y="1793"/>
                    <a:pt x="655" y="1780"/>
                    <a:pt x="592" y="1748"/>
                  </a:cubicBezTo>
                  <a:cubicBezTo>
                    <a:pt x="511" y="1695"/>
                    <a:pt x="457" y="1614"/>
                    <a:pt x="430" y="1506"/>
                  </a:cubicBezTo>
                  <a:cubicBezTo>
                    <a:pt x="403" y="1372"/>
                    <a:pt x="430" y="1264"/>
                    <a:pt x="511" y="1184"/>
                  </a:cubicBezTo>
                  <a:cubicBezTo>
                    <a:pt x="619" y="1103"/>
                    <a:pt x="780" y="1023"/>
                    <a:pt x="1022" y="969"/>
                  </a:cubicBezTo>
                  <a:lnTo>
                    <a:pt x="1344" y="915"/>
                  </a:lnTo>
                  <a:close/>
                  <a:moveTo>
                    <a:pt x="876" y="1"/>
                  </a:moveTo>
                  <a:cubicBezTo>
                    <a:pt x="795" y="1"/>
                    <a:pt x="708" y="10"/>
                    <a:pt x="619" y="28"/>
                  </a:cubicBezTo>
                  <a:cubicBezTo>
                    <a:pt x="511" y="55"/>
                    <a:pt x="403" y="82"/>
                    <a:pt x="323" y="135"/>
                  </a:cubicBezTo>
                  <a:cubicBezTo>
                    <a:pt x="215" y="162"/>
                    <a:pt x="108" y="216"/>
                    <a:pt x="0" y="297"/>
                  </a:cubicBezTo>
                  <a:lnTo>
                    <a:pt x="54" y="592"/>
                  </a:lnTo>
                  <a:cubicBezTo>
                    <a:pt x="135" y="512"/>
                    <a:pt x="242" y="458"/>
                    <a:pt x="323" y="404"/>
                  </a:cubicBezTo>
                  <a:cubicBezTo>
                    <a:pt x="430" y="350"/>
                    <a:pt x="538" y="323"/>
                    <a:pt x="645" y="297"/>
                  </a:cubicBezTo>
                  <a:cubicBezTo>
                    <a:pt x="712" y="285"/>
                    <a:pt x="779" y="279"/>
                    <a:pt x="842" y="279"/>
                  </a:cubicBezTo>
                  <a:cubicBezTo>
                    <a:pt x="931" y="279"/>
                    <a:pt x="1013" y="292"/>
                    <a:pt x="1076" y="323"/>
                  </a:cubicBezTo>
                  <a:cubicBezTo>
                    <a:pt x="1183" y="377"/>
                    <a:pt x="1264" y="485"/>
                    <a:pt x="1291" y="646"/>
                  </a:cubicBezTo>
                  <a:lnTo>
                    <a:pt x="1291" y="673"/>
                  </a:lnTo>
                  <a:lnTo>
                    <a:pt x="861" y="754"/>
                  </a:lnTo>
                  <a:cubicBezTo>
                    <a:pt x="565" y="834"/>
                    <a:pt x="350" y="915"/>
                    <a:pt x="242" y="1076"/>
                  </a:cubicBezTo>
                  <a:cubicBezTo>
                    <a:pt x="108" y="1211"/>
                    <a:pt x="81" y="1372"/>
                    <a:pt x="135" y="1587"/>
                  </a:cubicBezTo>
                  <a:cubicBezTo>
                    <a:pt x="162" y="1775"/>
                    <a:pt x="242" y="1910"/>
                    <a:pt x="403" y="2017"/>
                  </a:cubicBezTo>
                  <a:cubicBezTo>
                    <a:pt x="489" y="2068"/>
                    <a:pt x="585" y="2087"/>
                    <a:pt x="692" y="2087"/>
                  </a:cubicBezTo>
                  <a:cubicBezTo>
                    <a:pt x="753" y="2087"/>
                    <a:pt x="819" y="2081"/>
                    <a:pt x="887" y="2071"/>
                  </a:cubicBezTo>
                  <a:cubicBezTo>
                    <a:pt x="1049" y="2044"/>
                    <a:pt x="1183" y="1990"/>
                    <a:pt x="1264" y="1910"/>
                  </a:cubicBezTo>
                  <a:cubicBezTo>
                    <a:pt x="1371" y="1829"/>
                    <a:pt x="1452" y="1722"/>
                    <a:pt x="1479" y="1587"/>
                  </a:cubicBezTo>
                  <a:lnTo>
                    <a:pt x="1560" y="1883"/>
                  </a:lnTo>
                  <a:lnTo>
                    <a:pt x="1855" y="1802"/>
                  </a:lnTo>
                  <a:lnTo>
                    <a:pt x="1640" y="727"/>
                  </a:lnTo>
                  <a:cubicBezTo>
                    <a:pt x="1560" y="431"/>
                    <a:pt x="1452" y="216"/>
                    <a:pt x="1291" y="108"/>
                  </a:cubicBezTo>
                  <a:cubicBezTo>
                    <a:pt x="1183" y="37"/>
                    <a:pt x="1040" y="1"/>
                    <a:pt x="876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5239975" y="2108875"/>
              <a:ext cx="63875" cy="68850"/>
            </a:xfrm>
            <a:custGeom>
              <a:avLst/>
              <a:gdLst/>
              <a:ahLst/>
              <a:cxnLst/>
              <a:rect l="l" t="t" r="r" b="b"/>
              <a:pathLst>
                <a:path w="2555" h="2754" extrusionOk="0">
                  <a:moveTo>
                    <a:pt x="1452" y="1"/>
                  </a:moveTo>
                  <a:cubicBezTo>
                    <a:pt x="1378" y="1"/>
                    <a:pt x="1305" y="7"/>
                    <a:pt x="1237" y="21"/>
                  </a:cubicBezTo>
                  <a:cubicBezTo>
                    <a:pt x="1103" y="48"/>
                    <a:pt x="942" y="75"/>
                    <a:pt x="807" y="128"/>
                  </a:cubicBezTo>
                  <a:cubicBezTo>
                    <a:pt x="458" y="290"/>
                    <a:pt x="216" y="532"/>
                    <a:pt x="108" y="854"/>
                  </a:cubicBezTo>
                  <a:cubicBezTo>
                    <a:pt x="1" y="1177"/>
                    <a:pt x="27" y="1526"/>
                    <a:pt x="189" y="1903"/>
                  </a:cubicBezTo>
                  <a:cubicBezTo>
                    <a:pt x="350" y="2279"/>
                    <a:pt x="592" y="2548"/>
                    <a:pt x="915" y="2656"/>
                  </a:cubicBezTo>
                  <a:cubicBezTo>
                    <a:pt x="1056" y="2720"/>
                    <a:pt x="1209" y="2753"/>
                    <a:pt x="1369" y="2753"/>
                  </a:cubicBezTo>
                  <a:cubicBezTo>
                    <a:pt x="1544" y="2753"/>
                    <a:pt x="1727" y="2713"/>
                    <a:pt x="1909" y="2629"/>
                  </a:cubicBezTo>
                  <a:cubicBezTo>
                    <a:pt x="2044" y="2548"/>
                    <a:pt x="2178" y="2467"/>
                    <a:pt x="2286" y="2387"/>
                  </a:cubicBezTo>
                  <a:cubicBezTo>
                    <a:pt x="2393" y="2279"/>
                    <a:pt x="2501" y="2172"/>
                    <a:pt x="2555" y="2037"/>
                  </a:cubicBezTo>
                  <a:lnTo>
                    <a:pt x="2420" y="1715"/>
                  </a:lnTo>
                  <a:cubicBezTo>
                    <a:pt x="2340" y="1849"/>
                    <a:pt x="2259" y="1983"/>
                    <a:pt x="2178" y="2091"/>
                  </a:cubicBezTo>
                  <a:cubicBezTo>
                    <a:pt x="2071" y="2199"/>
                    <a:pt x="1936" y="2279"/>
                    <a:pt x="1802" y="2333"/>
                  </a:cubicBezTo>
                  <a:cubicBezTo>
                    <a:pt x="1660" y="2404"/>
                    <a:pt x="1526" y="2437"/>
                    <a:pt x="1399" y="2437"/>
                  </a:cubicBezTo>
                  <a:cubicBezTo>
                    <a:pt x="1285" y="2437"/>
                    <a:pt x="1178" y="2411"/>
                    <a:pt x="1076" y="2360"/>
                  </a:cubicBezTo>
                  <a:cubicBezTo>
                    <a:pt x="861" y="2279"/>
                    <a:pt x="673" y="2064"/>
                    <a:pt x="538" y="1742"/>
                  </a:cubicBezTo>
                  <a:cubicBezTo>
                    <a:pt x="404" y="1419"/>
                    <a:pt x="350" y="1150"/>
                    <a:pt x="431" y="935"/>
                  </a:cubicBezTo>
                  <a:cubicBezTo>
                    <a:pt x="511" y="693"/>
                    <a:pt x="673" y="505"/>
                    <a:pt x="942" y="397"/>
                  </a:cubicBezTo>
                  <a:cubicBezTo>
                    <a:pt x="1076" y="343"/>
                    <a:pt x="1237" y="290"/>
                    <a:pt x="1372" y="290"/>
                  </a:cubicBezTo>
                  <a:cubicBezTo>
                    <a:pt x="1506" y="290"/>
                    <a:pt x="1667" y="317"/>
                    <a:pt x="1829" y="370"/>
                  </a:cubicBezTo>
                  <a:lnTo>
                    <a:pt x="1667" y="21"/>
                  </a:lnTo>
                  <a:cubicBezTo>
                    <a:pt x="1600" y="7"/>
                    <a:pt x="1526" y="1"/>
                    <a:pt x="1452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5301150" y="2103325"/>
              <a:ext cx="49075" cy="51700"/>
            </a:xfrm>
            <a:custGeom>
              <a:avLst/>
              <a:gdLst/>
              <a:ahLst/>
              <a:cxnLst/>
              <a:rect l="l" t="t" r="r" b="b"/>
              <a:pathLst>
                <a:path w="1963" h="2068" extrusionOk="0">
                  <a:moveTo>
                    <a:pt x="894" y="293"/>
                  </a:moveTo>
                  <a:cubicBezTo>
                    <a:pt x="978" y="293"/>
                    <a:pt x="1057" y="320"/>
                    <a:pt x="1129" y="377"/>
                  </a:cubicBezTo>
                  <a:cubicBezTo>
                    <a:pt x="1291" y="458"/>
                    <a:pt x="1398" y="592"/>
                    <a:pt x="1506" y="807"/>
                  </a:cubicBezTo>
                  <a:cubicBezTo>
                    <a:pt x="1586" y="1023"/>
                    <a:pt x="1613" y="1211"/>
                    <a:pt x="1586" y="1372"/>
                  </a:cubicBezTo>
                  <a:cubicBezTo>
                    <a:pt x="1533" y="1533"/>
                    <a:pt x="1452" y="1668"/>
                    <a:pt x="1291" y="1722"/>
                  </a:cubicBezTo>
                  <a:cubicBezTo>
                    <a:pt x="1210" y="1762"/>
                    <a:pt x="1129" y="1782"/>
                    <a:pt x="1052" y="1782"/>
                  </a:cubicBezTo>
                  <a:cubicBezTo>
                    <a:pt x="975" y="1782"/>
                    <a:pt x="901" y="1762"/>
                    <a:pt x="834" y="1722"/>
                  </a:cubicBezTo>
                  <a:cubicBezTo>
                    <a:pt x="699" y="1614"/>
                    <a:pt x="565" y="1480"/>
                    <a:pt x="484" y="1264"/>
                  </a:cubicBezTo>
                  <a:cubicBezTo>
                    <a:pt x="377" y="1049"/>
                    <a:pt x="350" y="861"/>
                    <a:pt x="377" y="700"/>
                  </a:cubicBezTo>
                  <a:cubicBezTo>
                    <a:pt x="430" y="539"/>
                    <a:pt x="511" y="404"/>
                    <a:pt x="672" y="350"/>
                  </a:cubicBezTo>
                  <a:cubicBezTo>
                    <a:pt x="747" y="313"/>
                    <a:pt x="822" y="293"/>
                    <a:pt x="894" y="293"/>
                  </a:cubicBezTo>
                  <a:close/>
                  <a:moveTo>
                    <a:pt x="938" y="1"/>
                  </a:moveTo>
                  <a:cubicBezTo>
                    <a:pt x="820" y="1"/>
                    <a:pt x="699" y="28"/>
                    <a:pt x="565" y="81"/>
                  </a:cubicBezTo>
                  <a:cubicBezTo>
                    <a:pt x="296" y="216"/>
                    <a:pt x="135" y="377"/>
                    <a:pt x="81" y="619"/>
                  </a:cubicBezTo>
                  <a:cubicBezTo>
                    <a:pt x="0" y="834"/>
                    <a:pt x="27" y="1103"/>
                    <a:pt x="161" y="1399"/>
                  </a:cubicBezTo>
                  <a:cubicBezTo>
                    <a:pt x="296" y="1695"/>
                    <a:pt x="457" y="1883"/>
                    <a:pt x="699" y="1990"/>
                  </a:cubicBezTo>
                  <a:cubicBezTo>
                    <a:pt x="801" y="2041"/>
                    <a:pt x="908" y="2068"/>
                    <a:pt x="1019" y="2068"/>
                  </a:cubicBezTo>
                  <a:cubicBezTo>
                    <a:pt x="1143" y="2068"/>
                    <a:pt x="1271" y="2034"/>
                    <a:pt x="1398" y="1964"/>
                  </a:cubicBezTo>
                  <a:cubicBezTo>
                    <a:pt x="1667" y="1856"/>
                    <a:pt x="1828" y="1695"/>
                    <a:pt x="1882" y="1453"/>
                  </a:cubicBezTo>
                  <a:cubicBezTo>
                    <a:pt x="1963" y="1211"/>
                    <a:pt x="1936" y="969"/>
                    <a:pt x="1802" y="673"/>
                  </a:cubicBezTo>
                  <a:cubicBezTo>
                    <a:pt x="1667" y="377"/>
                    <a:pt x="1506" y="189"/>
                    <a:pt x="1291" y="81"/>
                  </a:cubicBezTo>
                  <a:cubicBezTo>
                    <a:pt x="1170" y="28"/>
                    <a:pt x="1055" y="1"/>
                    <a:pt x="938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5348200" y="2079650"/>
              <a:ext cx="57150" cy="57325"/>
            </a:xfrm>
            <a:custGeom>
              <a:avLst/>
              <a:gdLst/>
              <a:ahLst/>
              <a:cxnLst/>
              <a:rect l="l" t="t" r="r" b="b"/>
              <a:pathLst>
                <a:path w="2286" h="2293" extrusionOk="0">
                  <a:moveTo>
                    <a:pt x="1139" y="0"/>
                  </a:moveTo>
                  <a:cubicBezTo>
                    <a:pt x="1049" y="0"/>
                    <a:pt x="955" y="20"/>
                    <a:pt x="861" y="61"/>
                  </a:cubicBezTo>
                  <a:cubicBezTo>
                    <a:pt x="726" y="141"/>
                    <a:pt x="645" y="195"/>
                    <a:pt x="565" y="303"/>
                  </a:cubicBezTo>
                  <a:cubicBezTo>
                    <a:pt x="484" y="383"/>
                    <a:pt x="430" y="518"/>
                    <a:pt x="430" y="652"/>
                  </a:cubicBezTo>
                  <a:lnTo>
                    <a:pt x="296" y="383"/>
                  </a:lnTo>
                  <a:lnTo>
                    <a:pt x="0" y="518"/>
                  </a:lnTo>
                  <a:lnTo>
                    <a:pt x="807" y="2292"/>
                  </a:lnTo>
                  <a:lnTo>
                    <a:pt x="1103" y="2158"/>
                  </a:lnTo>
                  <a:lnTo>
                    <a:pt x="645" y="1163"/>
                  </a:lnTo>
                  <a:cubicBezTo>
                    <a:pt x="565" y="975"/>
                    <a:pt x="538" y="813"/>
                    <a:pt x="592" y="679"/>
                  </a:cubicBezTo>
                  <a:cubicBezTo>
                    <a:pt x="645" y="545"/>
                    <a:pt x="753" y="437"/>
                    <a:pt x="914" y="356"/>
                  </a:cubicBezTo>
                  <a:cubicBezTo>
                    <a:pt x="982" y="329"/>
                    <a:pt x="1042" y="316"/>
                    <a:pt x="1099" y="316"/>
                  </a:cubicBezTo>
                  <a:cubicBezTo>
                    <a:pt x="1156" y="316"/>
                    <a:pt x="1210" y="329"/>
                    <a:pt x="1264" y="356"/>
                  </a:cubicBezTo>
                  <a:cubicBezTo>
                    <a:pt x="1371" y="410"/>
                    <a:pt x="1452" y="518"/>
                    <a:pt x="1533" y="679"/>
                  </a:cubicBezTo>
                  <a:lnTo>
                    <a:pt x="2017" y="1754"/>
                  </a:lnTo>
                  <a:lnTo>
                    <a:pt x="2286" y="1620"/>
                  </a:lnTo>
                  <a:lnTo>
                    <a:pt x="1828" y="545"/>
                  </a:lnTo>
                  <a:cubicBezTo>
                    <a:pt x="1694" y="303"/>
                    <a:pt x="1560" y="141"/>
                    <a:pt x="1398" y="61"/>
                  </a:cubicBezTo>
                  <a:cubicBezTo>
                    <a:pt x="1318" y="20"/>
                    <a:pt x="1230" y="0"/>
                    <a:pt x="1139" y="0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5403300" y="2057925"/>
              <a:ext cx="49100" cy="51575"/>
            </a:xfrm>
            <a:custGeom>
              <a:avLst/>
              <a:gdLst/>
              <a:ahLst/>
              <a:cxnLst/>
              <a:rect l="l" t="t" r="r" b="b"/>
              <a:pathLst>
                <a:path w="1964" h="2063" extrusionOk="0">
                  <a:moveTo>
                    <a:pt x="879" y="301"/>
                  </a:moveTo>
                  <a:cubicBezTo>
                    <a:pt x="961" y="301"/>
                    <a:pt x="1041" y="321"/>
                    <a:pt x="1130" y="365"/>
                  </a:cubicBezTo>
                  <a:cubicBezTo>
                    <a:pt x="1264" y="446"/>
                    <a:pt x="1399" y="607"/>
                    <a:pt x="1480" y="795"/>
                  </a:cubicBezTo>
                  <a:cubicBezTo>
                    <a:pt x="1587" y="1010"/>
                    <a:pt x="1614" y="1198"/>
                    <a:pt x="1587" y="1387"/>
                  </a:cubicBezTo>
                  <a:cubicBezTo>
                    <a:pt x="1533" y="1548"/>
                    <a:pt x="1453" y="1656"/>
                    <a:pt x="1291" y="1736"/>
                  </a:cubicBezTo>
                  <a:cubicBezTo>
                    <a:pt x="1219" y="1760"/>
                    <a:pt x="1146" y="1774"/>
                    <a:pt x="1076" y="1774"/>
                  </a:cubicBezTo>
                  <a:cubicBezTo>
                    <a:pt x="990" y="1774"/>
                    <a:pt x="908" y="1754"/>
                    <a:pt x="834" y="1709"/>
                  </a:cubicBezTo>
                  <a:cubicBezTo>
                    <a:pt x="673" y="1629"/>
                    <a:pt x="565" y="1467"/>
                    <a:pt x="458" y="1252"/>
                  </a:cubicBezTo>
                  <a:cubicBezTo>
                    <a:pt x="377" y="1037"/>
                    <a:pt x="350" y="849"/>
                    <a:pt x="377" y="688"/>
                  </a:cubicBezTo>
                  <a:cubicBezTo>
                    <a:pt x="404" y="526"/>
                    <a:pt x="512" y="419"/>
                    <a:pt x="673" y="338"/>
                  </a:cubicBezTo>
                  <a:cubicBezTo>
                    <a:pt x="746" y="314"/>
                    <a:pt x="813" y="301"/>
                    <a:pt x="879" y="301"/>
                  </a:cubicBezTo>
                  <a:close/>
                  <a:moveTo>
                    <a:pt x="968" y="1"/>
                  </a:moveTo>
                  <a:cubicBezTo>
                    <a:pt x="837" y="1"/>
                    <a:pt x="701" y="36"/>
                    <a:pt x="565" y="96"/>
                  </a:cubicBezTo>
                  <a:cubicBezTo>
                    <a:pt x="297" y="204"/>
                    <a:pt x="135" y="392"/>
                    <a:pt x="55" y="607"/>
                  </a:cubicBezTo>
                  <a:cubicBezTo>
                    <a:pt x="1" y="849"/>
                    <a:pt x="28" y="1118"/>
                    <a:pt x="162" y="1387"/>
                  </a:cubicBezTo>
                  <a:cubicBezTo>
                    <a:pt x="297" y="1682"/>
                    <a:pt x="458" y="1897"/>
                    <a:pt x="673" y="2005"/>
                  </a:cubicBezTo>
                  <a:cubicBezTo>
                    <a:pt x="773" y="2042"/>
                    <a:pt x="878" y="2063"/>
                    <a:pt x="990" y="2063"/>
                  </a:cubicBezTo>
                  <a:cubicBezTo>
                    <a:pt x="1118" y="2063"/>
                    <a:pt x="1255" y="2036"/>
                    <a:pt x="1399" y="1978"/>
                  </a:cubicBezTo>
                  <a:cubicBezTo>
                    <a:pt x="1641" y="1871"/>
                    <a:pt x="1802" y="1682"/>
                    <a:pt x="1883" y="1467"/>
                  </a:cubicBezTo>
                  <a:cubicBezTo>
                    <a:pt x="1964" y="1225"/>
                    <a:pt x="1937" y="956"/>
                    <a:pt x="1802" y="661"/>
                  </a:cubicBezTo>
                  <a:cubicBezTo>
                    <a:pt x="1668" y="365"/>
                    <a:pt x="1480" y="177"/>
                    <a:pt x="1264" y="69"/>
                  </a:cubicBezTo>
                  <a:cubicBezTo>
                    <a:pt x="1170" y="22"/>
                    <a:pt x="1071" y="1"/>
                    <a:pt x="968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5451025" y="2035450"/>
              <a:ext cx="46400" cy="55800"/>
            </a:xfrm>
            <a:custGeom>
              <a:avLst/>
              <a:gdLst/>
              <a:ahLst/>
              <a:cxnLst/>
              <a:rect l="l" t="t" r="r" b="b"/>
              <a:pathLst>
                <a:path w="1856" h="2232" extrusionOk="0">
                  <a:moveTo>
                    <a:pt x="1130" y="0"/>
                  </a:moveTo>
                  <a:cubicBezTo>
                    <a:pt x="1049" y="0"/>
                    <a:pt x="942" y="27"/>
                    <a:pt x="834" y="54"/>
                  </a:cubicBezTo>
                  <a:cubicBezTo>
                    <a:pt x="754" y="81"/>
                    <a:pt x="646" y="108"/>
                    <a:pt x="538" y="162"/>
                  </a:cubicBezTo>
                  <a:cubicBezTo>
                    <a:pt x="296" y="242"/>
                    <a:pt x="162" y="377"/>
                    <a:pt x="81" y="511"/>
                  </a:cubicBezTo>
                  <a:cubicBezTo>
                    <a:pt x="1" y="672"/>
                    <a:pt x="1" y="834"/>
                    <a:pt x="81" y="995"/>
                  </a:cubicBezTo>
                  <a:cubicBezTo>
                    <a:pt x="135" y="1130"/>
                    <a:pt x="216" y="1210"/>
                    <a:pt x="350" y="1264"/>
                  </a:cubicBezTo>
                  <a:cubicBezTo>
                    <a:pt x="404" y="1291"/>
                    <a:pt x="471" y="1304"/>
                    <a:pt x="549" y="1304"/>
                  </a:cubicBezTo>
                  <a:cubicBezTo>
                    <a:pt x="626" y="1304"/>
                    <a:pt x="713" y="1291"/>
                    <a:pt x="807" y="1264"/>
                  </a:cubicBezTo>
                  <a:lnTo>
                    <a:pt x="942" y="1237"/>
                  </a:lnTo>
                  <a:cubicBezTo>
                    <a:pt x="1075" y="1218"/>
                    <a:pt x="1181" y="1199"/>
                    <a:pt x="1260" y="1199"/>
                  </a:cubicBezTo>
                  <a:cubicBezTo>
                    <a:pt x="1293" y="1199"/>
                    <a:pt x="1321" y="1202"/>
                    <a:pt x="1345" y="1210"/>
                  </a:cubicBezTo>
                  <a:cubicBezTo>
                    <a:pt x="1399" y="1237"/>
                    <a:pt x="1453" y="1264"/>
                    <a:pt x="1506" y="1345"/>
                  </a:cubicBezTo>
                  <a:cubicBezTo>
                    <a:pt x="1533" y="1452"/>
                    <a:pt x="1533" y="1533"/>
                    <a:pt x="1479" y="1614"/>
                  </a:cubicBezTo>
                  <a:cubicBezTo>
                    <a:pt x="1426" y="1694"/>
                    <a:pt x="1318" y="1748"/>
                    <a:pt x="1184" y="1829"/>
                  </a:cubicBezTo>
                  <a:cubicBezTo>
                    <a:pt x="1076" y="1855"/>
                    <a:pt x="969" y="1909"/>
                    <a:pt x="861" y="1909"/>
                  </a:cubicBezTo>
                  <a:cubicBezTo>
                    <a:pt x="727" y="1936"/>
                    <a:pt x="619" y="1936"/>
                    <a:pt x="485" y="1936"/>
                  </a:cubicBezTo>
                  <a:lnTo>
                    <a:pt x="619" y="2232"/>
                  </a:lnTo>
                  <a:cubicBezTo>
                    <a:pt x="754" y="2232"/>
                    <a:pt x="861" y="2205"/>
                    <a:pt x="969" y="2178"/>
                  </a:cubicBezTo>
                  <a:cubicBezTo>
                    <a:pt x="1103" y="2151"/>
                    <a:pt x="1211" y="2124"/>
                    <a:pt x="1291" y="2071"/>
                  </a:cubicBezTo>
                  <a:cubicBezTo>
                    <a:pt x="1533" y="1963"/>
                    <a:pt x="1695" y="1829"/>
                    <a:pt x="1775" y="1694"/>
                  </a:cubicBezTo>
                  <a:cubicBezTo>
                    <a:pt x="1856" y="1533"/>
                    <a:pt x="1856" y="1372"/>
                    <a:pt x="1802" y="1210"/>
                  </a:cubicBezTo>
                  <a:cubicBezTo>
                    <a:pt x="1721" y="1049"/>
                    <a:pt x="1641" y="968"/>
                    <a:pt x="1506" y="914"/>
                  </a:cubicBezTo>
                  <a:cubicBezTo>
                    <a:pt x="1450" y="892"/>
                    <a:pt x="1388" y="883"/>
                    <a:pt x="1317" y="883"/>
                  </a:cubicBezTo>
                  <a:cubicBezTo>
                    <a:pt x="1221" y="883"/>
                    <a:pt x="1108" y="899"/>
                    <a:pt x="969" y="914"/>
                  </a:cubicBezTo>
                  <a:lnTo>
                    <a:pt x="861" y="941"/>
                  </a:lnTo>
                  <a:cubicBezTo>
                    <a:pt x="767" y="973"/>
                    <a:pt x="681" y="986"/>
                    <a:pt x="616" y="986"/>
                  </a:cubicBezTo>
                  <a:cubicBezTo>
                    <a:pt x="570" y="986"/>
                    <a:pt x="534" y="979"/>
                    <a:pt x="512" y="968"/>
                  </a:cubicBezTo>
                  <a:cubicBezTo>
                    <a:pt x="431" y="968"/>
                    <a:pt x="377" y="914"/>
                    <a:pt x="350" y="861"/>
                  </a:cubicBezTo>
                  <a:cubicBezTo>
                    <a:pt x="323" y="753"/>
                    <a:pt x="323" y="672"/>
                    <a:pt x="377" y="592"/>
                  </a:cubicBezTo>
                  <a:cubicBezTo>
                    <a:pt x="431" y="511"/>
                    <a:pt x="538" y="457"/>
                    <a:pt x="673" y="377"/>
                  </a:cubicBezTo>
                  <a:cubicBezTo>
                    <a:pt x="780" y="350"/>
                    <a:pt x="861" y="323"/>
                    <a:pt x="969" y="296"/>
                  </a:cubicBezTo>
                  <a:cubicBezTo>
                    <a:pt x="1076" y="269"/>
                    <a:pt x="1157" y="269"/>
                    <a:pt x="1264" y="269"/>
                  </a:cubicBezTo>
                  <a:lnTo>
                    <a:pt x="1130" y="0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5494725" y="2017125"/>
              <a:ext cx="53125" cy="52900"/>
            </a:xfrm>
            <a:custGeom>
              <a:avLst/>
              <a:gdLst/>
              <a:ahLst/>
              <a:cxnLst/>
              <a:rect l="l" t="t" r="r" b="b"/>
              <a:pathLst>
                <a:path w="2125" h="2116" extrusionOk="0">
                  <a:moveTo>
                    <a:pt x="1452" y="814"/>
                  </a:moveTo>
                  <a:lnTo>
                    <a:pt x="1479" y="895"/>
                  </a:lnTo>
                  <a:cubicBezTo>
                    <a:pt x="1560" y="1083"/>
                    <a:pt x="1560" y="1244"/>
                    <a:pt x="1533" y="1405"/>
                  </a:cubicBezTo>
                  <a:cubicBezTo>
                    <a:pt x="1479" y="1567"/>
                    <a:pt x="1372" y="1701"/>
                    <a:pt x="1210" y="1755"/>
                  </a:cubicBezTo>
                  <a:cubicBezTo>
                    <a:pt x="1131" y="1794"/>
                    <a:pt x="1053" y="1819"/>
                    <a:pt x="974" y="1819"/>
                  </a:cubicBezTo>
                  <a:cubicBezTo>
                    <a:pt x="945" y="1819"/>
                    <a:pt x="916" y="1816"/>
                    <a:pt x="888" y="1809"/>
                  </a:cubicBezTo>
                  <a:cubicBezTo>
                    <a:pt x="780" y="1755"/>
                    <a:pt x="726" y="1701"/>
                    <a:pt x="672" y="1594"/>
                  </a:cubicBezTo>
                  <a:cubicBezTo>
                    <a:pt x="619" y="1459"/>
                    <a:pt x="619" y="1352"/>
                    <a:pt x="699" y="1244"/>
                  </a:cubicBezTo>
                  <a:cubicBezTo>
                    <a:pt x="753" y="1164"/>
                    <a:pt x="914" y="1056"/>
                    <a:pt x="1156" y="948"/>
                  </a:cubicBezTo>
                  <a:lnTo>
                    <a:pt x="1452" y="814"/>
                  </a:lnTo>
                  <a:close/>
                  <a:moveTo>
                    <a:pt x="978" y="1"/>
                  </a:moveTo>
                  <a:cubicBezTo>
                    <a:pt x="847" y="1"/>
                    <a:pt x="703" y="33"/>
                    <a:pt x="538" y="115"/>
                  </a:cubicBezTo>
                  <a:cubicBezTo>
                    <a:pt x="457" y="142"/>
                    <a:pt x="350" y="196"/>
                    <a:pt x="269" y="276"/>
                  </a:cubicBezTo>
                  <a:cubicBezTo>
                    <a:pt x="162" y="330"/>
                    <a:pt x="81" y="411"/>
                    <a:pt x="0" y="491"/>
                  </a:cubicBezTo>
                  <a:lnTo>
                    <a:pt x="108" y="760"/>
                  </a:lnTo>
                  <a:cubicBezTo>
                    <a:pt x="189" y="680"/>
                    <a:pt x="269" y="599"/>
                    <a:pt x="350" y="545"/>
                  </a:cubicBezTo>
                  <a:cubicBezTo>
                    <a:pt x="431" y="464"/>
                    <a:pt x="511" y="411"/>
                    <a:pt x="619" y="357"/>
                  </a:cubicBezTo>
                  <a:cubicBezTo>
                    <a:pt x="737" y="318"/>
                    <a:pt x="855" y="293"/>
                    <a:pt x="952" y="293"/>
                  </a:cubicBezTo>
                  <a:cubicBezTo>
                    <a:pt x="987" y="293"/>
                    <a:pt x="1020" y="296"/>
                    <a:pt x="1049" y="303"/>
                  </a:cubicBezTo>
                  <a:cubicBezTo>
                    <a:pt x="1183" y="357"/>
                    <a:pt x="1264" y="438"/>
                    <a:pt x="1318" y="572"/>
                  </a:cubicBezTo>
                  <a:lnTo>
                    <a:pt x="1345" y="599"/>
                  </a:lnTo>
                  <a:lnTo>
                    <a:pt x="914" y="787"/>
                  </a:lnTo>
                  <a:cubicBezTo>
                    <a:pt x="646" y="895"/>
                    <a:pt x="484" y="1029"/>
                    <a:pt x="377" y="1190"/>
                  </a:cubicBezTo>
                  <a:cubicBezTo>
                    <a:pt x="296" y="1352"/>
                    <a:pt x="296" y="1540"/>
                    <a:pt x="377" y="1755"/>
                  </a:cubicBezTo>
                  <a:cubicBezTo>
                    <a:pt x="457" y="1916"/>
                    <a:pt x="592" y="2024"/>
                    <a:pt x="726" y="2078"/>
                  </a:cubicBezTo>
                  <a:cubicBezTo>
                    <a:pt x="799" y="2102"/>
                    <a:pt x="871" y="2115"/>
                    <a:pt x="946" y="2115"/>
                  </a:cubicBezTo>
                  <a:cubicBezTo>
                    <a:pt x="1038" y="2115"/>
                    <a:pt x="1133" y="2095"/>
                    <a:pt x="1237" y="2051"/>
                  </a:cubicBezTo>
                  <a:cubicBezTo>
                    <a:pt x="1398" y="1970"/>
                    <a:pt x="1506" y="1889"/>
                    <a:pt x="1587" y="1809"/>
                  </a:cubicBezTo>
                  <a:cubicBezTo>
                    <a:pt x="1640" y="1701"/>
                    <a:pt x="1694" y="1594"/>
                    <a:pt x="1721" y="1459"/>
                  </a:cubicBezTo>
                  <a:lnTo>
                    <a:pt x="1829" y="1728"/>
                  </a:lnTo>
                  <a:lnTo>
                    <a:pt x="2124" y="1594"/>
                  </a:lnTo>
                  <a:lnTo>
                    <a:pt x="1667" y="572"/>
                  </a:lnTo>
                  <a:cubicBezTo>
                    <a:pt x="1560" y="303"/>
                    <a:pt x="1398" y="115"/>
                    <a:pt x="1210" y="34"/>
                  </a:cubicBezTo>
                  <a:cubicBezTo>
                    <a:pt x="1137" y="13"/>
                    <a:pt x="1060" y="1"/>
                    <a:pt x="978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5062525" y="1808250"/>
              <a:ext cx="86725" cy="88075"/>
            </a:xfrm>
            <a:custGeom>
              <a:avLst/>
              <a:gdLst/>
              <a:ahLst/>
              <a:cxnLst/>
              <a:rect l="l" t="t" r="r" b="b"/>
              <a:pathLst>
                <a:path w="3469" h="3523" extrusionOk="0">
                  <a:moveTo>
                    <a:pt x="1936" y="1"/>
                  </a:moveTo>
                  <a:lnTo>
                    <a:pt x="1506" y="297"/>
                  </a:lnTo>
                  <a:lnTo>
                    <a:pt x="2017" y="2125"/>
                  </a:lnTo>
                  <a:lnTo>
                    <a:pt x="431" y="1076"/>
                  </a:lnTo>
                  <a:lnTo>
                    <a:pt x="1" y="1399"/>
                  </a:lnTo>
                  <a:lnTo>
                    <a:pt x="1533" y="3523"/>
                  </a:lnTo>
                  <a:lnTo>
                    <a:pt x="1829" y="3308"/>
                  </a:lnTo>
                  <a:lnTo>
                    <a:pt x="485" y="1453"/>
                  </a:lnTo>
                  <a:lnTo>
                    <a:pt x="485" y="1453"/>
                  </a:lnTo>
                  <a:lnTo>
                    <a:pt x="2071" y="2501"/>
                  </a:lnTo>
                  <a:lnTo>
                    <a:pt x="2367" y="2286"/>
                  </a:lnTo>
                  <a:lnTo>
                    <a:pt x="1856" y="458"/>
                  </a:lnTo>
                  <a:lnTo>
                    <a:pt x="3200" y="2313"/>
                  </a:lnTo>
                  <a:lnTo>
                    <a:pt x="3469" y="2098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5139825" y="1793650"/>
              <a:ext cx="54475" cy="51050"/>
            </a:xfrm>
            <a:custGeom>
              <a:avLst/>
              <a:gdLst/>
              <a:ahLst/>
              <a:cxnLst/>
              <a:rect l="l" t="t" r="r" b="b"/>
              <a:pathLst>
                <a:path w="2179" h="2042" extrusionOk="0">
                  <a:moveTo>
                    <a:pt x="924" y="282"/>
                  </a:moveTo>
                  <a:cubicBezTo>
                    <a:pt x="948" y="282"/>
                    <a:pt x="971" y="284"/>
                    <a:pt x="995" y="289"/>
                  </a:cubicBezTo>
                  <a:cubicBezTo>
                    <a:pt x="1130" y="316"/>
                    <a:pt x="1264" y="424"/>
                    <a:pt x="1372" y="558"/>
                  </a:cubicBezTo>
                  <a:lnTo>
                    <a:pt x="431" y="1230"/>
                  </a:lnTo>
                  <a:cubicBezTo>
                    <a:pt x="350" y="1069"/>
                    <a:pt x="296" y="907"/>
                    <a:pt x="323" y="773"/>
                  </a:cubicBezTo>
                  <a:cubicBezTo>
                    <a:pt x="350" y="639"/>
                    <a:pt x="458" y="504"/>
                    <a:pt x="592" y="397"/>
                  </a:cubicBezTo>
                  <a:cubicBezTo>
                    <a:pt x="703" y="330"/>
                    <a:pt x="813" y="282"/>
                    <a:pt x="924" y="282"/>
                  </a:cubicBezTo>
                  <a:close/>
                  <a:moveTo>
                    <a:pt x="915" y="0"/>
                  </a:moveTo>
                  <a:cubicBezTo>
                    <a:pt x="753" y="0"/>
                    <a:pt x="592" y="61"/>
                    <a:pt x="431" y="182"/>
                  </a:cubicBezTo>
                  <a:cubicBezTo>
                    <a:pt x="189" y="343"/>
                    <a:pt x="54" y="558"/>
                    <a:pt x="27" y="827"/>
                  </a:cubicBezTo>
                  <a:cubicBezTo>
                    <a:pt x="1" y="1069"/>
                    <a:pt x="81" y="1338"/>
                    <a:pt x="269" y="1580"/>
                  </a:cubicBezTo>
                  <a:cubicBezTo>
                    <a:pt x="458" y="1848"/>
                    <a:pt x="673" y="1983"/>
                    <a:pt x="915" y="2037"/>
                  </a:cubicBezTo>
                  <a:cubicBezTo>
                    <a:pt x="949" y="2040"/>
                    <a:pt x="983" y="2042"/>
                    <a:pt x="1016" y="2042"/>
                  </a:cubicBezTo>
                  <a:cubicBezTo>
                    <a:pt x="1245" y="2042"/>
                    <a:pt x="1460" y="1962"/>
                    <a:pt x="1694" y="1822"/>
                  </a:cubicBezTo>
                  <a:cubicBezTo>
                    <a:pt x="1775" y="1741"/>
                    <a:pt x="1883" y="1660"/>
                    <a:pt x="1963" y="1553"/>
                  </a:cubicBezTo>
                  <a:cubicBezTo>
                    <a:pt x="2044" y="1472"/>
                    <a:pt x="2125" y="1365"/>
                    <a:pt x="2178" y="1257"/>
                  </a:cubicBezTo>
                  <a:lnTo>
                    <a:pt x="1990" y="1015"/>
                  </a:lnTo>
                  <a:cubicBezTo>
                    <a:pt x="1936" y="1123"/>
                    <a:pt x="1883" y="1230"/>
                    <a:pt x="1802" y="1338"/>
                  </a:cubicBezTo>
                  <a:cubicBezTo>
                    <a:pt x="1721" y="1418"/>
                    <a:pt x="1641" y="1499"/>
                    <a:pt x="1533" y="1580"/>
                  </a:cubicBezTo>
                  <a:cubicBezTo>
                    <a:pt x="1399" y="1692"/>
                    <a:pt x="1264" y="1748"/>
                    <a:pt x="1114" y="1748"/>
                  </a:cubicBezTo>
                  <a:cubicBezTo>
                    <a:pt x="1084" y="1748"/>
                    <a:pt x="1054" y="1745"/>
                    <a:pt x="1022" y="1741"/>
                  </a:cubicBezTo>
                  <a:cubicBezTo>
                    <a:pt x="861" y="1714"/>
                    <a:pt x="726" y="1607"/>
                    <a:pt x="565" y="1445"/>
                  </a:cubicBezTo>
                  <a:lnTo>
                    <a:pt x="1775" y="558"/>
                  </a:lnTo>
                  <a:lnTo>
                    <a:pt x="1667" y="450"/>
                  </a:lnTo>
                  <a:cubicBezTo>
                    <a:pt x="1506" y="208"/>
                    <a:pt x="1318" y="74"/>
                    <a:pt x="1076" y="20"/>
                  </a:cubicBezTo>
                  <a:cubicBezTo>
                    <a:pt x="1022" y="7"/>
                    <a:pt x="968" y="0"/>
                    <a:pt x="915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5170750" y="1762550"/>
              <a:ext cx="57150" cy="51250"/>
            </a:xfrm>
            <a:custGeom>
              <a:avLst/>
              <a:gdLst/>
              <a:ahLst/>
              <a:cxnLst/>
              <a:rect l="l" t="t" r="r" b="b"/>
              <a:pathLst>
                <a:path w="2286" h="2050" extrusionOk="0">
                  <a:moveTo>
                    <a:pt x="269" y="1"/>
                  </a:moveTo>
                  <a:lnTo>
                    <a:pt x="0" y="189"/>
                  </a:lnTo>
                  <a:lnTo>
                    <a:pt x="323" y="646"/>
                  </a:lnTo>
                  <a:lnTo>
                    <a:pt x="135" y="780"/>
                  </a:lnTo>
                  <a:lnTo>
                    <a:pt x="296" y="995"/>
                  </a:lnTo>
                  <a:lnTo>
                    <a:pt x="484" y="861"/>
                  </a:lnTo>
                  <a:lnTo>
                    <a:pt x="1103" y="1721"/>
                  </a:lnTo>
                  <a:cubicBezTo>
                    <a:pt x="1264" y="1910"/>
                    <a:pt x="1398" y="2017"/>
                    <a:pt x="1533" y="2044"/>
                  </a:cubicBezTo>
                  <a:cubicBezTo>
                    <a:pt x="1547" y="2047"/>
                    <a:pt x="1562" y="2049"/>
                    <a:pt x="1578" y="2049"/>
                  </a:cubicBezTo>
                  <a:cubicBezTo>
                    <a:pt x="1689" y="2049"/>
                    <a:pt x="1853" y="1973"/>
                    <a:pt x="2017" y="1856"/>
                  </a:cubicBezTo>
                  <a:lnTo>
                    <a:pt x="2286" y="1668"/>
                  </a:lnTo>
                  <a:lnTo>
                    <a:pt x="2124" y="1426"/>
                  </a:lnTo>
                  <a:lnTo>
                    <a:pt x="1855" y="1641"/>
                  </a:lnTo>
                  <a:cubicBezTo>
                    <a:pt x="1775" y="1701"/>
                    <a:pt x="1709" y="1731"/>
                    <a:pt x="1659" y="1731"/>
                  </a:cubicBezTo>
                  <a:cubicBezTo>
                    <a:pt x="1642" y="1731"/>
                    <a:pt x="1627" y="1728"/>
                    <a:pt x="1613" y="1721"/>
                  </a:cubicBezTo>
                  <a:cubicBezTo>
                    <a:pt x="1533" y="1721"/>
                    <a:pt x="1452" y="1641"/>
                    <a:pt x="1371" y="1533"/>
                  </a:cubicBezTo>
                  <a:lnTo>
                    <a:pt x="753" y="673"/>
                  </a:lnTo>
                  <a:lnTo>
                    <a:pt x="1291" y="269"/>
                  </a:lnTo>
                  <a:lnTo>
                    <a:pt x="1129" y="81"/>
                  </a:lnTo>
                  <a:lnTo>
                    <a:pt x="592" y="45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5209725" y="1741975"/>
              <a:ext cx="57825" cy="52875"/>
            </a:xfrm>
            <a:custGeom>
              <a:avLst/>
              <a:gdLst/>
              <a:ahLst/>
              <a:cxnLst/>
              <a:rect l="l" t="t" r="r" b="b"/>
              <a:pathLst>
                <a:path w="2313" h="2115" extrusionOk="0">
                  <a:moveTo>
                    <a:pt x="1479" y="716"/>
                  </a:moveTo>
                  <a:lnTo>
                    <a:pt x="1506" y="770"/>
                  </a:lnTo>
                  <a:cubicBezTo>
                    <a:pt x="1641" y="958"/>
                    <a:pt x="1694" y="1119"/>
                    <a:pt x="1668" y="1281"/>
                  </a:cubicBezTo>
                  <a:cubicBezTo>
                    <a:pt x="1668" y="1442"/>
                    <a:pt x="1587" y="1576"/>
                    <a:pt x="1453" y="1684"/>
                  </a:cubicBezTo>
                  <a:cubicBezTo>
                    <a:pt x="1345" y="1765"/>
                    <a:pt x="1237" y="1792"/>
                    <a:pt x="1130" y="1792"/>
                  </a:cubicBezTo>
                  <a:cubicBezTo>
                    <a:pt x="1022" y="1792"/>
                    <a:pt x="942" y="1738"/>
                    <a:pt x="888" y="1630"/>
                  </a:cubicBezTo>
                  <a:cubicBezTo>
                    <a:pt x="807" y="1523"/>
                    <a:pt x="780" y="1415"/>
                    <a:pt x="834" y="1308"/>
                  </a:cubicBezTo>
                  <a:cubicBezTo>
                    <a:pt x="861" y="1200"/>
                    <a:pt x="995" y="1066"/>
                    <a:pt x="1211" y="904"/>
                  </a:cubicBezTo>
                  <a:lnTo>
                    <a:pt x="1479" y="716"/>
                  </a:lnTo>
                  <a:close/>
                  <a:moveTo>
                    <a:pt x="968" y="0"/>
                  </a:moveTo>
                  <a:cubicBezTo>
                    <a:pt x="798" y="0"/>
                    <a:pt x="628" y="78"/>
                    <a:pt x="458" y="205"/>
                  </a:cubicBezTo>
                  <a:cubicBezTo>
                    <a:pt x="350" y="259"/>
                    <a:pt x="270" y="340"/>
                    <a:pt x="216" y="420"/>
                  </a:cubicBezTo>
                  <a:cubicBezTo>
                    <a:pt x="135" y="501"/>
                    <a:pt x="54" y="609"/>
                    <a:pt x="1" y="716"/>
                  </a:cubicBezTo>
                  <a:lnTo>
                    <a:pt x="162" y="958"/>
                  </a:lnTo>
                  <a:cubicBezTo>
                    <a:pt x="216" y="850"/>
                    <a:pt x="270" y="743"/>
                    <a:pt x="350" y="662"/>
                  </a:cubicBezTo>
                  <a:cubicBezTo>
                    <a:pt x="404" y="582"/>
                    <a:pt x="485" y="501"/>
                    <a:pt x="592" y="447"/>
                  </a:cubicBezTo>
                  <a:cubicBezTo>
                    <a:pt x="704" y="358"/>
                    <a:pt x="815" y="306"/>
                    <a:pt x="926" y="306"/>
                  </a:cubicBezTo>
                  <a:cubicBezTo>
                    <a:pt x="949" y="306"/>
                    <a:pt x="972" y="308"/>
                    <a:pt x="995" y="313"/>
                  </a:cubicBezTo>
                  <a:cubicBezTo>
                    <a:pt x="1103" y="313"/>
                    <a:pt x="1211" y="367"/>
                    <a:pt x="1291" y="501"/>
                  </a:cubicBezTo>
                  <a:lnTo>
                    <a:pt x="1318" y="528"/>
                  </a:lnTo>
                  <a:lnTo>
                    <a:pt x="969" y="770"/>
                  </a:lnTo>
                  <a:cubicBezTo>
                    <a:pt x="727" y="958"/>
                    <a:pt x="565" y="1119"/>
                    <a:pt x="512" y="1308"/>
                  </a:cubicBezTo>
                  <a:cubicBezTo>
                    <a:pt x="458" y="1496"/>
                    <a:pt x="512" y="1657"/>
                    <a:pt x="646" y="1845"/>
                  </a:cubicBezTo>
                  <a:cubicBezTo>
                    <a:pt x="753" y="2007"/>
                    <a:pt x="888" y="2087"/>
                    <a:pt x="1049" y="2114"/>
                  </a:cubicBezTo>
                  <a:cubicBezTo>
                    <a:pt x="1211" y="2114"/>
                    <a:pt x="1372" y="2087"/>
                    <a:pt x="1533" y="1953"/>
                  </a:cubicBezTo>
                  <a:cubicBezTo>
                    <a:pt x="1668" y="1872"/>
                    <a:pt x="1748" y="1765"/>
                    <a:pt x="1802" y="1657"/>
                  </a:cubicBezTo>
                  <a:cubicBezTo>
                    <a:pt x="1856" y="1550"/>
                    <a:pt x="1883" y="1415"/>
                    <a:pt x="1883" y="1281"/>
                  </a:cubicBezTo>
                  <a:lnTo>
                    <a:pt x="2044" y="1523"/>
                  </a:lnTo>
                  <a:lnTo>
                    <a:pt x="2313" y="1334"/>
                  </a:lnTo>
                  <a:lnTo>
                    <a:pt x="1641" y="420"/>
                  </a:lnTo>
                  <a:cubicBezTo>
                    <a:pt x="1479" y="178"/>
                    <a:pt x="1291" y="44"/>
                    <a:pt x="1103" y="17"/>
                  </a:cubicBezTo>
                  <a:cubicBezTo>
                    <a:pt x="1058" y="6"/>
                    <a:pt x="1013" y="0"/>
                    <a:pt x="968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5249375" y="1705425"/>
              <a:ext cx="59850" cy="62525"/>
            </a:xfrm>
            <a:custGeom>
              <a:avLst/>
              <a:gdLst/>
              <a:ahLst/>
              <a:cxnLst/>
              <a:rect l="l" t="t" r="r" b="b"/>
              <a:pathLst>
                <a:path w="2394" h="2501" extrusionOk="0">
                  <a:moveTo>
                    <a:pt x="1238" y="0"/>
                  </a:moveTo>
                  <a:lnTo>
                    <a:pt x="1" y="888"/>
                  </a:lnTo>
                  <a:lnTo>
                    <a:pt x="135" y="1103"/>
                  </a:lnTo>
                  <a:lnTo>
                    <a:pt x="1103" y="430"/>
                  </a:lnTo>
                  <a:lnTo>
                    <a:pt x="942" y="2259"/>
                  </a:lnTo>
                  <a:lnTo>
                    <a:pt x="1103" y="2501"/>
                  </a:lnTo>
                  <a:lnTo>
                    <a:pt x="2394" y="1587"/>
                  </a:lnTo>
                  <a:lnTo>
                    <a:pt x="2232" y="1371"/>
                  </a:lnTo>
                  <a:lnTo>
                    <a:pt x="1265" y="2097"/>
                  </a:lnTo>
                  <a:lnTo>
                    <a:pt x="1399" y="24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5295100" y="1681400"/>
              <a:ext cx="49750" cy="50750"/>
            </a:xfrm>
            <a:custGeom>
              <a:avLst/>
              <a:gdLst/>
              <a:ahLst/>
              <a:cxnLst/>
              <a:rect l="l" t="t" r="r" b="b"/>
              <a:pathLst>
                <a:path w="1990" h="2030" extrusionOk="0">
                  <a:moveTo>
                    <a:pt x="831" y="315"/>
                  </a:moveTo>
                  <a:cubicBezTo>
                    <a:pt x="884" y="315"/>
                    <a:pt x="938" y="324"/>
                    <a:pt x="995" y="343"/>
                  </a:cubicBezTo>
                  <a:cubicBezTo>
                    <a:pt x="1156" y="370"/>
                    <a:pt x="1318" y="504"/>
                    <a:pt x="1452" y="692"/>
                  </a:cubicBezTo>
                  <a:cubicBezTo>
                    <a:pt x="1586" y="881"/>
                    <a:pt x="1640" y="1069"/>
                    <a:pt x="1640" y="1230"/>
                  </a:cubicBezTo>
                  <a:cubicBezTo>
                    <a:pt x="1640" y="1391"/>
                    <a:pt x="1586" y="1526"/>
                    <a:pt x="1452" y="1633"/>
                  </a:cubicBezTo>
                  <a:cubicBezTo>
                    <a:pt x="1344" y="1705"/>
                    <a:pt x="1249" y="1741"/>
                    <a:pt x="1149" y="1741"/>
                  </a:cubicBezTo>
                  <a:cubicBezTo>
                    <a:pt x="1100" y="1741"/>
                    <a:pt x="1049" y="1732"/>
                    <a:pt x="995" y="1714"/>
                  </a:cubicBezTo>
                  <a:cubicBezTo>
                    <a:pt x="834" y="1660"/>
                    <a:pt x="672" y="1526"/>
                    <a:pt x="538" y="1338"/>
                  </a:cubicBezTo>
                  <a:cubicBezTo>
                    <a:pt x="403" y="1149"/>
                    <a:pt x="323" y="988"/>
                    <a:pt x="350" y="800"/>
                  </a:cubicBezTo>
                  <a:cubicBezTo>
                    <a:pt x="350" y="639"/>
                    <a:pt x="403" y="504"/>
                    <a:pt x="538" y="397"/>
                  </a:cubicBezTo>
                  <a:cubicBezTo>
                    <a:pt x="642" y="345"/>
                    <a:pt x="735" y="315"/>
                    <a:pt x="831" y="315"/>
                  </a:cubicBezTo>
                  <a:close/>
                  <a:moveTo>
                    <a:pt x="910" y="0"/>
                  </a:moveTo>
                  <a:cubicBezTo>
                    <a:pt x="740" y="0"/>
                    <a:pt x="558" y="61"/>
                    <a:pt x="377" y="182"/>
                  </a:cubicBezTo>
                  <a:cubicBezTo>
                    <a:pt x="162" y="343"/>
                    <a:pt x="27" y="558"/>
                    <a:pt x="27" y="800"/>
                  </a:cubicBezTo>
                  <a:cubicBezTo>
                    <a:pt x="0" y="1042"/>
                    <a:pt x="81" y="1284"/>
                    <a:pt x="269" y="1553"/>
                  </a:cubicBezTo>
                  <a:cubicBezTo>
                    <a:pt x="457" y="1795"/>
                    <a:pt x="672" y="1956"/>
                    <a:pt x="914" y="2010"/>
                  </a:cubicBezTo>
                  <a:cubicBezTo>
                    <a:pt x="968" y="2023"/>
                    <a:pt x="1024" y="2030"/>
                    <a:pt x="1080" y="2030"/>
                  </a:cubicBezTo>
                  <a:cubicBezTo>
                    <a:pt x="1249" y="2030"/>
                    <a:pt x="1425" y="1970"/>
                    <a:pt x="1586" y="1849"/>
                  </a:cubicBezTo>
                  <a:cubicBezTo>
                    <a:pt x="1828" y="1687"/>
                    <a:pt x="1963" y="1472"/>
                    <a:pt x="1963" y="1230"/>
                  </a:cubicBezTo>
                  <a:cubicBezTo>
                    <a:pt x="1990" y="988"/>
                    <a:pt x="1909" y="746"/>
                    <a:pt x="1721" y="477"/>
                  </a:cubicBezTo>
                  <a:cubicBezTo>
                    <a:pt x="1533" y="235"/>
                    <a:pt x="1318" y="74"/>
                    <a:pt x="1076" y="20"/>
                  </a:cubicBezTo>
                  <a:cubicBezTo>
                    <a:pt x="1022" y="7"/>
                    <a:pt x="966" y="0"/>
                    <a:pt x="910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5336100" y="1649500"/>
              <a:ext cx="58500" cy="52750"/>
            </a:xfrm>
            <a:custGeom>
              <a:avLst/>
              <a:gdLst/>
              <a:ahLst/>
              <a:cxnLst/>
              <a:rect l="l" t="t" r="r" b="b"/>
              <a:pathLst>
                <a:path w="2340" h="2110" extrusionOk="0">
                  <a:moveTo>
                    <a:pt x="1479" y="732"/>
                  </a:moveTo>
                  <a:lnTo>
                    <a:pt x="1533" y="785"/>
                  </a:lnTo>
                  <a:cubicBezTo>
                    <a:pt x="1667" y="974"/>
                    <a:pt x="1721" y="1135"/>
                    <a:pt x="1694" y="1296"/>
                  </a:cubicBezTo>
                  <a:cubicBezTo>
                    <a:pt x="1694" y="1458"/>
                    <a:pt x="1613" y="1592"/>
                    <a:pt x="1452" y="1700"/>
                  </a:cubicBezTo>
                  <a:cubicBezTo>
                    <a:pt x="1345" y="1780"/>
                    <a:pt x="1264" y="1807"/>
                    <a:pt x="1156" y="1807"/>
                  </a:cubicBezTo>
                  <a:cubicBezTo>
                    <a:pt x="1049" y="1780"/>
                    <a:pt x="968" y="1726"/>
                    <a:pt x="914" y="1646"/>
                  </a:cubicBezTo>
                  <a:cubicBezTo>
                    <a:pt x="807" y="1538"/>
                    <a:pt x="807" y="1431"/>
                    <a:pt x="834" y="1323"/>
                  </a:cubicBezTo>
                  <a:cubicBezTo>
                    <a:pt x="887" y="1216"/>
                    <a:pt x="1022" y="1081"/>
                    <a:pt x="1237" y="920"/>
                  </a:cubicBezTo>
                  <a:lnTo>
                    <a:pt x="1479" y="732"/>
                  </a:lnTo>
                  <a:close/>
                  <a:moveTo>
                    <a:pt x="1030" y="1"/>
                  </a:moveTo>
                  <a:cubicBezTo>
                    <a:pt x="859" y="1"/>
                    <a:pt x="669" y="80"/>
                    <a:pt x="457" y="221"/>
                  </a:cubicBezTo>
                  <a:cubicBezTo>
                    <a:pt x="377" y="275"/>
                    <a:pt x="296" y="355"/>
                    <a:pt x="215" y="436"/>
                  </a:cubicBezTo>
                  <a:cubicBezTo>
                    <a:pt x="135" y="517"/>
                    <a:pt x="81" y="597"/>
                    <a:pt x="0" y="705"/>
                  </a:cubicBezTo>
                  <a:lnTo>
                    <a:pt x="188" y="947"/>
                  </a:lnTo>
                  <a:cubicBezTo>
                    <a:pt x="242" y="866"/>
                    <a:pt x="296" y="759"/>
                    <a:pt x="350" y="678"/>
                  </a:cubicBezTo>
                  <a:cubicBezTo>
                    <a:pt x="430" y="597"/>
                    <a:pt x="511" y="517"/>
                    <a:pt x="592" y="463"/>
                  </a:cubicBezTo>
                  <a:cubicBezTo>
                    <a:pt x="753" y="355"/>
                    <a:pt x="887" y="301"/>
                    <a:pt x="995" y="301"/>
                  </a:cubicBezTo>
                  <a:cubicBezTo>
                    <a:pt x="1129" y="328"/>
                    <a:pt x="1237" y="382"/>
                    <a:pt x="1318" y="517"/>
                  </a:cubicBezTo>
                  <a:lnTo>
                    <a:pt x="1345" y="517"/>
                  </a:lnTo>
                  <a:lnTo>
                    <a:pt x="968" y="785"/>
                  </a:lnTo>
                  <a:cubicBezTo>
                    <a:pt x="753" y="974"/>
                    <a:pt x="592" y="1135"/>
                    <a:pt x="538" y="1323"/>
                  </a:cubicBezTo>
                  <a:cubicBezTo>
                    <a:pt x="484" y="1484"/>
                    <a:pt x="538" y="1673"/>
                    <a:pt x="646" y="1861"/>
                  </a:cubicBezTo>
                  <a:cubicBezTo>
                    <a:pt x="753" y="1995"/>
                    <a:pt x="914" y="2103"/>
                    <a:pt x="1076" y="2103"/>
                  </a:cubicBezTo>
                  <a:cubicBezTo>
                    <a:pt x="1103" y="2107"/>
                    <a:pt x="1131" y="2110"/>
                    <a:pt x="1159" y="2110"/>
                  </a:cubicBezTo>
                  <a:cubicBezTo>
                    <a:pt x="1292" y="2110"/>
                    <a:pt x="1426" y="2058"/>
                    <a:pt x="1560" y="1968"/>
                  </a:cubicBezTo>
                  <a:cubicBezTo>
                    <a:pt x="1667" y="1888"/>
                    <a:pt x="1775" y="1780"/>
                    <a:pt x="1828" y="1673"/>
                  </a:cubicBezTo>
                  <a:cubicBezTo>
                    <a:pt x="1882" y="1565"/>
                    <a:pt x="1909" y="1431"/>
                    <a:pt x="1882" y="1296"/>
                  </a:cubicBezTo>
                  <a:lnTo>
                    <a:pt x="1882" y="1296"/>
                  </a:lnTo>
                  <a:lnTo>
                    <a:pt x="2070" y="1538"/>
                  </a:lnTo>
                  <a:lnTo>
                    <a:pt x="2339" y="1350"/>
                  </a:lnTo>
                  <a:lnTo>
                    <a:pt x="1667" y="436"/>
                  </a:lnTo>
                  <a:cubicBezTo>
                    <a:pt x="1506" y="194"/>
                    <a:pt x="1318" y="60"/>
                    <a:pt x="1103" y="6"/>
                  </a:cubicBezTo>
                  <a:cubicBezTo>
                    <a:pt x="1079" y="2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4838025" y="1595175"/>
              <a:ext cx="54475" cy="49775"/>
            </a:xfrm>
            <a:custGeom>
              <a:avLst/>
              <a:gdLst/>
              <a:ahLst/>
              <a:cxnLst/>
              <a:rect l="l" t="t" r="r" b="b"/>
              <a:pathLst>
                <a:path w="2179" h="1991" extrusionOk="0">
                  <a:moveTo>
                    <a:pt x="243" y="1"/>
                  </a:moveTo>
                  <a:lnTo>
                    <a:pt x="1" y="243"/>
                  </a:lnTo>
                  <a:lnTo>
                    <a:pt x="1936" y="1991"/>
                  </a:lnTo>
                  <a:lnTo>
                    <a:pt x="2178" y="1749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4872975" y="1568300"/>
              <a:ext cx="53125" cy="51775"/>
            </a:xfrm>
            <a:custGeom>
              <a:avLst/>
              <a:gdLst/>
              <a:ahLst/>
              <a:cxnLst/>
              <a:rect l="l" t="t" r="r" b="b"/>
              <a:pathLst>
                <a:path w="2125" h="2071" extrusionOk="0">
                  <a:moveTo>
                    <a:pt x="780" y="1"/>
                  </a:moveTo>
                  <a:cubicBezTo>
                    <a:pt x="700" y="27"/>
                    <a:pt x="592" y="81"/>
                    <a:pt x="538" y="135"/>
                  </a:cubicBezTo>
                  <a:cubicBezTo>
                    <a:pt x="458" y="189"/>
                    <a:pt x="377" y="269"/>
                    <a:pt x="297" y="323"/>
                  </a:cubicBezTo>
                  <a:cubicBezTo>
                    <a:pt x="108" y="565"/>
                    <a:pt x="1" y="807"/>
                    <a:pt x="28" y="1049"/>
                  </a:cubicBezTo>
                  <a:cubicBezTo>
                    <a:pt x="55" y="1318"/>
                    <a:pt x="189" y="1533"/>
                    <a:pt x="404" y="1748"/>
                  </a:cubicBezTo>
                  <a:cubicBezTo>
                    <a:pt x="646" y="1963"/>
                    <a:pt x="888" y="2071"/>
                    <a:pt x="1157" y="2071"/>
                  </a:cubicBezTo>
                  <a:cubicBezTo>
                    <a:pt x="1399" y="2044"/>
                    <a:pt x="1641" y="1936"/>
                    <a:pt x="1829" y="1721"/>
                  </a:cubicBezTo>
                  <a:cubicBezTo>
                    <a:pt x="1910" y="1641"/>
                    <a:pt x="1963" y="1560"/>
                    <a:pt x="2017" y="1479"/>
                  </a:cubicBezTo>
                  <a:cubicBezTo>
                    <a:pt x="2044" y="1399"/>
                    <a:pt x="2098" y="1291"/>
                    <a:pt x="2125" y="1210"/>
                  </a:cubicBezTo>
                  <a:lnTo>
                    <a:pt x="1910" y="995"/>
                  </a:lnTo>
                  <a:cubicBezTo>
                    <a:pt x="1883" y="1103"/>
                    <a:pt x="1856" y="1210"/>
                    <a:pt x="1802" y="1291"/>
                  </a:cubicBezTo>
                  <a:cubicBezTo>
                    <a:pt x="1748" y="1372"/>
                    <a:pt x="1695" y="1452"/>
                    <a:pt x="1641" y="1506"/>
                  </a:cubicBezTo>
                  <a:cubicBezTo>
                    <a:pt x="1506" y="1667"/>
                    <a:pt x="1345" y="1748"/>
                    <a:pt x="1184" y="1748"/>
                  </a:cubicBezTo>
                  <a:cubicBezTo>
                    <a:pt x="996" y="1748"/>
                    <a:pt x="807" y="1667"/>
                    <a:pt x="646" y="1506"/>
                  </a:cubicBezTo>
                  <a:cubicBezTo>
                    <a:pt x="458" y="1345"/>
                    <a:pt x="377" y="1184"/>
                    <a:pt x="350" y="995"/>
                  </a:cubicBezTo>
                  <a:cubicBezTo>
                    <a:pt x="323" y="834"/>
                    <a:pt x="377" y="646"/>
                    <a:pt x="512" y="511"/>
                  </a:cubicBezTo>
                  <a:cubicBezTo>
                    <a:pt x="592" y="431"/>
                    <a:pt x="646" y="377"/>
                    <a:pt x="727" y="323"/>
                  </a:cubicBezTo>
                  <a:cubicBezTo>
                    <a:pt x="807" y="269"/>
                    <a:pt x="915" y="216"/>
                    <a:pt x="996" y="189"/>
                  </a:cubicBezTo>
                  <a:lnTo>
                    <a:pt x="780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4885750" y="1532000"/>
              <a:ext cx="78675" cy="57825"/>
            </a:xfrm>
            <a:custGeom>
              <a:avLst/>
              <a:gdLst/>
              <a:ahLst/>
              <a:cxnLst/>
              <a:rect l="l" t="t" r="r" b="b"/>
              <a:pathLst>
                <a:path w="3147" h="2313" extrusionOk="0">
                  <a:moveTo>
                    <a:pt x="1694" y="1"/>
                  </a:moveTo>
                  <a:cubicBezTo>
                    <a:pt x="1506" y="1"/>
                    <a:pt x="1345" y="81"/>
                    <a:pt x="1184" y="243"/>
                  </a:cubicBezTo>
                  <a:cubicBezTo>
                    <a:pt x="1103" y="350"/>
                    <a:pt x="1022" y="458"/>
                    <a:pt x="995" y="565"/>
                  </a:cubicBezTo>
                  <a:cubicBezTo>
                    <a:pt x="968" y="700"/>
                    <a:pt x="995" y="807"/>
                    <a:pt x="1022" y="942"/>
                  </a:cubicBezTo>
                  <a:lnTo>
                    <a:pt x="216" y="243"/>
                  </a:lnTo>
                  <a:lnTo>
                    <a:pt x="1" y="485"/>
                  </a:lnTo>
                  <a:lnTo>
                    <a:pt x="2044" y="2313"/>
                  </a:lnTo>
                  <a:lnTo>
                    <a:pt x="2259" y="2071"/>
                  </a:lnTo>
                  <a:lnTo>
                    <a:pt x="1426" y="1318"/>
                  </a:lnTo>
                  <a:cubicBezTo>
                    <a:pt x="1291" y="1184"/>
                    <a:pt x="1210" y="1049"/>
                    <a:pt x="1184" y="915"/>
                  </a:cubicBezTo>
                  <a:cubicBezTo>
                    <a:pt x="1184" y="753"/>
                    <a:pt x="1237" y="619"/>
                    <a:pt x="1345" y="485"/>
                  </a:cubicBezTo>
                  <a:cubicBezTo>
                    <a:pt x="1452" y="377"/>
                    <a:pt x="1560" y="323"/>
                    <a:pt x="1668" y="323"/>
                  </a:cubicBezTo>
                  <a:cubicBezTo>
                    <a:pt x="1775" y="350"/>
                    <a:pt x="1910" y="404"/>
                    <a:pt x="2044" y="538"/>
                  </a:cubicBezTo>
                  <a:lnTo>
                    <a:pt x="2931" y="1318"/>
                  </a:lnTo>
                  <a:lnTo>
                    <a:pt x="3146" y="1076"/>
                  </a:lnTo>
                  <a:lnTo>
                    <a:pt x="2259" y="296"/>
                  </a:lnTo>
                  <a:cubicBezTo>
                    <a:pt x="2044" y="108"/>
                    <a:pt x="1856" y="1"/>
                    <a:pt x="1694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4928100" y="1495700"/>
              <a:ext cx="63200" cy="46400"/>
            </a:xfrm>
            <a:custGeom>
              <a:avLst/>
              <a:gdLst/>
              <a:ahLst/>
              <a:cxnLst/>
              <a:rect l="l" t="t" r="r" b="b"/>
              <a:pathLst>
                <a:path w="2528" h="1856" extrusionOk="0">
                  <a:moveTo>
                    <a:pt x="1076" y="1"/>
                  </a:moveTo>
                  <a:lnTo>
                    <a:pt x="619" y="512"/>
                  </a:lnTo>
                  <a:lnTo>
                    <a:pt x="216" y="135"/>
                  </a:lnTo>
                  <a:lnTo>
                    <a:pt x="0" y="377"/>
                  </a:lnTo>
                  <a:lnTo>
                    <a:pt x="404" y="754"/>
                  </a:lnTo>
                  <a:lnTo>
                    <a:pt x="242" y="915"/>
                  </a:lnTo>
                  <a:lnTo>
                    <a:pt x="431" y="1076"/>
                  </a:lnTo>
                  <a:lnTo>
                    <a:pt x="592" y="915"/>
                  </a:lnTo>
                  <a:lnTo>
                    <a:pt x="1398" y="1614"/>
                  </a:lnTo>
                  <a:cubicBezTo>
                    <a:pt x="1560" y="1802"/>
                    <a:pt x="1721" y="1856"/>
                    <a:pt x="1856" y="1856"/>
                  </a:cubicBezTo>
                  <a:cubicBezTo>
                    <a:pt x="1990" y="1856"/>
                    <a:pt x="2151" y="1748"/>
                    <a:pt x="2313" y="1560"/>
                  </a:cubicBezTo>
                  <a:lnTo>
                    <a:pt x="2528" y="1318"/>
                  </a:lnTo>
                  <a:lnTo>
                    <a:pt x="2340" y="1157"/>
                  </a:lnTo>
                  <a:lnTo>
                    <a:pt x="2098" y="1399"/>
                  </a:lnTo>
                  <a:cubicBezTo>
                    <a:pt x="2017" y="1480"/>
                    <a:pt x="1936" y="1533"/>
                    <a:pt x="1882" y="1533"/>
                  </a:cubicBezTo>
                  <a:cubicBezTo>
                    <a:pt x="1802" y="1533"/>
                    <a:pt x="1721" y="1480"/>
                    <a:pt x="1614" y="1372"/>
                  </a:cubicBezTo>
                  <a:lnTo>
                    <a:pt x="807" y="673"/>
                  </a:lnTo>
                  <a:lnTo>
                    <a:pt x="1264" y="18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4947600" y="1464000"/>
              <a:ext cx="77975" cy="57275"/>
            </a:xfrm>
            <a:custGeom>
              <a:avLst/>
              <a:gdLst/>
              <a:ahLst/>
              <a:cxnLst/>
              <a:rect l="l" t="t" r="r" b="b"/>
              <a:pathLst>
                <a:path w="3119" h="2291" extrusionOk="0">
                  <a:moveTo>
                    <a:pt x="1597" y="0"/>
                  </a:moveTo>
                  <a:cubicBezTo>
                    <a:pt x="1438" y="0"/>
                    <a:pt x="1300" y="79"/>
                    <a:pt x="1183" y="220"/>
                  </a:cubicBezTo>
                  <a:cubicBezTo>
                    <a:pt x="1076" y="328"/>
                    <a:pt x="1022" y="435"/>
                    <a:pt x="995" y="570"/>
                  </a:cubicBezTo>
                  <a:cubicBezTo>
                    <a:pt x="968" y="677"/>
                    <a:pt x="968" y="812"/>
                    <a:pt x="995" y="946"/>
                  </a:cubicBezTo>
                  <a:lnTo>
                    <a:pt x="215" y="220"/>
                  </a:lnTo>
                  <a:lnTo>
                    <a:pt x="0" y="462"/>
                  </a:lnTo>
                  <a:lnTo>
                    <a:pt x="2017" y="2291"/>
                  </a:lnTo>
                  <a:lnTo>
                    <a:pt x="2232" y="2049"/>
                  </a:lnTo>
                  <a:lnTo>
                    <a:pt x="1425" y="1296"/>
                  </a:lnTo>
                  <a:cubicBezTo>
                    <a:pt x="1264" y="1188"/>
                    <a:pt x="1183" y="1027"/>
                    <a:pt x="1183" y="892"/>
                  </a:cubicBezTo>
                  <a:cubicBezTo>
                    <a:pt x="1156" y="731"/>
                    <a:pt x="1210" y="597"/>
                    <a:pt x="1318" y="462"/>
                  </a:cubicBezTo>
                  <a:cubicBezTo>
                    <a:pt x="1425" y="355"/>
                    <a:pt x="1533" y="328"/>
                    <a:pt x="1640" y="328"/>
                  </a:cubicBezTo>
                  <a:cubicBezTo>
                    <a:pt x="1775" y="328"/>
                    <a:pt x="1909" y="408"/>
                    <a:pt x="2043" y="516"/>
                  </a:cubicBezTo>
                  <a:lnTo>
                    <a:pt x="2904" y="1296"/>
                  </a:lnTo>
                  <a:lnTo>
                    <a:pt x="3119" y="1054"/>
                  </a:lnTo>
                  <a:lnTo>
                    <a:pt x="2232" y="274"/>
                  </a:lnTo>
                  <a:cubicBezTo>
                    <a:pt x="2043" y="86"/>
                    <a:pt x="1855" y="5"/>
                    <a:pt x="1667" y="5"/>
                  </a:cubicBezTo>
                  <a:cubicBezTo>
                    <a:pt x="1643" y="2"/>
                    <a:pt x="1620" y="0"/>
                    <a:pt x="1597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4995975" y="1415050"/>
              <a:ext cx="61875" cy="77325"/>
            </a:xfrm>
            <a:custGeom>
              <a:avLst/>
              <a:gdLst/>
              <a:ahLst/>
              <a:cxnLst/>
              <a:rect l="l" t="t" r="r" b="b"/>
              <a:pathLst>
                <a:path w="2475" h="3093" extrusionOk="0">
                  <a:moveTo>
                    <a:pt x="1291" y="1"/>
                  </a:moveTo>
                  <a:lnTo>
                    <a:pt x="1049" y="242"/>
                  </a:lnTo>
                  <a:lnTo>
                    <a:pt x="1775" y="1721"/>
                  </a:lnTo>
                  <a:lnTo>
                    <a:pt x="1775" y="1721"/>
                  </a:lnTo>
                  <a:lnTo>
                    <a:pt x="243" y="1157"/>
                  </a:lnTo>
                  <a:lnTo>
                    <a:pt x="1" y="1399"/>
                  </a:lnTo>
                  <a:lnTo>
                    <a:pt x="1964" y="2098"/>
                  </a:lnTo>
                  <a:lnTo>
                    <a:pt x="2044" y="2259"/>
                  </a:lnTo>
                  <a:cubicBezTo>
                    <a:pt x="2125" y="2393"/>
                    <a:pt x="2152" y="2501"/>
                    <a:pt x="2152" y="2582"/>
                  </a:cubicBezTo>
                  <a:cubicBezTo>
                    <a:pt x="2152" y="2635"/>
                    <a:pt x="2125" y="2689"/>
                    <a:pt x="2071" y="2770"/>
                  </a:cubicBezTo>
                  <a:lnTo>
                    <a:pt x="1937" y="2904"/>
                  </a:lnTo>
                  <a:lnTo>
                    <a:pt x="2125" y="3092"/>
                  </a:lnTo>
                  <a:lnTo>
                    <a:pt x="2313" y="2904"/>
                  </a:lnTo>
                  <a:cubicBezTo>
                    <a:pt x="2394" y="2797"/>
                    <a:pt x="2448" y="2689"/>
                    <a:pt x="2448" y="2555"/>
                  </a:cubicBezTo>
                  <a:cubicBezTo>
                    <a:pt x="2474" y="2447"/>
                    <a:pt x="2421" y="2286"/>
                    <a:pt x="2286" y="2071"/>
                  </a:cubicBezTo>
                  <a:lnTo>
                    <a:pt x="1291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5040350" y="1384125"/>
              <a:ext cx="51775" cy="49775"/>
            </a:xfrm>
            <a:custGeom>
              <a:avLst/>
              <a:gdLst/>
              <a:ahLst/>
              <a:cxnLst/>
              <a:rect l="l" t="t" r="r" b="b"/>
              <a:pathLst>
                <a:path w="2071" h="1991" extrusionOk="0">
                  <a:moveTo>
                    <a:pt x="825" y="317"/>
                  </a:moveTo>
                  <a:cubicBezTo>
                    <a:pt x="853" y="317"/>
                    <a:pt x="883" y="319"/>
                    <a:pt x="915" y="323"/>
                  </a:cubicBezTo>
                  <a:cubicBezTo>
                    <a:pt x="1076" y="323"/>
                    <a:pt x="1237" y="431"/>
                    <a:pt x="1425" y="565"/>
                  </a:cubicBezTo>
                  <a:cubicBezTo>
                    <a:pt x="1587" y="727"/>
                    <a:pt x="1694" y="888"/>
                    <a:pt x="1721" y="1049"/>
                  </a:cubicBezTo>
                  <a:cubicBezTo>
                    <a:pt x="1748" y="1211"/>
                    <a:pt x="1721" y="1372"/>
                    <a:pt x="1614" y="1506"/>
                  </a:cubicBezTo>
                  <a:cubicBezTo>
                    <a:pt x="1479" y="1614"/>
                    <a:pt x="1345" y="1668"/>
                    <a:pt x="1183" y="1668"/>
                  </a:cubicBezTo>
                  <a:cubicBezTo>
                    <a:pt x="1022" y="1641"/>
                    <a:pt x="834" y="1560"/>
                    <a:pt x="673" y="1399"/>
                  </a:cubicBezTo>
                  <a:cubicBezTo>
                    <a:pt x="484" y="1238"/>
                    <a:pt x="377" y="1076"/>
                    <a:pt x="350" y="915"/>
                  </a:cubicBezTo>
                  <a:cubicBezTo>
                    <a:pt x="323" y="754"/>
                    <a:pt x="377" y="619"/>
                    <a:pt x="484" y="485"/>
                  </a:cubicBezTo>
                  <a:cubicBezTo>
                    <a:pt x="574" y="373"/>
                    <a:pt x="682" y="317"/>
                    <a:pt x="825" y="317"/>
                  </a:cubicBezTo>
                  <a:close/>
                  <a:moveTo>
                    <a:pt x="915" y="1"/>
                  </a:moveTo>
                  <a:cubicBezTo>
                    <a:pt x="673" y="1"/>
                    <a:pt x="457" y="81"/>
                    <a:pt x="269" y="296"/>
                  </a:cubicBezTo>
                  <a:cubicBezTo>
                    <a:pt x="81" y="512"/>
                    <a:pt x="0" y="727"/>
                    <a:pt x="27" y="969"/>
                  </a:cubicBezTo>
                  <a:cubicBezTo>
                    <a:pt x="54" y="1211"/>
                    <a:pt x="189" y="1453"/>
                    <a:pt x="431" y="1668"/>
                  </a:cubicBezTo>
                  <a:cubicBezTo>
                    <a:pt x="673" y="1883"/>
                    <a:pt x="915" y="1990"/>
                    <a:pt x="1156" y="1990"/>
                  </a:cubicBezTo>
                  <a:cubicBezTo>
                    <a:pt x="1398" y="1990"/>
                    <a:pt x="1614" y="1883"/>
                    <a:pt x="1802" y="1668"/>
                  </a:cubicBezTo>
                  <a:cubicBezTo>
                    <a:pt x="1990" y="1479"/>
                    <a:pt x="2071" y="1238"/>
                    <a:pt x="2044" y="996"/>
                  </a:cubicBezTo>
                  <a:cubicBezTo>
                    <a:pt x="2017" y="754"/>
                    <a:pt x="1882" y="538"/>
                    <a:pt x="1640" y="323"/>
                  </a:cubicBezTo>
                  <a:cubicBezTo>
                    <a:pt x="1398" y="108"/>
                    <a:pt x="1156" y="1"/>
                    <a:pt x="915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5074625" y="1343800"/>
              <a:ext cx="51100" cy="56500"/>
            </a:xfrm>
            <a:custGeom>
              <a:avLst/>
              <a:gdLst/>
              <a:ahLst/>
              <a:cxnLst/>
              <a:rect l="l" t="t" r="r" b="b"/>
              <a:pathLst>
                <a:path w="2044" h="2260" extrusionOk="0">
                  <a:moveTo>
                    <a:pt x="780" y="1"/>
                  </a:moveTo>
                  <a:cubicBezTo>
                    <a:pt x="700" y="27"/>
                    <a:pt x="619" y="81"/>
                    <a:pt x="538" y="162"/>
                  </a:cubicBezTo>
                  <a:cubicBezTo>
                    <a:pt x="431" y="216"/>
                    <a:pt x="350" y="296"/>
                    <a:pt x="269" y="377"/>
                  </a:cubicBezTo>
                  <a:cubicBezTo>
                    <a:pt x="108" y="565"/>
                    <a:pt x="27" y="727"/>
                    <a:pt x="27" y="888"/>
                  </a:cubicBezTo>
                  <a:cubicBezTo>
                    <a:pt x="1" y="1076"/>
                    <a:pt x="81" y="1210"/>
                    <a:pt x="216" y="1318"/>
                  </a:cubicBezTo>
                  <a:cubicBezTo>
                    <a:pt x="323" y="1426"/>
                    <a:pt x="431" y="1479"/>
                    <a:pt x="565" y="1479"/>
                  </a:cubicBezTo>
                  <a:cubicBezTo>
                    <a:pt x="700" y="1452"/>
                    <a:pt x="834" y="1399"/>
                    <a:pt x="995" y="1291"/>
                  </a:cubicBezTo>
                  <a:lnTo>
                    <a:pt x="1103" y="1210"/>
                  </a:lnTo>
                  <a:cubicBezTo>
                    <a:pt x="1264" y="1103"/>
                    <a:pt x="1372" y="1022"/>
                    <a:pt x="1452" y="1022"/>
                  </a:cubicBezTo>
                  <a:cubicBezTo>
                    <a:pt x="1474" y="1015"/>
                    <a:pt x="1494" y="1012"/>
                    <a:pt x="1513" y="1012"/>
                  </a:cubicBezTo>
                  <a:cubicBezTo>
                    <a:pt x="1564" y="1012"/>
                    <a:pt x="1608" y="1037"/>
                    <a:pt x="1668" y="1076"/>
                  </a:cubicBezTo>
                  <a:cubicBezTo>
                    <a:pt x="1721" y="1157"/>
                    <a:pt x="1748" y="1237"/>
                    <a:pt x="1748" y="1318"/>
                  </a:cubicBezTo>
                  <a:cubicBezTo>
                    <a:pt x="1721" y="1426"/>
                    <a:pt x="1668" y="1533"/>
                    <a:pt x="1560" y="1641"/>
                  </a:cubicBezTo>
                  <a:cubicBezTo>
                    <a:pt x="1479" y="1721"/>
                    <a:pt x="1399" y="1802"/>
                    <a:pt x="1291" y="1856"/>
                  </a:cubicBezTo>
                  <a:cubicBezTo>
                    <a:pt x="1210" y="1936"/>
                    <a:pt x="1076" y="1990"/>
                    <a:pt x="968" y="2017"/>
                  </a:cubicBezTo>
                  <a:lnTo>
                    <a:pt x="1210" y="2259"/>
                  </a:lnTo>
                  <a:cubicBezTo>
                    <a:pt x="1318" y="2178"/>
                    <a:pt x="1426" y="2125"/>
                    <a:pt x="1506" y="2044"/>
                  </a:cubicBezTo>
                  <a:cubicBezTo>
                    <a:pt x="1614" y="1963"/>
                    <a:pt x="1694" y="1909"/>
                    <a:pt x="1748" y="1829"/>
                  </a:cubicBezTo>
                  <a:cubicBezTo>
                    <a:pt x="1936" y="1641"/>
                    <a:pt x="2017" y="1452"/>
                    <a:pt x="2044" y="1264"/>
                  </a:cubicBezTo>
                  <a:cubicBezTo>
                    <a:pt x="2044" y="1103"/>
                    <a:pt x="1990" y="942"/>
                    <a:pt x="1856" y="834"/>
                  </a:cubicBezTo>
                  <a:cubicBezTo>
                    <a:pt x="1748" y="727"/>
                    <a:pt x="1614" y="673"/>
                    <a:pt x="1479" y="673"/>
                  </a:cubicBezTo>
                  <a:cubicBezTo>
                    <a:pt x="1345" y="700"/>
                    <a:pt x="1184" y="753"/>
                    <a:pt x="995" y="915"/>
                  </a:cubicBezTo>
                  <a:lnTo>
                    <a:pt x="915" y="968"/>
                  </a:lnTo>
                  <a:cubicBezTo>
                    <a:pt x="780" y="1076"/>
                    <a:pt x="673" y="1130"/>
                    <a:pt x="592" y="1157"/>
                  </a:cubicBezTo>
                  <a:cubicBezTo>
                    <a:pt x="511" y="1157"/>
                    <a:pt x="458" y="1130"/>
                    <a:pt x="404" y="1076"/>
                  </a:cubicBezTo>
                  <a:cubicBezTo>
                    <a:pt x="323" y="1022"/>
                    <a:pt x="296" y="942"/>
                    <a:pt x="323" y="861"/>
                  </a:cubicBezTo>
                  <a:cubicBezTo>
                    <a:pt x="350" y="753"/>
                    <a:pt x="404" y="646"/>
                    <a:pt x="511" y="538"/>
                  </a:cubicBezTo>
                  <a:cubicBezTo>
                    <a:pt x="565" y="458"/>
                    <a:pt x="646" y="377"/>
                    <a:pt x="726" y="323"/>
                  </a:cubicBezTo>
                  <a:cubicBezTo>
                    <a:pt x="807" y="269"/>
                    <a:pt x="915" y="216"/>
                    <a:pt x="995" y="189"/>
                  </a:cubicBezTo>
                  <a:lnTo>
                    <a:pt x="780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5102850" y="1306700"/>
              <a:ext cx="59175" cy="70050"/>
            </a:xfrm>
            <a:custGeom>
              <a:avLst/>
              <a:gdLst/>
              <a:ahLst/>
              <a:cxnLst/>
              <a:rect l="l" t="t" r="r" b="b"/>
              <a:pathLst>
                <a:path w="2367" h="2802" extrusionOk="0">
                  <a:moveTo>
                    <a:pt x="1105" y="322"/>
                  </a:moveTo>
                  <a:cubicBezTo>
                    <a:pt x="1131" y="322"/>
                    <a:pt x="1157" y="324"/>
                    <a:pt x="1184" y="328"/>
                  </a:cubicBezTo>
                  <a:cubicBezTo>
                    <a:pt x="1345" y="328"/>
                    <a:pt x="1506" y="436"/>
                    <a:pt x="1695" y="597"/>
                  </a:cubicBezTo>
                  <a:cubicBezTo>
                    <a:pt x="1856" y="732"/>
                    <a:pt x="1963" y="893"/>
                    <a:pt x="2017" y="1081"/>
                  </a:cubicBezTo>
                  <a:cubicBezTo>
                    <a:pt x="2044" y="1243"/>
                    <a:pt x="1990" y="1377"/>
                    <a:pt x="1883" y="1511"/>
                  </a:cubicBezTo>
                  <a:cubicBezTo>
                    <a:pt x="1775" y="1619"/>
                    <a:pt x="1641" y="1673"/>
                    <a:pt x="1480" y="1673"/>
                  </a:cubicBezTo>
                  <a:cubicBezTo>
                    <a:pt x="1318" y="1646"/>
                    <a:pt x="1130" y="1565"/>
                    <a:pt x="969" y="1404"/>
                  </a:cubicBezTo>
                  <a:cubicBezTo>
                    <a:pt x="780" y="1243"/>
                    <a:pt x="673" y="1081"/>
                    <a:pt x="646" y="920"/>
                  </a:cubicBezTo>
                  <a:cubicBezTo>
                    <a:pt x="619" y="759"/>
                    <a:pt x="646" y="624"/>
                    <a:pt x="754" y="490"/>
                  </a:cubicBezTo>
                  <a:cubicBezTo>
                    <a:pt x="866" y="378"/>
                    <a:pt x="978" y="322"/>
                    <a:pt x="1105" y="322"/>
                  </a:cubicBezTo>
                  <a:close/>
                  <a:moveTo>
                    <a:pt x="1122" y="1"/>
                  </a:moveTo>
                  <a:cubicBezTo>
                    <a:pt x="922" y="1"/>
                    <a:pt x="760" y="83"/>
                    <a:pt x="619" y="248"/>
                  </a:cubicBezTo>
                  <a:cubicBezTo>
                    <a:pt x="512" y="355"/>
                    <a:pt x="458" y="463"/>
                    <a:pt x="431" y="570"/>
                  </a:cubicBezTo>
                  <a:cubicBezTo>
                    <a:pt x="404" y="705"/>
                    <a:pt x="404" y="812"/>
                    <a:pt x="458" y="947"/>
                  </a:cubicBezTo>
                  <a:lnTo>
                    <a:pt x="216" y="732"/>
                  </a:lnTo>
                  <a:lnTo>
                    <a:pt x="1" y="974"/>
                  </a:lnTo>
                  <a:lnTo>
                    <a:pt x="2017" y="2802"/>
                  </a:lnTo>
                  <a:lnTo>
                    <a:pt x="2232" y="2560"/>
                  </a:lnTo>
                  <a:lnTo>
                    <a:pt x="1480" y="1861"/>
                  </a:lnTo>
                  <a:lnTo>
                    <a:pt x="1480" y="1861"/>
                  </a:lnTo>
                  <a:cubicBezTo>
                    <a:pt x="1524" y="1872"/>
                    <a:pt x="1573" y="1879"/>
                    <a:pt x="1623" y="1879"/>
                  </a:cubicBezTo>
                  <a:cubicBezTo>
                    <a:pt x="1694" y="1879"/>
                    <a:pt x="1766" y="1866"/>
                    <a:pt x="1829" y="1834"/>
                  </a:cubicBezTo>
                  <a:cubicBezTo>
                    <a:pt x="1937" y="1807"/>
                    <a:pt x="2044" y="1727"/>
                    <a:pt x="2152" y="1619"/>
                  </a:cubicBezTo>
                  <a:cubicBezTo>
                    <a:pt x="2313" y="1458"/>
                    <a:pt x="2367" y="1243"/>
                    <a:pt x="2313" y="1001"/>
                  </a:cubicBezTo>
                  <a:cubicBezTo>
                    <a:pt x="2286" y="759"/>
                    <a:pt x="2152" y="544"/>
                    <a:pt x="1910" y="328"/>
                  </a:cubicBezTo>
                  <a:cubicBezTo>
                    <a:pt x="1695" y="140"/>
                    <a:pt x="1453" y="33"/>
                    <a:pt x="1211" y="6"/>
                  </a:cubicBezTo>
                  <a:cubicBezTo>
                    <a:pt x="1180" y="2"/>
                    <a:pt x="1151" y="1"/>
                    <a:pt x="1122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5146550" y="1266400"/>
              <a:ext cx="51775" cy="49875"/>
            </a:xfrm>
            <a:custGeom>
              <a:avLst/>
              <a:gdLst/>
              <a:ahLst/>
              <a:cxnLst/>
              <a:rect l="l" t="t" r="r" b="b"/>
              <a:pathLst>
                <a:path w="2071" h="1995" extrusionOk="0">
                  <a:moveTo>
                    <a:pt x="809" y="321"/>
                  </a:moveTo>
                  <a:cubicBezTo>
                    <a:pt x="835" y="321"/>
                    <a:pt x="861" y="323"/>
                    <a:pt x="888" y="327"/>
                  </a:cubicBezTo>
                  <a:cubicBezTo>
                    <a:pt x="1076" y="327"/>
                    <a:pt x="1237" y="408"/>
                    <a:pt x="1398" y="569"/>
                  </a:cubicBezTo>
                  <a:cubicBezTo>
                    <a:pt x="1587" y="731"/>
                    <a:pt x="1694" y="892"/>
                    <a:pt x="1721" y="1053"/>
                  </a:cubicBezTo>
                  <a:cubicBezTo>
                    <a:pt x="1748" y="1215"/>
                    <a:pt x="1721" y="1376"/>
                    <a:pt x="1587" y="1483"/>
                  </a:cubicBezTo>
                  <a:cubicBezTo>
                    <a:pt x="1479" y="1618"/>
                    <a:pt x="1345" y="1672"/>
                    <a:pt x="1183" y="1672"/>
                  </a:cubicBezTo>
                  <a:cubicBezTo>
                    <a:pt x="995" y="1645"/>
                    <a:pt x="834" y="1564"/>
                    <a:pt x="646" y="1403"/>
                  </a:cubicBezTo>
                  <a:cubicBezTo>
                    <a:pt x="484" y="1241"/>
                    <a:pt x="377" y="1080"/>
                    <a:pt x="350" y="919"/>
                  </a:cubicBezTo>
                  <a:cubicBezTo>
                    <a:pt x="323" y="757"/>
                    <a:pt x="350" y="623"/>
                    <a:pt x="484" y="489"/>
                  </a:cubicBezTo>
                  <a:cubicBezTo>
                    <a:pt x="574" y="377"/>
                    <a:pt x="682" y="321"/>
                    <a:pt x="809" y="321"/>
                  </a:cubicBezTo>
                  <a:close/>
                  <a:moveTo>
                    <a:pt x="842" y="1"/>
                  </a:moveTo>
                  <a:cubicBezTo>
                    <a:pt x="629" y="1"/>
                    <a:pt x="438" y="107"/>
                    <a:pt x="269" y="300"/>
                  </a:cubicBezTo>
                  <a:cubicBezTo>
                    <a:pt x="81" y="516"/>
                    <a:pt x="0" y="731"/>
                    <a:pt x="27" y="973"/>
                  </a:cubicBezTo>
                  <a:cubicBezTo>
                    <a:pt x="54" y="1215"/>
                    <a:pt x="189" y="1430"/>
                    <a:pt x="431" y="1645"/>
                  </a:cubicBezTo>
                  <a:cubicBezTo>
                    <a:pt x="673" y="1860"/>
                    <a:pt x="915" y="1994"/>
                    <a:pt x="1156" y="1994"/>
                  </a:cubicBezTo>
                  <a:cubicBezTo>
                    <a:pt x="1398" y="1994"/>
                    <a:pt x="1614" y="1887"/>
                    <a:pt x="1802" y="1672"/>
                  </a:cubicBezTo>
                  <a:cubicBezTo>
                    <a:pt x="1990" y="1457"/>
                    <a:pt x="2071" y="1241"/>
                    <a:pt x="2044" y="999"/>
                  </a:cubicBezTo>
                  <a:cubicBezTo>
                    <a:pt x="2017" y="757"/>
                    <a:pt x="1882" y="542"/>
                    <a:pt x="1640" y="327"/>
                  </a:cubicBezTo>
                  <a:cubicBezTo>
                    <a:pt x="1398" y="112"/>
                    <a:pt x="1156" y="5"/>
                    <a:pt x="915" y="5"/>
                  </a:cubicBezTo>
                  <a:cubicBezTo>
                    <a:pt x="890" y="2"/>
                    <a:pt x="866" y="1"/>
                    <a:pt x="842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5178150" y="1226175"/>
              <a:ext cx="41675" cy="55150"/>
            </a:xfrm>
            <a:custGeom>
              <a:avLst/>
              <a:gdLst/>
              <a:ahLst/>
              <a:cxnLst/>
              <a:rect l="l" t="t" r="r" b="b"/>
              <a:pathLst>
                <a:path w="1667" h="2206" extrusionOk="0">
                  <a:moveTo>
                    <a:pt x="726" y="1"/>
                  </a:moveTo>
                  <a:cubicBezTo>
                    <a:pt x="699" y="27"/>
                    <a:pt x="699" y="54"/>
                    <a:pt x="672" y="81"/>
                  </a:cubicBezTo>
                  <a:cubicBezTo>
                    <a:pt x="645" y="81"/>
                    <a:pt x="618" y="108"/>
                    <a:pt x="618" y="108"/>
                  </a:cubicBezTo>
                  <a:cubicBezTo>
                    <a:pt x="511" y="242"/>
                    <a:pt x="430" y="350"/>
                    <a:pt x="403" y="484"/>
                  </a:cubicBezTo>
                  <a:cubicBezTo>
                    <a:pt x="376" y="592"/>
                    <a:pt x="403" y="726"/>
                    <a:pt x="430" y="834"/>
                  </a:cubicBezTo>
                  <a:lnTo>
                    <a:pt x="215" y="646"/>
                  </a:lnTo>
                  <a:lnTo>
                    <a:pt x="0" y="888"/>
                  </a:lnTo>
                  <a:lnTo>
                    <a:pt x="1452" y="2205"/>
                  </a:lnTo>
                  <a:lnTo>
                    <a:pt x="1667" y="1963"/>
                  </a:lnTo>
                  <a:lnTo>
                    <a:pt x="887" y="1264"/>
                  </a:lnTo>
                  <a:cubicBezTo>
                    <a:pt x="726" y="1103"/>
                    <a:pt x="645" y="968"/>
                    <a:pt x="618" y="807"/>
                  </a:cubicBezTo>
                  <a:cubicBezTo>
                    <a:pt x="592" y="673"/>
                    <a:pt x="645" y="511"/>
                    <a:pt x="753" y="377"/>
                  </a:cubicBezTo>
                  <a:cubicBezTo>
                    <a:pt x="807" y="350"/>
                    <a:pt x="833" y="323"/>
                    <a:pt x="860" y="296"/>
                  </a:cubicBezTo>
                  <a:cubicBezTo>
                    <a:pt x="914" y="269"/>
                    <a:pt x="941" y="242"/>
                    <a:pt x="995" y="24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5207050" y="1198625"/>
              <a:ext cx="55800" cy="50425"/>
            </a:xfrm>
            <a:custGeom>
              <a:avLst/>
              <a:gdLst/>
              <a:ahLst/>
              <a:cxnLst/>
              <a:rect l="l" t="t" r="r" b="b"/>
              <a:pathLst>
                <a:path w="2232" h="2017" extrusionOk="0">
                  <a:moveTo>
                    <a:pt x="860" y="296"/>
                  </a:moveTo>
                  <a:cubicBezTo>
                    <a:pt x="1022" y="296"/>
                    <a:pt x="1156" y="350"/>
                    <a:pt x="1291" y="484"/>
                  </a:cubicBezTo>
                  <a:lnTo>
                    <a:pt x="511" y="1318"/>
                  </a:lnTo>
                  <a:cubicBezTo>
                    <a:pt x="377" y="1183"/>
                    <a:pt x="323" y="1049"/>
                    <a:pt x="323" y="914"/>
                  </a:cubicBezTo>
                  <a:cubicBezTo>
                    <a:pt x="323" y="753"/>
                    <a:pt x="377" y="619"/>
                    <a:pt x="484" y="484"/>
                  </a:cubicBezTo>
                  <a:cubicBezTo>
                    <a:pt x="592" y="350"/>
                    <a:pt x="726" y="296"/>
                    <a:pt x="860" y="296"/>
                  </a:cubicBezTo>
                  <a:close/>
                  <a:moveTo>
                    <a:pt x="887" y="0"/>
                  </a:moveTo>
                  <a:cubicBezTo>
                    <a:pt x="672" y="0"/>
                    <a:pt x="457" y="108"/>
                    <a:pt x="296" y="296"/>
                  </a:cubicBezTo>
                  <a:cubicBezTo>
                    <a:pt x="81" y="511"/>
                    <a:pt x="0" y="753"/>
                    <a:pt x="27" y="1022"/>
                  </a:cubicBezTo>
                  <a:cubicBezTo>
                    <a:pt x="54" y="1264"/>
                    <a:pt x="188" y="1506"/>
                    <a:pt x="430" y="1721"/>
                  </a:cubicBezTo>
                  <a:cubicBezTo>
                    <a:pt x="645" y="1909"/>
                    <a:pt x="887" y="2017"/>
                    <a:pt x="1156" y="2017"/>
                  </a:cubicBezTo>
                  <a:cubicBezTo>
                    <a:pt x="1425" y="1990"/>
                    <a:pt x="1640" y="1855"/>
                    <a:pt x="1855" y="1640"/>
                  </a:cubicBezTo>
                  <a:cubicBezTo>
                    <a:pt x="1936" y="1533"/>
                    <a:pt x="2017" y="1452"/>
                    <a:pt x="2070" y="1344"/>
                  </a:cubicBezTo>
                  <a:cubicBezTo>
                    <a:pt x="2151" y="1237"/>
                    <a:pt x="2178" y="1103"/>
                    <a:pt x="2232" y="995"/>
                  </a:cubicBezTo>
                  <a:lnTo>
                    <a:pt x="2017" y="780"/>
                  </a:lnTo>
                  <a:cubicBezTo>
                    <a:pt x="1963" y="914"/>
                    <a:pt x="1936" y="1022"/>
                    <a:pt x="1882" y="1129"/>
                  </a:cubicBezTo>
                  <a:cubicBezTo>
                    <a:pt x="1828" y="1237"/>
                    <a:pt x="1748" y="1344"/>
                    <a:pt x="1667" y="1425"/>
                  </a:cubicBezTo>
                  <a:cubicBezTo>
                    <a:pt x="1533" y="1586"/>
                    <a:pt x="1371" y="1694"/>
                    <a:pt x="1210" y="1694"/>
                  </a:cubicBezTo>
                  <a:cubicBezTo>
                    <a:pt x="1049" y="1694"/>
                    <a:pt x="860" y="1640"/>
                    <a:pt x="699" y="1506"/>
                  </a:cubicBezTo>
                  <a:lnTo>
                    <a:pt x="1694" y="403"/>
                  </a:lnTo>
                  <a:lnTo>
                    <a:pt x="1560" y="296"/>
                  </a:lnTo>
                  <a:cubicBezTo>
                    <a:pt x="1344" y="108"/>
                    <a:pt x="1129" y="0"/>
                    <a:pt x="887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5240650" y="1159625"/>
              <a:ext cx="59850" cy="51275"/>
            </a:xfrm>
            <a:custGeom>
              <a:avLst/>
              <a:gdLst/>
              <a:ahLst/>
              <a:cxnLst/>
              <a:rect l="l" t="t" r="r" b="b"/>
              <a:pathLst>
                <a:path w="2394" h="2051" extrusionOk="0">
                  <a:moveTo>
                    <a:pt x="1452" y="619"/>
                  </a:moveTo>
                  <a:lnTo>
                    <a:pt x="1506" y="673"/>
                  </a:lnTo>
                  <a:cubicBezTo>
                    <a:pt x="1640" y="807"/>
                    <a:pt x="1748" y="942"/>
                    <a:pt x="1775" y="1130"/>
                  </a:cubicBezTo>
                  <a:cubicBezTo>
                    <a:pt x="1775" y="1291"/>
                    <a:pt x="1748" y="1426"/>
                    <a:pt x="1614" y="1560"/>
                  </a:cubicBezTo>
                  <a:cubicBezTo>
                    <a:pt x="1533" y="1668"/>
                    <a:pt x="1425" y="1722"/>
                    <a:pt x="1345" y="1722"/>
                  </a:cubicBezTo>
                  <a:cubicBezTo>
                    <a:pt x="1325" y="1726"/>
                    <a:pt x="1306" y="1729"/>
                    <a:pt x="1288" y="1729"/>
                  </a:cubicBezTo>
                  <a:cubicBezTo>
                    <a:pt x="1207" y="1729"/>
                    <a:pt x="1137" y="1685"/>
                    <a:pt x="1049" y="1641"/>
                  </a:cubicBezTo>
                  <a:cubicBezTo>
                    <a:pt x="941" y="1533"/>
                    <a:pt x="915" y="1426"/>
                    <a:pt x="941" y="1318"/>
                  </a:cubicBezTo>
                  <a:cubicBezTo>
                    <a:pt x="968" y="1211"/>
                    <a:pt x="1049" y="1049"/>
                    <a:pt x="1237" y="861"/>
                  </a:cubicBezTo>
                  <a:lnTo>
                    <a:pt x="1452" y="619"/>
                  </a:lnTo>
                  <a:close/>
                  <a:moveTo>
                    <a:pt x="915" y="1"/>
                  </a:moveTo>
                  <a:cubicBezTo>
                    <a:pt x="726" y="1"/>
                    <a:pt x="511" y="108"/>
                    <a:pt x="323" y="323"/>
                  </a:cubicBezTo>
                  <a:cubicBezTo>
                    <a:pt x="269" y="404"/>
                    <a:pt x="189" y="485"/>
                    <a:pt x="135" y="592"/>
                  </a:cubicBezTo>
                  <a:cubicBezTo>
                    <a:pt x="81" y="673"/>
                    <a:pt x="27" y="780"/>
                    <a:pt x="0" y="915"/>
                  </a:cubicBezTo>
                  <a:lnTo>
                    <a:pt x="216" y="1103"/>
                  </a:lnTo>
                  <a:cubicBezTo>
                    <a:pt x="242" y="996"/>
                    <a:pt x="269" y="888"/>
                    <a:pt x="323" y="807"/>
                  </a:cubicBezTo>
                  <a:cubicBezTo>
                    <a:pt x="377" y="700"/>
                    <a:pt x="431" y="619"/>
                    <a:pt x="511" y="539"/>
                  </a:cubicBezTo>
                  <a:cubicBezTo>
                    <a:pt x="619" y="404"/>
                    <a:pt x="753" y="323"/>
                    <a:pt x="888" y="297"/>
                  </a:cubicBezTo>
                  <a:cubicBezTo>
                    <a:pt x="995" y="297"/>
                    <a:pt x="1130" y="323"/>
                    <a:pt x="1237" y="431"/>
                  </a:cubicBezTo>
                  <a:lnTo>
                    <a:pt x="1264" y="458"/>
                  </a:lnTo>
                  <a:lnTo>
                    <a:pt x="941" y="780"/>
                  </a:lnTo>
                  <a:cubicBezTo>
                    <a:pt x="753" y="996"/>
                    <a:pt x="646" y="1211"/>
                    <a:pt x="646" y="1372"/>
                  </a:cubicBezTo>
                  <a:cubicBezTo>
                    <a:pt x="619" y="1560"/>
                    <a:pt x="699" y="1722"/>
                    <a:pt x="861" y="1883"/>
                  </a:cubicBezTo>
                  <a:cubicBezTo>
                    <a:pt x="973" y="1995"/>
                    <a:pt x="1103" y="2051"/>
                    <a:pt x="1237" y="2051"/>
                  </a:cubicBezTo>
                  <a:cubicBezTo>
                    <a:pt x="1264" y="2051"/>
                    <a:pt x="1291" y="2049"/>
                    <a:pt x="1318" y="2044"/>
                  </a:cubicBezTo>
                  <a:cubicBezTo>
                    <a:pt x="1479" y="2044"/>
                    <a:pt x="1614" y="1963"/>
                    <a:pt x="1748" y="1802"/>
                  </a:cubicBezTo>
                  <a:cubicBezTo>
                    <a:pt x="1856" y="1695"/>
                    <a:pt x="1936" y="1587"/>
                    <a:pt x="1963" y="1453"/>
                  </a:cubicBezTo>
                  <a:cubicBezTo>
                    <a:pt x="1990" y="1345"/>
                    <a:pt x="1990" y="1211"/>
                    <a:pt x="1963" y="1076"/>
                  </a:cubicBezTo>
                  <a:lnTo>
                    <a:pt x="1963" y="1076"/>
                  </a:lnTo>
                  <a:lnTo>
                    <a:pt x="2178" y="1264"/>
                  </a:lnTo>
                  <a:lnTo>
                    <a:pt x="2393" y="1022"/>
                  </a:lnTo>
                  <a:lnTo>
                    <a:pt x="1560" y="297"/>
                  </a:lnTo>
                  <a:cubicBezTo>
                    <a:pt x="1345" y="81"/>
                    <a:pt x="1130" y="1"/>
                    <a:pt x="915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4566475" y="1370700"/>
              <a:ext cx="80700" cy="75300"/>
            </a:xfrm>
            <a:custGeom>
              <a:avLst/>
              <a:gdLst/>
              <a:ahLst/>
              <a:cxnLst/>
              <a:rect l="l" t="t" r="r" b="b"/>
              <a:pathLst>
                <a:path w="3228" h="3012" extrusionOk="0">
                  <a:moveTo>
                    <a:pt x="969" y="0"/>
                  </a:moveTo>
                  <a:lnTo>
                    <a:pt x="807" y="296"/>
                  </a:lnTo>
                  <a:lnTo>
                    <a:pt x="2689" y="1398"/>
                  </a:lnTo>
                  <a:lnTo>
                    <a:pt x="2689" y="1398"/>
                  </a:lnTo>
                  <a:lnTo>
                    <a:pt x="216" y="1291"/>
                  </a:lnTo>
                  <a:lnTo>
                    <a:pt x="1" y="1721"/>
                  </a:lnTo>
                  <a:lnTo>
                    <a:pt x="2259" y="3011"/>
                  </a:lnTo>
                  <a:lnTo>
                    <a:pt x="2420" y="2716"/>
                  </a:lnTo>
                  <a:lnTo>
                    <a:pt x="538" y="1640"/>
                  </a:lnTo>
                  <a:lnTo>
                    <a:pt x="538" y="1640"/>
                  </a:lnTo>
                  <a:lnTo>
                    <a:pt x="3012" y="1721"/>
                  </a:lnTo>
                  <a:lnTo>
                    <a:pt x="3227" y="1317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4613525" y="1329025"/>
              <a:ext cx="62550" cy="54625"/>
            </a:xfrm>
            <a:custGeom>
              <a:avLst/>
              <a:gdLst/>
              <a:ahLst/>
              <a:cxnLst/>
              <a:rect l="l" t="t" r="r" b="b"/>
              <a:pathLst>
                <a:path w="2502" h="2185" extrusionOk="0">
                  <a:moveTo>
                    <a:pt x="807" y="0"/>
                  </a:moveTo>
                  <a:lnTo>
                    <a:pt x="646" y="269"/>
                  </a:lnTo>
                  <a:lnTo>
                    <a:pt x="1614" y="834"/>
                  </a:lnTo>
                  <a:cubicBezTo>
                    <a:pt x="1775" y="941"/>
                    <a:pt x="1883" y="1049"/>
                    <a:pt x="1937" y="1183"/>
                  </a:cubicBezTo>
                  <a:cubicBezTo>
                    <a:pt x="1963" y="1344"/>
                    <a:pt x="1963" y="1479"/>
                    <a:pt x="1856" y="1640"/>
                  </a:cubicBezTo>
                  <a:cubicBezTo>
                    <a:pt x="1802" y="1748"/>
                    <a:pt x="1695" y="1828"/>
                    <a:pt x="1587" y="1855"/>
                  </a:cubicBezTo>
                  <a:cubicBezTo>
                    <a:pt x="1453" y="1855"/>
                    <a:pt x="1318" y="1828"/>
                    <a:pt x="1157" y="1721"/>
                  </a:cubicBezTo>
                  <a:lnTo>
                    <a:pt x="162" y="1156"/>
                  </a:lnTo>
                  <a:lnTo>
                    <a:pt x="1" y="1425"/>
                  </a:lnTo>
                  <a:lnTo>
                    <a:pt x="1022" y="2017"/>
                  </a:lnTo>
                  <a:cubicBezTo>
                    <a:pt x="1202" y="2129"/>
                    <a:pt x="1381" y="2185"/>
                    <a:pt x="1545" y="2185"/>
                  </a:cubicBezTo>
                  <a:cubicBezTo>
                    <a:pt x="1577" y="2185"/>
                    <a:pt x="1609" y="2182"/>
                    <a:pt x="1641" y="2178"/>
                  </a:cubicBezTo>
                  <a:cubicBezTo>
                    <a:pt x="1802" y="2151"/>
                    <a:pt x="1963" y="2017"/>
                    <a:pt x="2071" y="1828"/>
                  </a:cubicBezTo>
                  <a:cubicBezTo>
                    <a:pt x="2152" y="1721"/>
                    <a:pt x="2179" y="1586"/>
                    <a:pt x="2179" y="1479"/>
                  </a:cubicBezTo>
                  <a:cubicBezTo>
                    <a:pt x="2179" y="1371"/>
                    <a:pt x="2152" y="1237"/>
                    <a:pt x="2098" y="1102"/>
                  </a:cubicBezTo>
                  <a:lnTo>
                    <a:pt x="2098" y="1102"/>
                  </a:lnTo>
                  <a:lnTo>
                    <a:pt x="2340" y="1264"/>
                  </a:lnTo>
                  <a:lnTo>
                    <a:pt x="2501" y="96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4646475" y="1285325"/>
              <a:ext cx="53800" cy="48925"/>
            </a:xfrm>
            <a:custGeom>
              <a:avLst/>
              <a:gdLst/>
              <a:ahLst/>
              <a:cxnLst/>
              <a:rect l="l" t="t" r="r" b="b"/>
              <a:pathLst>
                <a:path w="2152" h="1957" extrusionOk="0">
                  <a:moveTo>
                    <a:pt x="592" y="0"/>
                  </a:moveTo>
                  <a:cubicBezTo>
                    <a:pt x="511" y="54"/>
                    <a:pt x="430" y="108"/>
                    <a:pt x="377" y="189"/>
                  </a:cubicBezTo>
                  <a:cubicBezTo>
                    <a:pt x="323" y="242"/>
                    <a:pt x="242" y="323"/>
                    <a:pt x="215" y="431"/>
                  </a:cubicBezTo>
                  <a:cubicBezTo>
                    <a:pt x="54" y="673"/>
                    <a:pt x="0" y="942"/>
                    <a:pt x="81" y="1183"/>
                  </a:cubicBezTo>
                  <a:cubicBezTo>
                    <a:pt x="161" y="1425"/>
                    <a:pt x="323" y="1614"/>
                    <a:pt x="592" y="1775"/>
                  </a:cubicBezTo>
                  <a:cubicBezTo>
                    <a:pt x="813" y="1896"/>
                    <a:pt x="1005" y="1956"/>
                    <a:pt x="1189" y="1956"/>
                  </a:cubicBezTo>
                  <a:cubicBezTo>
                    <a:pt x="1250" y="1956"/>
                    <a:pt x="1311" y="1950"/>
                    <a:pt x="1371" y="1936"/>
                  </a:cubicBezTo>
                  <a:cubicBezTo>
                    <a:pt x="1640" y="1883"/>
                    <a:pt x="1828" y="1721"/>
                    <a:pt x="1990" y="1479"/>
                  </a:cubicBezTo>
                  <a:cubicBezTo>
                    <a:pt x="2044" y="1372"/>
                    <a:pt x="2070" y="1291"/>
                    <a:pt x="2097" y="1183"/>
                  </a:cubicBezTo>
                  <a:cubicBezTo>
                    <a:pt x="2124" y="1103"/>
                    <a:pt x="2151" y="995"/>
                    <a:pt x="2151" y="888"/>
                  </a:cubicBezTo>
                  <a:lnTo>
                    <a:pt x="1909" y="753"/>
                  </a:lnTo>
                  <a:cubicBezTo>
                    <a:pt x="1909" y="861"/>
                    <a:pt x="1882" y="942"/>
                    <a:pt x="1855" y="1049"/>
                  </a:cubicBezTo>
                  <a:cubicBezTo>
                    <a:pt x="1828" y="1130"/>
                    <a:pt x="1802" y="1210"/>
                    <a:pt x="1748" y="1291"/>
                  </a:cubicBezTo>
                  <a:cubicBezTo>
                    <a:pt x="1640" y="1479"/>
                    <a:pt x="1506" y="1587"/>
                    <a:pt x="1344" y="1614"/>
                  </a:cubicBezTo>
                  <a:cubicBezTo>
                    <a:pt x="1303" y="1628"/>
                    <a:pt x="1258" y="1634"/>
                    <a:pt x="1210" y="1634"/>
                  </a:cubicBezTo>
                  <a:cubicBezTo>
                    <a:pt x="1074" y="1634"/>
                    <a:pt x="919" y="1579"/>
                    <a:pt x="780" y="1479"/>
                  </a:cubicBezTo>
                  <a:cubicBezTo>
                    <a:pt x="565" y="1372"/>
                    <a:pt x="430" y="1237"/>
                    <a:pt x="377" y="1076"/>
                  </a:cubicBezTo>
                  <a:cubicBezTo>
                    <a:pt x="323" y="888"/>
                    <a:pt x="350" y="726"/>
                    <a:pt x="457" y="538"/>
                  </a:cubicBezTo>
                  <a:cubicBezTo>
                    <a:pt x="484" y="458"/>
                    <a:pt x="565" y="377"/>
                    <a:pt x="619" y="323"/>
                  </a:cubicBezTo>
                  <a:cubicBezTo>
                    <a:pt x="699" y="242"/>
                    <a:pt x="753" y="189"/>
                    <a:pt x="861" y="135"/>
                  </a:cubicBezTo>
                  <a:lnTo>
                    <a:pt x="592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4649825" y="1255750"/>
              <a:ext cx="63200" cy="41025"/>
            </a:xfrm>
            <a:custGeom>
              <a:avLst/>
              <a:gdLst/>
              <a:ahLst/>
              <a:cxnLst/>
              <a:rect l="l" t="t" r="r" b="b"/>
              <a:pathLst>
                <a:path w="2528" h="1641" extrusionOk="0">
                  <a:moveTo>
                    <a:pt x="162" y="1"/>
                  </a:moveTo>
                  <a:lnTo>
                    <a:pt x="1" y="269"/>
                  </a:lnTo>
                  <a:lnTo>
                    <a:pt x="2367" y="1641"/>
                  </a:lnTo>
                  <a:lnTo>
                    <a:pt x="2528" y="134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4684100" y="1221250"/>
              <a:ext cx="55150" cy="48900"/>
            </a:xfrm>
            <a:custGeom>
              <a:avLst/>
              <a:gdLst/>
              <a:ahLst/>
              <a:cxnLst/>
              <a:rect l="l" t="t" r="r" b="b"/>
              <a:pathLst>
                <a:path w="2206" h="1956" extrusionOk="0">
                  <a:moveTo>
                    <a:pt x="843" y="295"/>
                  </a:moveTo>
                  <a:cubicBezTo>
                    <a:pt x="957" y="295"/>
                    <a:pt x="1063" y="325"/>
                    <a:pt x="1184" y="386"/>
                  </a:cubicBezTo>
                  <a:lnTo>
                    <a:pt x="592" y="1381"/>
                  </a:lnTo>
                  <a:cubicBezTo>
                    <a:pt x="458" y="1273"/>
                    <a:pt x="350" y="1165"/>
                    <a:pt x="323" y="1004"/>
                  </a:cubicBezTo>
                  <a:cubicBezTo>
                    <a:pt x="297" y="870"/>
                    <a:pt x="323" y="735"/>
                    <a:pt x="404" y="574"/>
                  </a:cubicBezTo>
                  <a:cubicBezTo>
                    <a:pt x="485" y="439"/>
                    <a:pt x="592" y="359"/>
                    <a:pt x="727" y="305"/>
                  </a:cubicBezTo>
                  <a:cubicBezTo>
                    <a:pt x="767" y="298"/>
                    <a:pt x="806" y="295"/>
                    <a:pt x="843" y="295"/>
                  </a:cubicBezTo>
                  <a:close/>
                  <a:moveTo>
                    <a:pt x="842" y="0"/>
                  </a:moveTo>
                  <a:cubicBezTo>
                    <a:pt x="794" y="0"/>
                    <a:pt x="746" y="4"/>
                    <a:pt x="700" y="9"/>
                  </a:cubicBezTo>
                  <a:cubicBezTo>
                    <a:pt x="485" y="63"/>
                    <a:pt x="297" y="198"/>
                    <a:pt x="162" y="439"/>
                  </a:cubicBezTo>
                  <a:cubicBezTo>
                    <a:pt x="28" y="681"/>
                    <a:pt x="1" y="950"/>
                    <a:pt x="55" y="1192"/>
                  </a:cubicBezTo>
                  <a:cubicBezTo>
                    <a:pt x="135" y="1434"/>
                    <a:pt x="323" y="1622"/>
                    <a:pt x="592" y="1784"/>
                  </a:cubicBezTo>
                  <a:cubicBezTo>
                    <a:pt x="778" y="1895"/>
                    <a:pt x="964" y="1955"/>
                    <a:pt x="1140" y="1955"/>
                  </a:cubicBezTo>
                  <a:cubicBezTo>
                    <a:pt x="1220" y="1955"/>
                    <a:pt x="1297" y="1943"/>
                    <a:pt x="1372" y="1918"/>
                  </a:cubicBezTo>
                  <a:cubicBezTo>
                    <a:pt x="1614" y="1864"/>
                    <a:pt x="1829" y="1676"/>
                    <a:pt x="1990" y="1407"/>
                  </a:cubicBezTo>
                  <a:cubicBezTo>
                    <a:pt x="2044" y="1300"/>
                    <a:pt x="2098" y="1192"/>
                    <a:pt x="2125" y="1085"/>
                  </a:cubicBezTo>
                  <a:cubicBezTo>
                    <a:pt x="2179" y="950"/>
                    <a:pt x="2205" y="843"/>
                    <a:pt x="2205" y="708"/>
                  </a:cubicBezTo>
                  <a:lnTo>
                    <a:pt x="1937" y="547"/>
                  </a:lnTo>
                  <a:cubicBezTo>
                    <a:pt x="1937" y="681"/>
                    <a:pt x="1937" y="816"/>
                    <a:pt x="1883" y="923"/>
                  </a:cubicBezTo>
                  <a:cubicBezTo>
                    <a:pt x="1856" y="1031"/>
                    <a:pt x="1829" y="1165"/>
                    <a:pt x="1748" y="1273"/>
                  </a:cubicBezTo>
                  <a:cubicBezTo>
                    <a:pt x="1641" y="1434"/>
                    <a:pt x="1506" y="1569"/>
                    <a:pt x="1345" y="1596"/>
                  </a:cubicBezTo>
                  <a:cubicBezTo>
                    <a:pt x="1291" y="1614"/>
                    <a:pt x="1238" y="1622"/>
                    <a:pt x="1182" y="1622"/>
                  </a:cubicBezTo>
                  <a:cubicBezTo>
                    <a:pt x="1070" y="1622"/>
                    <a:pt x="951" y="1587"/>
                    <a:pt x="807" y="1515"/>
                  </a:cubicBezTo>
                  <a:lnTo>
                    <a:pt x="1560" y="251"/>
                  </a:lnTo>
                  <a:lnTo>
                    <a:pt x="1426" y="171"/>
                  </a:lnTo>
                  <a:cubicBezTo>
                    <a:pt x="1215" y="44"/>
                    <a:pt x="1020" y="0"/>
                    <a:pt x="842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4708975" y="1175925"/>
              <a:ext cx="59175" cy="49175"/>
            </a:xfrm>
            <a:custGeom>
              <a:avLst/>
              <a:gdLst/>
              <a:ahLst/>
              <a:cxnLst/>
              <a:rect l="l" t="t" r="r" b="b"/>
              <a:pathLst>
                <a:path w="2367" h="1967" extrusionOk="0">
                  <a:moveTo>
                    <a:pt x="1372" y="505"/>
                  </a:moveTo>
                  <a:lnTo>
                    <a:pt x="1426" y="559"/>
                  </a:lnTo>
                  <a:cubicBezTo>
                    <a:pt x="1614" y="639"/>
                    <a:pt x="1721" y="774"/>
                    <a:pt x="1775" y="935"/>
                  </a:cubicBezTo>
                  <a:cubicBezTo>
                    <a:pt x="1829" y="1096"/>
                    <a:pt x="1829" y="1258"/>
                    <a:pt x="1721" y="1392"/>
                  </a:cubicBezTo>
                  <a:cubicBezTo>
                    <a:pt x="1668" y="1527"/>
                    <a:pt x="1587" y="1580"/>
                    <a:pt x="1479" y="1634"/>
                  </a:cubicBezTo>
                  <a:cubicBezTo>
                    <a:pt x="1458" y="1641"/>
                    <a:pt x="1434" y="1645"/>
                    <a:pt x="1409" y="1645"/>
                  </a:cubicBezTo>
                  <a:cubicBezTo>
                    <a:pt x="1341" y="1645"/>
                    <a:pt x="1262" y="1620"/>
                    <a:pt x="1184" y="1580"/>
                  </a:cubicBezTo>
                  <a:cubicBezTo>
                    <a:pt x="1076" y="1500"/>
                    <a:pt x="995" y="1419"/>
                    <a:pt x="995" y="1311"/>
                  </a:cubicBezTo>
                  <a:cubicBezTo>
                    <a:pt x="995" y="1177"/>
                    <a:pt x="1076" y="1016"/>
                    <a:pt x="1210" y="774"/>
                  </a:cubicBezTo>
                  <a:lnTo>
                    <a:pt x="1372" y="505"/>
                  </a:lnTo>
                  <a:close/>
                  <a:moveTo>
                    <a:pt x="882" y="0"/>
                  </a:moveTo>
                  <a:cubicBezTo>
                    <a:pt x="827" y="0"/>
                    <a:pt x="775" y="7"/>
                    <a:pt x="726" y="21"/>
                  </a:cubicBezTo>
                  <a:cubicBezTo>
                    <a:pt x="511" y="48"/>
                    <a:pt x="350" y="209"/>
                    <a:pt x="216" y="451"/>
                  </a:cubicBezTo>
                  <a:cubicBezTo>
                    <a:pt x="162" y="532"/>
                    <a:pt x="108" y="639"/>
                    <a:pt x="81" y="747"/>
                  </a:cubicBezTo>
                  <a:cubicBezTo>
                    <a:pt x="54" y="854"/>
                    <a:pt x="27" y="962"/>
                    <a:pt x="1" y="1096"/>
                  </a:cubicBezTo>
                  <a:lnTo>
                    <a:pt x="243" y="1258"/>
                  </a:lnTo>
                  <a:cubicBezTo>
                    <a:pt x="269" y="1123"/>
                    <a:pt x="269" y="1016"/>
                    <a:pt x="296" y="908"/>
                  </a:cubicBezTo>
                  <a:cubicBezTo>
                    <a:pt x="323" y="828"/>
                    <a:pt x="377" y="720"/>
                    <a:pt x="431" y="612"/>
                  </a:cubicBezTo>
                  <a:cubicBezTo>
                    <a:pt x="511" y="451"/>
                    <a:pt x="619" y="370"/>
                    <a:pt x="753" y="317"/>
                  </a:cubicBezTo>
                  <a:cubicBezTo>
                    <a:pt x="793" y="307"/>
                    <a:pt x="836" y="301"/>
                    <a:pt x="880" y="301"/>
                  </a:cubicBezTo>
                  <a:cubicBezTo>
                    <a:pt x="956" y="301"/>
                    <a:pt x="1035" y="319"/>
                    <a:pt x="1103" y="370"/>
                  </a:cubicBezTo>
                  <a:lnTo>
                    <a:pt x="1130" y="370"/>
                  </a:lnTo>
                  <a:lnTo>
                    <a:pt x="915" y="774"/>
                  </a:lnTo>
                  <a:cubicBezTo>
                    <a:pt x="780" y="1016"/>
                    <a:pt x="700" y="1258"/>
                    <a:pt x="726" y="1419"/>
                  </a:cubicBezTo>
                  <a:cubicBezTo>
                    <a:pt x="753" y="1607"/>
                    <a:pt x="861" y="1769"/>
                    <a:pt x="1049" y="1876"/>
                  </a:cubicBezTo>
                  <a:cubicBezTo>
                    <a:pt x="1170" y="1937"/>
                    <a:pt x="1291" y="1967"/>
                    <a:pt x="1412" y="1967"/>
                  </a:cubicBezTo>
                  <a:cubicBezTo>
                    <a:pt x="1452" y="1967"/>
                    <a:pt x="1493" y="1963"/>
                    <a:pt x="1533" y="1957"/>
                  </a:cubicBezTo>
                  <a:cubicBezTo>
                    <a:pt x="1694" y="1903"/>
                    <a:pt x="1829" y="1795"/>
                    <a:pt x="1909" y="1607"/>
                  </a:cubicBezTo>
                  <a:cubicBezTo>
                    <a:pt x="1990" y="1473"/>
                    <a:pt x="2044" y="1338"/>
                    <a:pt x="2044" y="1231"/>
                  </a:cubicBezTo>
                  <a:cubicBezTo>
                    <a:pt x="2044" y="1096"/>
                    <a:pt x="2017" y="989"/>
                    <a:pt x="1963" y="854"/>
                  </a:cubicBezTo>
                  <a:lnTo>
                    <a:pt x="1963" y="854"/>
                  </a:lnTo>
                  <a:lnTo>
                    <a:pt x="2205" y="989"/>
                  </a:lnTo>
                  <a:lnTo>
                    <a:pt x="2367" y="720"/>
                  </a:lnTo>
                  <a:lnTo>
                    <a:pt x="1399" y="155"/>
                  </a:lnTo>
                  <a:cubicBezTo>
                    <a:pt x="1219" y="56"/>
                    <a:pt x="1040" y="0"/>
                    <a:pt x="882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4733850" y="1130050"/>
              <a:ext cx="46400" cy="49775"/>
            </a:xfrm>
            <a:custGeom>
              <a:avLst/>
              <a:gdLst/>
              <a:ahLst/>
              <a:cxnLst/>
              <a:rect l="l" t="t" r="r" b="b"/>
              <a:pathLst>
                <a:path w="1856" h="1991" extrusionOk="0">
                  <a:moveTo>
                    <a:pt x="565" y="1"/>
                  </a:moveTo>
                  <a:cubicBezTo>
                    <a:pt x="538" y="28"/>
                    <a:pt x="511" y="55"/>
                    <a:pt x="511" y="81"/>
                  </a:cubicBezTo>
                  <a:cubicBezTo>
                    <a:pt x="484" y="108"/>
                    <a:pt x="457" y="108"/>
                    <a:pt x="457" y="135"/>
                  </a:cubicBezTo>
                  <a:cubicBezTo>
                    <a:pt x="377" y="270"/>
                    <a:pt x="350" y="404"/>
                    <a:pt x="323" y="512"/>
                  </a:cubicBezTo>
                  <a:cubicBezTo>
                    <a:pt x="323" y="646"/>
                    <a:pt x="350" y="781"/>
                    <a:pt x="431" y="888"/>
                  </a:cubicBezTo>
                  <a:lnTo>
                    <a:pt x="162" y="727"/>
                  </a:lnTo>
                  <a:lnTo>
                    <a:pt x="0" y="1022"/>
                  </a:lnTo>
                  <a:lnTo>
                    <a:pt x="1694" y="1990"/>
                  </a:lnTo>
                  <a:lnTo>
                    <a:pt x="1855" y="1722"/>
                  </a:lnTo>
                  <a:lnTo>
                    <a:pt x="968" y="1211"/>
                  </a:lnTo>
                  <a:cubicBezTo>
                    <a:pt x="780" y="1076"/>
                    <a:pt x="646" y="969"/>
                    <a:pt x="592" y="807"/>
                  </a:cubicBezTo>
                  <a:cubicBezTo>
                    <a:pt x="538" y="673"/>
                    <a:pt x="565" y="512"/>
                    <a:pt x="646" y="377"/>
                  </a:cubicBezTo>
                  <a:cubicBezTo>
                    <a:pt x="673" y="323"/>
                    <a:pt x="699" y="270"/>
                    <a:pt x="753" y="243"/>
                  </a:cubicBezTo>
                  <a:cubicBezTo>
                    <a:pt x="780" y="216"/>
                    <a:pt x="807" y="189"/>
                    <a:pt x="834" y="162"/>
                  </a:cubicBezTo>
                  <a:lnTo>
                    <a:pt x="565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4735875" y="1106525"/>
              <a:ext cx="63200" cy="41025"/>
            </a:xfrm>
            <a:custGeom>
              <a:avLst/>
              <a:gdLst/>
              <a:ahLst/>
              <a:cxnLst/>
              <a:rect l="l" t="t" r="r" b="b"/>
              <a:pathLst>
                <a:path w="2528" h="1641" extrusionOk="0">
                  <a:moveTo>
                    <a:pt x="161" y="1"/>
                  </a:moveTo>
                  <a:lnTo>
                    <a:pt x="0" y="297"/>
                  </a:lnTo>
                  <a:lnTo>
                    <a:pt x="350" y="485"/>
                  </a:lnTo>
                  <a:lnTo>
                    <a:pt x="511" y="216"/>
                  </a:lnTo>
                  <a:lnTo>
                    <a:pt x="161" y="1"/>
                  </a:lnTo>
                  <a:close/>
                  <a:moveTo>
                    <a:pt x="833" y="377"/>
                  </a:moveTo>
                  <a:lnTo>
                    <a:pt x="672" y="673"/>
                  </a:lnTo>
                  <a:lnTo>
                    <a:pt x="2366" y="1641"/>
                  </a:lnTo>
                  <a:lnTo>
                    <a:pt x="2527" y="1372"/>
                  </a:lnTo>
                  <a:lnTo>
                    <a:pt x="833" y="377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4748625" y="1085025"/>
              <a:ext cx="63225" cy="41025"/>
            </a:xfrm>
            <a:custGeom>
              <a:avLst/>
              <a:gdLst/>
              <a:ahLst/>
              <a:cxnLst/>
              <a:rect l="l" t="t" r="r" b="b"/>
              <a:pathLst>
                <a:path w="2529" h="1641" extrusionOk="0">
                  <a:moveTo>
                    <a:pt x="162" y="0"/>
                  </a:moveTo>
                  <a:lnTo>
                    <a:pt x="1" y="296"/>
                  </a:lnTo>
                  <a:lnTo>
                    <a:pt x="350" y="484"/>
                  </a:lnTo>
                  <a:lnTo>
                    <a:pt x="512" y="216"/>
                  </a:lnTo>
                  <a:lnTo>
                    <a:pt x="162" y="0"/>
                  </a:lnTo>
                  <a:close/>
                  <a:moveTo>
                    <a:pt x="807" y="377"/>
                  </a:moveTo>
                  <a:lnTo>
                    <a:pt x="646" y="673"/>
                  </a:lnTo>
                  <a:lnTo>
                    <a:pt x="2367" y="1640"/>
                  </a:lnTo>
                  <a:lnTo>
                    <a:pt x="2528" y="1372"/>
                  </a:lnTo>
                  <a:lnTo>
                    <a:pt x="807" y="377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4776875" y="1035950"/>
              <a:ext cx="63200" cy="64050"/>
            </a:xfrm>
            <a:custGeom>
              <a:avLst/>
              <a:gdLst/>
              <a:ahLst/>
              <a:cxnLst/>
              <a:rect l="l" t="t" r="r" b="b"/>
              <a:pathLst>
                <a:path w="2528" h="2562" extrusionOk="0">
                  <a:moveTo>
                    <a:pt x="1053" y="989"/>
                  </a:moveTo>
                  <a:cubicBezTo>
                    <a:pt x="1195" y="989"/>
                    <a:pt x="1354" y="1041"/>
                    <a:pt x="1533" y="1130"/>
                  </a:cubicBezTo>
                  <a:cubicBezTo>
                    <a:pt x="1721" y="1264"/>
                    <a:pt x="1855" y="1399"/>
                    <a:pt x="1936" y="1533"/>
                  </a:cubicBezTo>
                  <a:cubicBezTo>
                    <a:pt x="1990" y="1695"/>
                    <a:pt x="1990" y="1856"/>
                    <a:pt x="1909" y="1990"/>
                  </a:cubicBezTo>
                  <a:cubicBezTo>
                    <a:pt x="1828" y="2152"/>
                    <a:pt x="1694" y="2232"/>
                    <a:pt x="1533" y="2232"/>
                  </a:cubicBezTo>
                  <a:cubicBezTo>
                    <a:pt x="1505" y="2237"/>
                    <a:pt x="1476" y="2239"/>
                    <a:pt x="1447" y="2239"/>
                  </a:cubicBezTo>
                  <a:cubicBezTo>
                    <a:pt x="1306" y="2239"/>
                    <a:pt x="1146" y="2187"/>
                    <a:pt x="968" y="2098"/>
                  </a:cubicBezTo>
                  <a:cubicBezTo>
                    <a:pt x="753" y="1963"/>
                    <a:pt x="618" y="1829"/>
                    <a:pt x="565" y="1695"/>
                  </a:cubicBezTo>
                  <a:cubicBezTo>
                    <a:pt x="484" y="1533"/>
                    <a:pt x="511" y="1372"/>
                    <a:pt x="592" y="1238"/>
                  </a:cubicBezTo>
                  <a:cubicBezTo>
                    <a:pt x="672" y="1076"/>
                    <a:pt x="807" y="996"/>
                    <a:pt x="968" y="996"/>
                  </a:cubicBezTo>
                  <a:cubicBezTo>
                    <a:pt x="996" y="991"/>
                    <a:pt x="1024" y="989"/>
                    <a:pt x="1053" y="989"/>
                  </a:cubicBezTo>
                  <a:close/>
                  <a:moveTo>
                    <a:pt x="161" y="1"/>
                  </a:moveTo>
                  <a:lnTo>
                    <a:pt x="0" y="270"/>
                  </a:lnTo>
                  <a:lnTo>
                    <a:pt x="914" y="807"/>
                  </a:lnTo>
                  <a:cubicBezTo>
                    <a:pt x="780" y="807"/>
                    <a:pt x="672" y="834"/>
                    <a:pt x="565" y="888"/>
                  </a:cubicBezTo>
                  <a:cubicBezTo>
                    <a:pt x="484" y="942"/>
                    <a:pt x="376" y="1049"/>
                    <a:pt x="323" y="1157"/>
                  </a:cubicBezTo>
                  <a:cubicBezTo>
                    <a:pt x="188" y="1372"/>
                    <a:pt x="188" y="1587"/>
                    <a:pt x="269" y="1802"/>
                  </a:cubicBezTo>
                  <a:cubicBezTo>
                    <a:pt x="350" y="2044"/>
                    <a:pt x="538" y="2232"/>
                    <a:pt x="807" y="2367"/>
                  </a:cubicBezTo>
                  <a:cubicBezTo>
                    <a:pt x="1032" y="2502"/>
                    <a:pt x="1238" y="2562"/>
                    <a:pt x="1442" y="2562"/>
                  </a:cubicBezTo>
                  <a:cubicBezTo>
                    <a:pt x="1481" y="2562"/>
                    <a:pt x="1520" y="2559"/>
                    <a:pt x="1559" y="2555"/>
                  </a:cubicBezTo>
                  <a:cubicBezTo>
                    <a:pt x="1801" y="2528"/>
                    <a:pt x="1990" y="2394"/>
                    <a:pt x="2097" y="2205"/>
                  </a:cubicBezTo>
                  <a:cubicBezTo>
                    <a:pt x="2178" y="2071"/>
                    <a:pt x="2205" y="1963"/>
                    <a:pt x="2205" y="1829"/>
                  </a:cubicBezTo>
                  <a:cubicBezTo>
                    <a:pt x="2205" y="1721"/>
                    <a:pt x="2178" y="1587"/>
                    <a:pt x="2124" y="1479"/>
                  </a:cubicBezTo>
                  <a:lnTo>
                    <a:pt x="2124" y="1479"/>
                  </a:lnTo>
                  <a:lnTo>
                    <a:pt x="2366" y="1641"/>
                  </a:lnTo>
                  <a:lnTo>
                    <a:pt x="2527" y="13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4807775" y="1003850"/>
              <a:ext cx="59850" cy="49600"/>
            </a:xfrm>
            <a:custGeom>
              <a:avLst/>
              <a:gdLst/>
              <a:ahLst/>
              <a:cxnLst/>
              <a:rect l="l" t="t" r="r" b="b"/>
              <a:pathLst>
                <a:path w="2394" h="1984" extrusionOk="0">
                  <a:moveTo>
                    <a:pt x="1372" y="505"/>
                  </a:moveTo>
                  <a:lnTo>
                    <a:pt x="1426" y="559"/>
                  </a:lnTo>
                  <a:cubicBezTo>
                    <a:pt x="1614" y="666"/>
                    <a:pt x="1748" y="801"/>
                    <a:pt x="1802" y="935"/>
                  </a:cubicBezTo>
                  <a:cubicBezTo>
                    <a:pt x="1856" y="1097"/>
                    <a:pt x="1829" y="1258"/>
                    <a:pt x="1748" y="1419"/>
                  </a:cubicBezTo>
                  <a:cubicBezTo>
                    <a:pt x="1668" y="1527"/>
                    <a:pt x="1587" y="1607"/>
                    <a:pt x="1506" y="1634"/>
                  </a:cubicBezTo>
                  <a:cubicBezTo>
                    <a:pt x="1467" y="1644"/>
                    <a:pt x="1431" y="1650"/>
                    <a:pt x="1397" y="1650"/>
                  </a:cubicBezTo>
                  <a:cubicBezTo>
                    <a:pt x="1336" y="1650"/>
                    <a:pt x="1279" y="1632"/>
                    <a:pt x="1211" y="1581"/>
                  </a:cubicBezTo>
                  <a:cubicBezTo>
                    <a:pt x="1076" y="1527"/>
                    <a:pt x="1022" y="1419"/>
                    <a:pt x="1022" y="1312"/>
                  </a:cubicBezTo>
                  <a:cubicBezTo>
                    <a:pt x="1022" y="1204"/>
                    <a:pt x="1076" y="1016"/>
                    <a:pt x="1211" y="801"/>
                  </a:cubicBezTo>
                  <a:lnTo>
                    <a:pt x="1372" y="505"/>
                  </a:lnTo>
                  <a:close/>
                  <a:moveTo>
                    <a:pt x="889" y="1"/>
                  </a:moveTo>
                  <a:cubicBezTo>
                    <a:pt x="834" y="1"/>
                    <a:pt x="781" y="8"/>
                    <a:pt x="727" y="21"/>
                  </a:cubicBezTo>
                  <a:cubicBezTo>
                    <a:pt x="539" y="75"/>
                    <a:pt x="377" y="209"/>
                    <a:pt x="216" y="451"/>
                  </a:cubicBezTo>
                  <a:cubicBezTo>
                    <a:pt x="189" y="559"/>
                    <a:pt x="135" y="639"/>
                    <a:pt x="108" y="747"/>
                  </a:cubicBezTo>
                  <a:cubicBezTo>
                    <a:pt x="55" y="855"/>
                    <a:pt x="28" y="989"/>
                    <a:pt x="1" y="1097"/>
                  </a:cubicBezTo>
                  <a:lnTo>
                    <a:pt x="270" y="1258"/>
                  </a:lnTo>
                  <a:cubicBezTo>
                    <a:pt x="270" y="1150"/>
                    <a:pt x="297" y="1043"/>
                    <a:pt x="323" y="935"/>
                  </a:cubicBezTo>
                  <a:cubicBezTo>
                    <a:pt x="350" y="828"/>
                    <a:pt x="404" y="720"/>
                    <a:pt x="458" y="613"/>
                  </a:cubicBezTo>
                  <a:cubicBezTo>
                    <a:pt x="539" y="478"/>
                    <a:pt x="646" y="371"/>
                    <a:pt x="754" y="344"/>
                  </a:cubicBezTo>
                  <a:cubicBezTo>
                    <a:pt x="814" y="320"/>
                    <a:pt x="869" y="306"/>
                    <a:pt x="923" y="306"/>
                  </a:cubicBezTo>
                  <a:cubicBezTo>
                    <a:pt x="990" y="306"/>
                    <a:pt x="1056" y="326"/>
                    <a:pt x="1130" y="371"/>
                  </a:cubicBezTo>
                  <a:lnTo>
                    <a:pt x="1157" y="398"/>
                  </a:lnTo>
                  <a:lnTo>
                    <a:pt x="942" y="774"/>
                  </a:lnTo>
                  <a:cubicBezTo>
                    <a:pt x="781" y="1043"/>
                    <a:pt x="727" y="1258"/>
                    <a:pt x="754" y="1446"/>
                  </a:cubicBezTo>
                  <a:cubicBezTo>
                    <a:pt x="781" y="1634"/>
                    <a:pt x="888" y="1769"/>
                    <a:pt x="1076" y="1876"/>
                  </a:cubicBezTo>
                  <a:cubicBezTo>
                    <a:pt x="1184" y="1948"/>
                    <a:pt x="1291" y="1984"/>
                    <a:pt x="1399" y="1984"/>
                  </a:cubicBezTo>
                  <a:cubicBezTo>
                    <a:pt x="1453" y="1984"/>
                    <a:pt x="1506" y="1975"/>
                    <a:pt x="1560" y="1957"/>
                  </a:cubicBezTo>
                  <a:cubicBezTo>
                    <a:pt x="1695" y="1903"/>
                    <a:pt x="1829" y="1796"/>
                    <a:pt x="1937" y="1634"/>
                  </a:cubicBezTo>
                  <a:cubicBezTo>
                    <a:pt x="2017" y="1473"/>
                    <a:pt x="2044" y="1365"/>
                    <a:pt x="2071" y="1231"/>
                  </a:cubicBezTo>
                  <a:cubicBezTo>
                    <a:pt x="2071" y="1097"/>
                    <a:pt x="2044" y="989"/>
                    <a:pt x="1964" y="855"/>
                  </a:cubicBezTo>
                  <a:lnTo>
                    <a:pt x="1964" y="855"/>
                  </a:lnTo>
                  <a:lnTo>
                    <a:pt x="2232" y="1016"/>
                  </a:lnTo>
                  <a:lnTo>
                    <a:pt x="2394" y="720"/>
                  </a:lnTo>
                  <a:lnTo>
                    <a:pt x="1426" y="182"/>
                  </a:lnTo>
                  <a:cubicBezTo>
                    <a:pt x="1224" y="61"/>
                    <a:pt x="1053" y="1"/>
                    <a:pt x="889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4257300" y="1249700"/>
              <a:ext cx="64550" cy="55825"/>
            </a:xfrm>
            <a:custGeom>
              <a:avLst/>
              <a:gdLst/>
              <a:ahLst/>
              <a:cxnLst/>
              <a:rect l="l" t="t" r="r" b="b"/>
              <a:pathLst>
                <a:path w="2582" h="2233" extrusionOk="0">
                  <a:moveTo>
                    <a:pt x="457" y="1"/>
                  </a:moveTo>
                  <a:lnTo>
                    <a:pt x="0" y="1425"/>
                  </a:lnTo>
                  <a:lnTo>
                    <a:pt x="2474" y="2232"/>
                  </a:lnTo>
                  <a:lnTo>
                    <a:pt x="2581" y="1909"/>
                  </a:lnTo>
                  <a:lnTo>
                    <a:pt x="1398" y="1533"/>
                  </a:lnTo>
                  <a:lnTo>
                    <a:pt x="1721" y="538"/>
                  </a:lnTo>
                  <a:lnTo>
                    <a:pt x="1452" y="431"/>
                  </a:lnTo>
                  <a:lnTo>
                    <a:pt x="1129" y="1425"/>
                  </a:lnTo>
                  <a:lnTo>
                    <a:pt x="403" y="1184"/>
                  </a:lnTo>
                  <a:lnTo>
                    <a:pt x="753" y="108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4286875" y="1208025"/>
              <a:ext cx="59175" cy="50300"/>
            </a:xfrm>
            <a:custGeom>
              <a:avLst/>
              <a:gdLst/>
              <a:ahLst/>
              <a:cxnLst/>
              <a:rect l="l" t="t" r="r" b="b"/>
              <a:pathLst>
                <a:path w="2367" h="2012" extrusionOk="0">
                  <a:moveTo>
                    <a:pt x="511" y="1"/>
                  </a:moveTo>
                  <a:lnTo>
                    <a:pt x="403" y="323"/>
                  </a:lnTo>
                  <a:lnTo>
                    <a:pt x="1452" y="673"/>
                  </a:lnTo>
                  <a:cubicBezTo>
                    <a:pt x="1640" y="727"/>
                    <a:pt x="1775" y="807"/>
                    <a:pt x="1855" y="942"/>
                  </a:cubicBezTo>
                  <a:cubicBezTo>
                    <a:pt x="1909" y="1076"/>
                    <a:pt x="1936" y="1210"/>
                    <a:pt x="1882" y="1399"/>
                  </a:cubicBezTo>
                  <a:cubicBezTo>
                    <a:pt x="1828" y="1533"/>
                    <a:pt x="1748" y="1614"/>
                    <a:pt x="1640" y="1668"/>
                  </a:cubicBezTo>
                  <a:cubicBezTo>
                    <a:pt x="1596" y="1679"/>
                    <a:pt x="1546" y="1685"/>
                    <a:pt x="1491" y="1685"/>
                  </a:cubicBezTo>
                  <a:cubicBezTo>
                    <a:pt x="1412" y="1685"/>
                    <a:pt x="1320" y="1672"/>
                    <a:pt x="1210" y="1641"/>
                  </a:cubicBezTo>
                  <a:lnTo>
                    <a:pt x="108" y="1264"/>
                  </a:lnTo>
                  <a:lnTo>
                    <a:pt x="0" y="1560"/>
                  </a:lnTo>
                  <a:lnTo>
                    <a:pt x="1129" y="1936"/>
                  </a:lnTo>
                  <a:cubicBezTo>
                    <a:pt x="1270" y="1983"/>
                    <a:pt x="1402" y="2012"/>
                    <a:pt x="1524" y="2012"/>
                  </a:cubicBezTo>
                  <a:cubicBezTo>
                    <a:pt x="1612" y="2012"/>
                    <a:pt x="1696" y="1997"/>
                    <a:pt x="1775" y="1963"/>
                  </a:cubicBezTo>
                  <a:cubicBezTo>
                    <a:pt x="1936" y="1883"/>
                    <a:pt x="2043" y="1748"/>
                    <a:pt x="2124" y="1533"/>
                  </a:cubicBezTo>
                  <a:cubicBezTo>
                    <a:pt x="2178" y="1399"/>
                    <a:pt x="2178" y="1291"/>
                    <a:pt x="2151" y="1184"/>
                  </a:cubicBezTo>
                  <a:cubicBezTo>
                    <a:pt x="2124" y="1049"/>
                    <a:pt x="2070" y="942"/>
                    <a:pt x="1990" y="834"/>
                  </a:cubicBezTo>
                  <a:lnTo>
                    <a:pt x="1990" y="834"/>
                  </a:lnTo>
                  <a:lnTo>
                    <a:pt x="2259" y="915"/>
                  </a:lnTo>
                  <a:lnTo>
                    <a:pt x="2366" y="619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4304350" y="1158025"/>
              <a:ext cx="59175" cy="50025"/>
            </a:xfrm>
            <a:custGeom>
              <a:avLst/>
              <a:gdLst/>
              <a:ahLst/>
              <a:cxnLst/>
              <a:rect l="l" t="t" r="r" b="b"/>
              <a:pathLst>
                <a:path w="2367" h="2001" extrusionOk="0">
                  <a:moveTo>
                    <a:pt x="869" y="0"/>
                  </a:moveTo>
                  <a:cubicBezTo>
                    <a:pt x="774" y="0"/>
                    <a:pt x="691" y="14"/>
                    <a:pt x="619" y="38"/>
                  </a:cubicBezTo>
                  <a:cubicBezTo>
                    <a:pt x="457" y="119"/>
                    <a:pt x="323" y="253"/>
                    <a:pt x="269" y="468"/>
                  </a:cubicBezTo>
                  <a:cubicBezTo>
                    <a:pt x="215" y="603"/>
                    <a:pt x="215" y="710"/>
                    <a:pt x="242" y="844"/>
                  </a:cubicBezTo>
                  <a:cubicBezTo>
                    <a:pt x="242" y="952"/>
                    <a:pt x="296" y="1060"/>
                    <a:pt x="403" y="1167"/>
                  </a:cubicBezTo>
                  <a:lnTo>
                    <a:pt x="108" y="1086"/>
                  </a:lnTo>
                  <a:lnTo>
                    <a:pt x="0" y="1382"/>
                  </a:lnTo>
                  <a:lnTo>
                    <a:pt x="1882" y="2001"/>
                  </a:lnTo>
                  <a:lnTo>
                    <a:pt x="1963" y="1678"/>
                  </a:lnTo>
                  <a:lnTo>
                    <a:pt x="914" y="1355"/>
                  </a:lnTo>
                  <a:cubicBezTo>
                    <a:pt x="726" y="1302"/>
                    <a:pt x="619" y="1194"/>
                    <a:pt x="538" y="1060"/>
                  </a:cubicBezTo>
                  <a:cubicBezTo>
                    <a:pt x="457" y="925"/>
                    <a:pt x="457" y="791"/>
                    <a:pt x="511" y="629"/>
                  </a:cubicBezTo>
                  <a:cubicBezTo>
                    <a:pt x="538" y="495"/>
                    <a:pt x="619" y="387"/>
                    <a:pt x="726" y="361"/>
                  </a:cubicBezTo>
                  <a:cubicBezTo>
                    <a:pt x="767" y="340"/>
                    <a:pt x="816" y="331"/>
                    <a:pt x="870" y="331"/>
                  </a:cubicBezTo>
                  <a:cubicBezTo>
                    <a:pt x="957" y="331"/>
                    <a:pt x="1057" y="354"/>
                    <a:pt x="1156" y="387"/>
                  </a:cubicBezTo>
                  <a:lnTo>
                    <a:pt x="2285" y="737"/>
                  </a:lnTo>
                  <a:lnTo>
                    <a:pt x="2366" y="441"/>
                  </a:lnTo>
                  <a:lnTo>
                    <a:pt x="1264" y="65"/>
                  </a:lnTo>
                  <a:cubicBezTo>
                    <a:pt x="1116" y="20"/>
                    <a:pt x="984" y="0"/>
                    <a:pt x="869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4324500" y="1100475"/>
              <a:ext cx="69925" cy="55825"/>
            </a:xfrm>
            <a:custGeom>
              <a:avLst/>
              <a:gdLst/>
              <a:ahLst/>
              <a:cxnLst/>
              <a:rect l="l" t="t" r="r" b="b"/>
              <a:pathLst>
                <a:path w="2797" h="2233" extrusionOk="0">
                  <a:moveTo>
                    <a:pt x="880" y="528"/>
                  </a:moveTo>
                  <a:cubicBezTo>
                    <a:pt x="982" y="528"/>
                    <a:pt x="1092" y="548"/>
                    <a:pt x="1211" y="592"/>
                  </a:cubicBezTo>
                  <a:cubicBezTo>
                    <a:pt x="1426" y="673"/>
                    <a:pt x="1587" y="754"/>
                    <a:pt x="1695" y="888"/>
                  </a:cubicBezTo>
                  <a:cubicBezTo>
                    <a:pt x="1775" y="1022"/>
                    <a:pt x="1802" y="1184"/>
                    <a:pt x="1748" y="1345"/>
                  </a:cubicBezTo>
                  <a:cubicBezTo>
                    <a:pt x="1695" y="1506"/>
                    <a:pt x="1587" y="1614"/>
                    <a:pt x="1426" y="1668"/>
                  </a:cubicBezTo>
                  <a:cubicBezTo>
                    <a:pt x="1374" y="1688"/>
                    <a:pt x="1315" y="1697"/>
                    <a:pt x="1250" y="1697"/>
                  </a:cubicBezTo>
                  <a:cubicBezTo>
                    <a:pt x="1144" y="1697"/>
                    <a:pt x="1021" y="1674"/>
                    <a:pt x="888" y="1641"/>
                  </a:cubicBezTo>
                  <a:cubicBezTo>
                    <a:pt x="646" y="1560"/>
                    <a:pt x="485" y="1453"/>
                    <a:pt x="404" y="1318"/>
                  </a:cubicBezTo>
                  <a:cubicBezTo>
                    <a:pt x="323" y="1211"/>
                    <a:pt x="297" y="1049"/>
                    <a:pt x="350" y="888"/>
                  </a:cubicBezTo>
                  <a:cubicBezTo>
                    <a:pt x="404" y="727"/>
                    <a:pt x="512" y="619"/>
                    <a:pt x="646" y="565"/>
                  </a:cubicBezTo>
                  <a:cubicBezTo>
                    <a:pt x="719" y="541"/>
                    <a:pt x="796" y="528"/>
                    <a:pt x="880" y="528"/>
                  </a:cubicBezTo>
                  <a:close/>
                  <a:moveTo>
                    <a:pt x="404" y="1"/>
                  </a:moveTo>
                  <a:lnTo>
                    <a:pt x="297" y="297"/>
                  </a:lnTo>
                  <a:lnTo>
                    <a:pt x="592" y="377"/>
                  </a:lnTo>
                  <a:cubicBezTo>
                    <a:pt x="458" y="404"/>
                    <a:pt x="350" y="458"/>
                    <a:pt x="270" y="539"/>
                  </a:cubicBezTo>
                  <a:cubicBezTo>
                    <a:pt x="189" y="619"/>
                    <a:pt x="108" y="754"/>
                    <a:pt x="55" y="888"/>
                  </a:cubicBezTo>
                  <a:cubicBezTo>
                    <a:pt x="1" y="1103"/>
                    <a:pt x="28" y="1318"/>
                    <a:pt x="135" y="1506"/>
                  </a:cubicBezTo>
                  <a:cubicBezTo>
                    <a:pt x="270" y="1722"/>
                    <a:pt x="485" y="1856"/>
                    <a:pt x="780" y="1964"/>
                  </a:cubicBezTo>
                  <a:cubicBezTo>
                    <a:pt x="915" y="2004"/>
                    <a:pt x="1049" y="2024"/>
                    <a:pt x="1177" y="2024"/>
                  </a:cubicBezTo>
                  <a:cubicBezTo>
                    <a:pt x="1305" y="2024"/>
                    <a:pt x="1426" y="2004"/>
                    <a:pt x="1533" y="1964"/>
                  </a:cubicBezTo>
                  <a:cubicBezTo>
                    <a:pt x="1748" y="1883"/>
                    <a:pt x="1910" y="1722"/>
                    <a:pt x="1963" y="1506"/>
                  </a:cubicBezTo>
                  <a:cubicBezTo>
                    <a:pt x="2017" y="1372"/>
                    <a:pt x="2044" y="1238"/>
                    <a:pt x="2017" y="1130"/>
                  </a:cubicBezTo>
                  <a:cubicBezTo>
                    <a:pt x="1990" y="996"/>
                    <a:pt x="1937" y="888"/>
                    <a:pt x="1829" y="807"/>
                  </a:cubicBezTo>
                  <a:lnTo>
                    <a:pt x="1829" y="807"/>
                  </a:lnTo>
                  <a:lnTo>
                    <a:pt x="1990" y="834"/>
                  </a:lnTo>
                  <a:cubicBezTo>
                    <a:pt x="2205" y="915"/>
                    <a:pt x="2340" y="1022"/>
                    <a:pt x="2421" y="1157"/>
                  </a:cubicBezTo>
                  <a:cubicBezTo>
                    <a:pt x="2501" y="1291"/>
                    <a:pt x="2501" y="1453"/>
                    <a:pt x="2421" y="1641"/>
                  </a:cubicBezTo>
                  <a:cubicBezTo>
                    <a:pt x="2394" y="1748"/>
                    <a:pt x="2367" y="1829"/>
                    <a:pt x="2313" y="1910"/>
                  </a:cubicBezTo>
                  <a:cubicBezTo>
                    <a:pt x="2259" y="1990"/>
                    <a:pt x="2205" y="2071"/>
                    <a:pt x="2125" y="2125"/>
                  </a:cubicBezTo>
                  <a:lnTo>
                    <a:pt x="2421" y="2232"/>
                  </a:lnTo>
                  <a:cubicBezTo>
                    <a:pt x="2474" y="2152"/>
                    <a:pt x="2528" y="2071"/>
                    <a:pt x="2582" y="1990"/>
                  </a:cubicBezTo>
                  <a:cubicBezTo>
                    <a:pt x="2636" y="1883"/>
                    <a:pt x="2662" y="1802"/>
                    <a:pt x="2689" y="1695"/>
                  </a:cubicBezTo>
                  <a:cubicBezTo>
                    <a:pt x="2797" y="1399"/>
                    <a:pt x="2797" y="1157"/>
                    <a:pt x="2689" y="969"/>
                  </a:cubicBezTo>
                  <a:cubicBezTo>
                    <a:pt x="2582" y="781"/>
                    <a:pt x="2367" y="619"/>
                    <a:pt x="2044" y="512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>
              <a:off x="4321825" y="1070900"/>
              <a:ext cx="67225" cy="28925"/>
            </a:xfrm>
            <a:custGeom>
              <a:avLst/>
              <a:gdLst/>
              <a:ahLst/>
              <a:cxnLst/>
              <a:rect l="l" t="t" r="r" b="b"/>
              <a:pathLst>
                <a:path w="2689" h="1157" extrusionOk="0">
                  <a:moveTo>
                    <a:pt x="81" y="1"/>
                  </a:moveTo>
                  <a:lnTo>
                    <a:pt x="0" y="297"/>
                  </a:lnTo>
                  <a:lnTo>
                    <a:pt x="377" y="431"/>
                  </a:lnTo>
                  <a:lnTo>
                    <a:pt x="484" y="135"/>
                  </a:lnTo>
                  <a:lnTo>
                    <a:pt x="81" y="1"/>
                  </a:lnTo>
                  <a:close/>
                  <a:moveTo>
                    <a:pt x="807" y="243"/>
                  </a:moveTo>
                  <a:lnTo>
                    <a:pt x="726" y="539"/>
                  </a:lnTo>
                  <a:lnTo>
                    <a:pt x="2581" y="1157"/>
                  </a:lnTo>
                  <a:lnTo>
                    <a:pt x="2689" y="834"/>
                  </a:lnTo>
                  <a:lnTo>
                    <a:pt x="807" y="243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8"/>
            <p:cNvSpPr/>
            <p:nvPr/>
          </p:nvSpPr>
          <p:spPr>
            <a:xfrm>
              <a:off x="3935325" y="1185000"/>
              <a:ext cx="68600" cy="48600"/>
            </a:xfrm>
            <a:custGeom>
              <a:avLst/>
              <a:gdLst/>
              <a:ahLst/>
              <a:cxnLst/>
              <a:rect l="l" t="t" r="r" b="b"/>
              <a:pathLst>
                <a:path w="2744" h="1944" extrusionOk="0">
                  <a:moveTo>
                    <a:pt x="834" y="357"/>
                  </a:moveTo>
                  <a:cubicBezTo>
                    <a:pt x="969" y="384"/>
                    <a:pt x="1049" y="438"/>
                    <a:pt x="1103" y="518"/>
                  </a:cubicBezTo>
                  <a:cubicBezTo>
                    <a:pt x="1157" y="599"/>
                    <a:pt x="1184" y="733"/>
                    <a:pt x="1157" y="922"/>
                  </a:cubicBezTo>
                  <a:lnTo>
                    <a:pt x="1103" y="1432"/>
                  </a:lnTo>
                  <a:lnTo>
                    <a:pt x="323" y="1352"/>
                  </a:lnTo>
                  <a:lnTo>
                    <a:pt x="377" y="841"/>
                  </a:lnTo>
                  <a:cubicBezTo>
                    <a:pt x="404" y="653"/>
                    <a:pt x="458" y="545"/>
                    <a:pt x="512" y="465"/>
                  </a:cubicBezTo>
                  <a:cubicBezTo>
                    <a:pt x="592" y="384"/>
                    <a:pt x="700" y="357"/>
                    <a:pt x="834" y="357"/>
                  </a:cubicBezTo>
                  <a:close/>
                  <a:moveTo>
                    <a:pt x="1990" y="384"/>
                  </a:moveTo>
                  <a:cubicBezTo>
                    <a:pt x="2152" y="411"/>
                    <a:pt x="2259" y="465"/>
                    <a:pt x="2340" y="572"/>
                  </a:cubicBezTo>
                  <a:cubicBezTo>
                    <a:pt x="2420" y="653"/>
                    <a:pt x="2420" y="814"/>
                    <a:pt x="2420" y="1002"/>
                  </a:cubicBezTo>
                  <a:lnTo>
                    <a:pt x="2340" y="1567"/>
                  </a:lnTo>
                  <a:lnTo>
                    <a:pt x="1399" y="1459"/>
                  </a:lnTo>
                  <a:lnTo>
                    <a:pt x="1453" y="895"/>
                  </a:lnTo>
                  <a:cubicBezTo>
                    <a:pt x="1479" y="707"/>
                    <a:pt x="1533" y="572"/>
                    <a:pt x="1614" y="491"/>
                  </a:cubicBezTo>
                  <a:cubicBezTo>
                    <a:pt x="1695" y="411"/>
                    <a:pt x="1829" y="384"/>
                    <a:pt x="1990" y="384"/>
                  </a:cubicBezTo>
                  <a:close/>
                  <a:moveTo>
                    <a:pt x="731" y="1"/>
                  </a:moveTo>
                  <a:cubicBezTo>
                    <a:pt x="566" y="1"/>
                    <a:pt x="435" y="57"/>
                    <a:pt x="323" y="169"/>
                  </a:cubicBezTo>
                  <a:cubicBezTo>
                    <a:pt x="216" y="303"/>
                    <a:pt x="135" y="491"/>
                    <a:pt x="108" y="760"/>
                  </a:cubicBezTo>
                  <a:lnTo>
                    <a:pt x="1" y="1674"/>
                  </a:lnTo>
                  <a:lnTo>
                    <a:pt x="2609" y="1943"/>
                  </a:lnTo>
                  <a:lnTo>
                    <a:pt x="2689" y="1002"/>
                  </a:lnTo>
                  <a:cubicBezTo>
                    <a:pt x="2743" y="707"/>
                    <a:pt x="2689" y="491"/>
                    <a:pt x="2582" y="330"/>
                  </a:cubicBezTo>
                  <a:cubicBezTo>
                    <a:pt x="2474" y="142"/>
                    <a:pt x="2313" y="61"/>
                    <a:pt x="2071" y="34"/>
                  </a:cubicBezTo>
                  <a:cubicBezTo>
                    <a:pt x="2024" y="28"/>
                    <a:pt x="1980" y="24"/>
                    <a:pt x="1939" y="24"/>
                  </a:cubicBezTo>
                  <a:cubicBezTo>
                    <a:pt x="1816" y="24"/>
                    <a:pt x="1715" y="55"/>
                    <a:pt x="1614" y="115"/>
                  </a:cubicBezTo>
                  <a:cubicBezTo>
                    <a:pt x="1479" y="196"/>
                    <a:pt x="1399" y="330"/>
                    <a:pt x="1345" y="491"/>
                  </a:cubicBezTo>
                  <a:cubicBezTo>
                    <a:pt x="1318" y="357"/>
                    <a:pt x="1291" y="249"/>
                    <a:pt x="1211" y="142"/>
                  </a:cubicBezTo>
                  <a:cubicBezTo>
                    <a:pt x="1103" y="61"/>
                    <a:pt x="996" y="7"/>
                    <a:pt x="834" y="7"/>
                  </a:cubicBezTo>
                  <a:cubicBezTo>
                    <a:pt x="798" y="3"/>
                    <a:pt x="764" y="1"/>
                    <a:pt x="731" y="1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3958175" y="1139475"/>
              <a:ext cx="49775" cy="33625"/>
            </a:xfrm>
            <a:custGeom>
              <a:avLst/>
              <a:gdLst/>
              <a:ahLst/>
              <a:cxnLst/>
              <a:rect l="l" t="t" r="r" b="b"/>
              <a:pathLst>
                <a:path w="1991" h="1345" extrusionOk="0">
                  <a:moveTo>
                    <a:pt x="82" y="0"/>
                  </a:moveTo>
                  <a:cubicBezTo>
                    <a:pt x="82" y="27"/>
                    <a:pt x="82" y="54"/>
                    <a:pt x="55" y="81"/>
                  </a:cubicBezTo>
                  <a:cubicBezTo>
                    <a:pt x="55" y="108"/>
                    <a:pt x="55" y="135"/>
                    <a:pt x="55" y="162"/>
                  </a:cubicBezTo>
                  <a:cubicBezTo>
                    <a:pt x="28" y="323"/>
                    <a:pt x="55" y="457"/>
                    <a:pt x="108" y="565"/>
                  </a:cubicBezTo>
                  <a:cubicBezTo>
                    <a:pt x="135" y="672"/>
                    <a:pt x="216" y="780"/>
                    <a:pt x="324" y="861"/>
                  </a:cubicBezTo>
                  <a:lnTo>
                    <a:pt x="28" y="807"/>
                  </a:lnTo>
                  <a:lnTo>
                    <a:pt x="1" y="1129"/>
                  </a:lnTo>
                  <a:lnTo>
                    <a:pt x="1937" y="1345"/>
                  </a:lnTo>
                  <a:lnTo>
                    <a:pt x="1990" y="1022"/>
                  </a:lnTo>
                  <a:lnTo>
                    <a:pt x="942" y="914"/>
                  </a:lnTo>
                  <a:cubicBezTo>
                    <a:pt x="727" y="887"/>
                    <a:pt x="565" y="834"/>
                    <a:pt x="458" y="726"/>
                  </a:cubicBezTo>
                  <a:cubicBezTo>
                    <a:pt x="350" y="619"/>
                    <a:pt x="297" y="457"/>
                    <a:pt x="324" y="269"/>
                  </a:cubicBezTo>
                  <a:cubicBezTo>
                    <a:pt x="324" y="242"/>
                    <a:pt x="350" y="188"/>
                    <a:pt x="350" y="135"/>
                  </a:cubicBezTo>
                  <a:cubicBezTo>
                    <a:pt x="377" y="108"/>
                    <a:pt x="377" y="54"/>
                    <a:pt x="404" y="27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8"/>
            <p:cNvSpPr/>
            <p:nvPr/>
          </p:nvSpPr>
          <p:spPr>
            <a:xfrm>
              <a:off x="3962225" y="1093600"/>
              <a:ext cx="52450" cy="45625"/>
            </a:xfrm>
            <a:custGeom>
              <a:avLst/>
              <a:gdLst/>
              <a:ahLst/>
              <a:cxnLst/>
              <a:rect l="l" t="t" r="r" b="b"/>
              <a:pathLst>
                <a:path w="2098" h="1825" extrusionOk="0">
                  <a:moveTo>
                    <a:pt x="914" y="303"/>
                  </a:moveTo>
                  <a:lnTo>
                    <a:pt x="807" y="1459"/>
                  </a:lnTo>
                  <a:cubicBezTo>
                    <a:pt x="619" y="1432"/>
                    <a:pt x="484" y="1351"/>
                    <a:pt x="403" y="1217"/>
                  </a:cubicBezTo>
                  <a:cubicBezTo>
                    <a:pt x="296" y="1109"/>
                    <a:pt x="269" y="948"/>
                    <a:pt x="296" y="787"/>
                  </a:cubicBezTo>
                  <a:cubicBezTo>
                    <a:pt x="296" y="625"/>
                    <a:pt x="377" y="491"/>
                    <a:pt x="484" y="410"/>
                  </a:cubicBezTo>
                  <a:cubicBezTo>
                    <a:pt x="592" y="330"/>
                    <a:pt x="753" y="303"/>
                    <a:pt x="914" y="303"/>
                  </a:cubicBezTo>
                  <a:close/>
                  <a:moveTo>
                    <a:pt x="905" y="0"/>
                  </a:moveTo>
                  <a:cubicBezTo>
                    <a:pt x="675" y="0"/>
                    <a:pt x="484" y="56"/>
                    <a:pt x="350" y="168"/>
                  </a:cubicBezTo>
                  <a:cubicBezTo>
                    <a:pt x="162" y="303"/>
                    <a:pt x="54" y="491"/>
                    <a:pt x="27" y="760"/>
                  </a:cubicBezTo>
                  <a:cubicBezTo>
                    <a:pt x="0" y="1056"/>
                    <a:pt x="54" y="1297"/>
                    <a:pt x="215" y="1486"/>
                  </a:cubicBezTo>
                  <a:cubicBezTo>
                    <a:pt x="403" y="1674"/>
                    <a:pt x="645" y="1781"/>
                    <a:pt x="968" y="1808"/>
                  </a:cubicBezTo>
                  <a:cubicBezTo>
                    <a:pt x="1030" y="1820"/>
                    <a:pt x="1090" y="1825"/>
                    <a:pt x="1149" y="1825"/>
                  </a:cubicBezTo>
                  <a:cubicBezTo>
                    <a:pt x="1373" y="1825"/>
                    <a:pt x="1572" y="1748"/>
                    <a:pt x="1721" y="1620"/>
                  </a:cubicBezTo>
                  <a:cubicBezTo>
                    <a:pt x="1936" y="1459"/>
                    <a:pt x="2044" y="1217"/>
                    <a:pt x="2070" y="921"/>
                  </a:cubicBezTo>
                  <a:cubicBezTo>
                    <a:pt x="2097" y="787"/>
                    <a:pt x="2097" y="679"/>
                    <a:pt x="2070" y="545"/>
                  </a:cubicBezTo>
                  <a:cubicBezTo>
                    <a:pt x="2070" y="410"/>
                    <a:pt x="2044" y="303"/>
                    <a:pt x="1990" y="168"/>
                  </a:cubicBezTo>
                  <a:lnTo>
                    <a:pt x="1694" y="141"/>
                  </a:lnTo>
                  <a:lnTo>
                    <a:pt x="1694" y="141"/>
                  </a:lnTo>
                  <a:cubicBezTo>
                    <a:pt x="1748" y="276"/>
                    <a:pt x="1775" y="383"/>
                    <a:pt x="1802" y="491"/>
                  </a:cubicBezTo>
                  <a:cubicBezTo>
                    <a:pt x="1802" y="625"/>
                    <a:pt x="1828" y="733"/>
                    <a:pt x="1802" y="867"/>
                  </a:cubicBezTo>
                  <a:cubicBezTo>
                    <a:pt x="1775" y="1082"/>
                    <a:pt x="1694" y="1244"/>
                    <a:pt x="1586" y="1351"/>
                  </a:cubicBezTo>
                  <a:cubicBezTo>
                    <a:pt x="1475" y="1440"/>
                    <a:pt x="1327" y="1493"/>
                    <a:pt x="1157" y="1493"/>
                  </a:cubicBezTo>
                  <a:cubicBezTo>
                    <a:pt x="1122" y="1493"/>
                    <a:pt x="1086" y="1490"/>
                    <a:pt x="1049" y="1486"/>
                  </a:cubicBezTo>
                  <a:lnTo>
                    <a:pt x="1210" y="7"/>
                  </a:lnTo>
                  <a:lnTo>
                    <a:pt x="1049" y="7"/>
                  </a:lnTo>
                  <a:cubicBezTo>
                    <a:pt x="999" y="2"/>
                    <a:pt x="952" y="0"/>
                    <a:pt x="905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3966925" y="1036625"/>
              <a:ext cx="51775" cy="47075"/>
            </a:xfrm>
            <a:custGeom>
              <a:avLst/>
              <a:gdLst/>
              <a:ahLst/>
              <a:cxnLst/>
              <a:rect l="l" t="t" r="r" b="b"/>
              <a:pathLst>
                <a:path w="2071" h="1883" extrusionOk="0">
                  <a:moveTo>
                    <a:pt x="189" y="1"/>
                  </a:moveTo>
                  <a:lnTo>
                    <a:pt x="162" y="323"/>
                  </a:lnTo>
                  <a:lnTo>
                    <a:pt x="1748" y="1103"/>
                  </a:lnTo>
                  <a:lnTo>
                    <a:pt x="27" y="1560"/>
                  </a:lnTo>
                  <a:lnTo>
                    <a:pt x="0" y="1883"/>
                  </a:lnTo>
                  <a:lnTo>
                    <a:pt x="2017" y="1372"/>
                  </a:lnTo>
                  <a:lnTo>
                    <a:pt x="2071" y="9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3954150" y="1015125"/>
              <a:ext cx="68575" cy="15475"/>
            </a:xfrm>
            <a:custGeom>
              <a:avLst/>
              <a:gdLst/>
              <a:ahLst/>
              <a:cxnLst/>
              <a:rect l="l" t="t" r="r" b="b"/>
              <a:pathLst>
                <a:path w="2743" h="619" extrusionOk="0">
                  <a:moveTo>
                    <a:pt x="27" y="0"/>
                  </a:moveTo>
                  <a:lnTo>
                    <a:pt x="1" y="323"/>
                  </a:lnTo>
                  <a:lnTo>
                    <a:pt x="404" y="377"/>
                  </a:lnTo>
                  <a:lnTo>
                    <a:pt x="431" y="54"/>
                  </a:lnTo>
                  <a:lnTo>
                    <a:pt x="27" y="0"/>
                  </a:lnTo>
                  <a:close/>
                  <a:moveTo>
                    <a:pt x="780" y="81"/>
                  </a:moveTo>
                  <a:lnTo>
                    <a:pt x="753" y="404"/>
                  </a:lnTo>
                  <a:lnTo>
                    <a:pt x="2716" y="619"/>
                  </a:lnTo>
                  <a:lnTo>
                    <a:pt x="2743" y="296"/>
                  </a:lnTo>
                  <a:lnTo>
                    <a:pt x="780" y="8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3975650" y="964525"/>
              <a:ext cx="52475" cy="42800"/>
            </a:xfrm>
            <a:custGeom>
              <a:avLst/>
              <a:gdLst/>
              <a:ahLst/>
              <a:cxnLst/>
              <a:rect l="l" t="t" r="r" b="b"/>
              <a:pathLst>
                <a:path w="2099" h="1712" extrusionOk="0">
                  <a:moveTo>
                    <a:pt x="1103" y="330"/>
                  </a:moveTo>
                  <a:lnTo>
                    <a:pt x="1157" y="357"/>
                  </a:lnTo>
                  <a:cubicBezTo>
                    <a:pt x="1372" y="384"/>
                    <a:pt x="1533" y="438"/>
                    <a:pt x="1641" y="572"/>
                  </a:cubicBezTo>
                  <a:cubicBezTo>
                    <a:pt x="1775" y="680"/>
                    <a:pt x="1802" y="841"/>
                    <a:pt x="1802" y="1003"/>
                  </a:cubicBezTo>
                  <a:cubicBezTo>
                    <a:pt x="1775" y="1137"/>
                    <a:pt x="1749" y="1245"/>
                    <a:pt x="1668" y="1298"/>
                  </a:cubicBezTo>
                  <a:cubicBezTo>
                    <a:pt x="1607" y="1359"/>
                    <a:pt x="1547" y="1389"/>
                    <a:pt x="1464" y="1389"/>
                  </a:cubicBezTo>
                  <a:cubicBezTo>
                    <a:pt x="1436" y="1389"/>
                    <a:pt x="1406" y="1386"/>
                    <a:pt x="1372" y="1379"/>
                  </a:cubicBezTo>
                  <a:cubicBezTo>
                    <a:pt x="1238" y="1379"/>
                    <a:pt x="1130" y="1325"/>
                    <a:pt x="1103" y="1218"/>
                  </a:cubicBezTo>
                  <a:cubicBezTo>
                    <a:pt x="1049" y="1110"/>
                    <a:pt x="1023" y="922"/>
                    <a:pt x="1049" y="653"/>
                  </a:cubicBezTo>
                  <a:lnTo>
                    <a:pt x="1103" y="330"/>
                  </a:lnTo>
                  <a:close/>
                  <a:moveTo>
                    <a:pt x="848" y="1"/>
                  </a:moveTo>
                  <a:cubicBezTo>
                    <a:pt x="620" y="1"/>
                    <a:pt x="435" y="53"/>
                    <a:pt x="324" y="142"/>
                  </a:cubicBezTo>
                  <a:cubicBezTo>
                    <a:pt x="162" y="277"/>
                    <a:pt x="55" y="465"/>
                    <a:pt x="28" y="761"/>
                  </a:cubicBezTo>
                  <a:cubicBezTo>
                    <a:pt x="1" y="868"/>
                    <a:pt x="1" y="976"/>
                    <a:pt x="28" y="1083"/>
                  </a:cubicBezTo>
                  <a:cubicBezTo>
                    <a:pt x="28" y="1191"/>
                    <a:pt x="55" y="1298"/>
                    <a:pt x="82" y="1433"/>
                  </a:cubicBezTo>
                  <a:lnTo>
                    <a:pt x="377" y="1460"/>
                  </a:lnTo>
                  <a:cubicBezTo>
                    <a:pt x="350" y="1352"/>
                    <a:pt x="324" y="1245"/>
                    <a:pt x="297" y="1137"/>
                  </a:cubicBezTo>
                  <a:cubicBezTo>
                    <a:pt x="270" y="1030"/>
                    <a:pt x="270" y="922"/>
                    <a:pt x="297" y="814"/>
                  </a:cubicBezTo>
                  <a:cubicBezTo>
                    <a:pt x="324" y="653"/>
                    <a:pt x="377" y="519"/>
                    <a:pt x="458" y="411"/>
                  </a:cubicBezTo>
                  <a:cubicBezTo>
                    <a:pt x="539" y="330"/>
                    <a:pt x="673" y="304"/>
                    <a:pt x="807" y="304"/>
                  </a:cubicBezTo>
                  <a:lnTo>
                    <a:pt x="834" y="304"/>
                  </a:lnTo>
                  <a:lnTo>
                    <a:pt x="807" y="761"/>
                  </a:lnTo>
                  <a:cubicBezTo>
                    <a:pt x="781" y="1056"/>
                    <a:pt x="807" y="1271"/>
                    <a:pt x="888" y="1433"/>
                  </a:cubicBezTo>
                  <a:cubicBezTo>
                    <a:pt x="996" y="1594"/>
                    <a:pt x="1157" y="1702"/>
                    <a:pt x="1372" y="1702"/>
                  </a:cubicBezTo>
                  <a:cubicBezTo>
                    <a:pt x="1417" y="1708"/>
                    <a:pt x="1459" y="1711"/>
                    <a:pt x="1501" y="1711"/>
                  </a:cubicBezTo>
                  <a:cubicBezTo>
                    <a:pt x="1633" y="1711"/>
                    <a:pt x="1747" y="1676"/>
                    <a:pt x="1829" y="1594"/>
                  </a:cubicBezTo>
                  <a:cubicBezTo>
                    <a:pt x="1964" y="1487"/>
                    <a:pt x="2044" y="1325"/>
                    <a:pt x="2044" y="1137"/>
                  </a:cubicBezTo>
                  <a:cubicBezTo>
                    <a:pt x="2071" y="976"/>
                    <a:pt x="2071" y="841"/>
                    <a:pt x="2017" y="707"/>
                  </a:cubicBezTo>
                  <a:cubicBezTo>
                    <a:pt x="1964" y="599"/>
                    <a:pt x="1883" y="492"/>
                    <a:pt x="1775" y="411"/>
                  </a:cubicBezTo>
                  <a:lnTo>
                    <a:pt x="1775" y="411"/>
                  </a:lnTo>
                  <a:lnTo>
                    <a:pt x="2071" y="438"/>
                  </a:lnTo>
                  <a:lnTo>
                    <a:pt x="2098" y="115"/>
                  </a:lnTo>
                  <a:lnTo>
                    <a:pt x="996" y="8"/>
                  </a:lnTo>
                  <a:cubicBezTo>
                    <a:pt x="945" y="3"/>
                    <a:pt x="896" y="1"/>
                    <a:pt x="848" y="1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3967600" y="921700"/>
              <a:ext cx="65225" cy="30925"/>
            </a:xfrm>
            <a:custGeom>
              <a:avLst/>
              <a:gdLst/>
              <a:ahLst/>
              <a:cxnLst/>
              <a:rect l="l" t="t" r="r" b="b"/>
              <a:pathLst>
                <a:path w="2609" h="1237" extrusionOk="0">
                  <a:moveTo>
                    <a:pt x="646" y="0"/>
                  </a:moveTo>
                  <a:lnTo>
                    <a:pt x="592" y="645"/>
                  </a:lnTo>
                  <a:lnTo>
                    <a:pt x="27" y="592"/>
                  </a:lnTo>
                  <a:lnTo>
                    <a:pt x="0" y="914"/>
                  </a:lnTo>
                  <a:lnTo>
                    <a:pt x="538" y="968"/>
                  </a:lnTo>
                  <a:lnTo>
                    <a:pt x="538" y="1210"/>
                  </a:lnTo>
                  <a:lnTo>
                    <a:pt x="780" y="1237"/>
                  </a:lnTo>
                  <a:lnTo>
                    <a:pt x="807" y="995"/>
                  </a:lnTo>
                  <a:lnTo>
                    <a:pt x="1855" y="1102"/>
                  </a:lnTo>
                  <a:cubicBezTo>
                    <a:pt x="1916" y="1109"/>
                    <a:pt x="1973" y="1113"/>
                    <a:pt x="2026" y="1113"/>
                  </a:cubicBezTo>
                  <a:cubicBezTo>
                    <a:pt x="2185" y="1113"/>
                    <a:pt x="2306" y="1082"/>
                    <a:pt x="2366" y="1022"/>
                  </a:cubicBezTo>
                  <a:cubicBezTo>
                    <a:pt x="2474" y="941"/>
                    <a:pt x="2554" y="780"/>
                    <a:pt x="2581" y="538"/>
                  </a:cubicBezTo>
                  <a:lnTo>
                    <a:pt x="2608" y="188"/>
                  </a:lnTo>
                  <a:lnTo>
                    <a:pt x="2339" y="161"/>
                  </a:lnTo>
                  <a:lnTo>
                    <a:pt x="2312" y="511"/>
                  </a:lnTo>
                  <a:cubicBezTo>
                    <a:pt x="2286" y="645"/>
                    <a:pt x="2259" y="726"/>
                    <a:pt x="2205" y="753"/>
                  </a:cubicBezTo>
                  <a:cubicBezTo>
                    <a:pt x="2151" y="807"/>
                    <a:pt x="2044" y="807"/>
                    <a:pt x="1882" y="807"/>
                  </a:cubicBezTo>
                  <a:lnTo>
                    <a:pt x="834" y="672"/>
                  </a:lnTo>
                  <a:lnTo>
                    <a:pt x="914" y="27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3985075" y="871725"/>
              <a:ext cx="52450" cy="45450"/>
            </a:xfrm>
            <a:custGeom>
              <a:avLst/>
              <a:gdLst/>
              <a:ahLst/>
              <a:cxnLst/>
              <a:rect l="l" t="t" r="r" b="b"/>
              <a:pathLst>
                <a:path w="2098" h="1818" extrusionOk="0">
                  <a:moveTo>
                    <a:pt x="941" y="305"/>
                  </a:moveTo>
                  <a:lnTo>
                    <a:pt x="834" y="1461"/>
                  </a:lnTo>
                  <a:cubicBezTo>
                    <a:pt x="646" y="1408"/>
                    <a:pt x="511" y="1354"/>
                    <a:pt x="404" y="1219"/>
                  </a:cubicBezTo>
                  <a:cubicBezTo>
                    <a:pt x="323" y="1112"/>
                    <a:pt x="296" y="951"/>
                    <a:pt x="323" y="789"/>
                  </a:cubicBezTo>
                  <a:cubicBezTo>
                    <a:pt x="323" y="628"/>
                    <a:pt x="404" y="494"/>
                    <a:pt x="511" y="413"/>
                  </a:cubicBezTo>
                  <a:cubicBezTo>
                    <a:pt x="619" y="332"/>
                    <a:pt x="753" y="305"/>
                    <a:pt x="941" y="305"/>
                  </a:cubicBezTo>
                  <a:close/>
                  <a:moveTo>
                    <a:pt x="892" y="0"/>
                  </a:moveTo>
                  <a:cubicBezTo>
                    <a:pt x="678" y="0"/>
                    <a:pt x="498" y="44"/>
                    <a:pt x="350" y="171"/>
                  </a:cubicBezTo>
                  <a:cubicBezTo>
                    <a:pt x="162" y="305"/>
                    <a:pt x="54" y="494"/>
                    <a:pt x="27" y="762"/>
                  </a:cubicBezTo>
                  <a:cubicBezTo>
                    <a:pt x="0" y="1058"/>
                    <a:pt x="81" y="1300"/>
                    <a:pt x="242" y="1488"/>
                  </a:cubicBezTo>
                  <a:cubicBezTo>
                    <a:pt x="404" y="1676"/>
                    <a:pt x="672" y="1784"/>
                    <a:pt x="968" y="1811"/>
                  </a:cubicBezTo>
                  <a:cubicBezTo>
                    <a:pt x="1021" y="1815"/>
                    <a:pt x="1071" y="1818"/>
                    <a:pt x="1119" y="1818"/>
                  </a:cubicBezTo>
                  <a:cubicBezTo>
                    <a:pt x="1369" y="1818"/>
                    <a:pt x="1568" y="1758"/>
                    <a:pt x="1748" y="1623"/>
                  </a:cubicBezTo>
                  <a:cubicBezTo>
                    <a:pt x="1936" y="1461"/>
                    <a:pt x="2071" y="1219"/>
                    <a:pt x="2097" y="924"/>
                  </a:cubicBezTo>
                  <a:cubicBezTo>
                    <a:pt x="2097" y="789"/>
                    <a:pt x="2097" y="655"/>
                    <a:pt x="2097" y="547"/>
                  </a:cubicBezTo>
                  <a:cubicBezTo>
                    <a:pt x="2071" y="413"/>
                    <a:pt x="2044" y="305"/>
                    <a:pt x="2017" y="171"/>
                  </a:cubicBezTo>
                  <a:lnTo>
                    <a:pt x="1721" y="144"/>
                  </a:lnTo>
                  <a:lnTo>
                    <a:pt x="1721" y="144"/>
                  </a:lnTo>
                  <a:cubicBezTo>
                    <a:pt x="1775" y="252"/>
                    <a:pt x="1802" y="386"/>
                    <a:pt x="1802" y="494"/>
                  </a:cubicBezTo>
                  <a:cubicBezTo>
                    <a:pt x="1829" y="628"/>
                    <a:pt x="1829" y="735"/>
                    <a:pt x="1829" y="870"/>
                  </a:cubicBezTo>
                  <a:cubicBezTo>
                    <a:pt x="1802" y="1085"/>
                    <a:pt x="1721" y="1246"/>
                    <a:pt x="1587" y="1354"/>
                  </a:cubicBezTo>
                  <a:cubicBezTo>
                    <a:pt x="1479" y="1461"/>
                    <a:pt x="1291" y="1488"/>
                    <a:pt x="1076" y="1488"/>
                  </a:cubicBezTo>
                  <a:lnTo>
                    <a:pt x="1237" y="10"/>
                  </a:lnTo>
                  <a:lnTo>
                    <a:pt x="1076" y="10"/>
                  </a:lnTo>
                  <a:cubicBezTo>
                    <a:pt x="1012" y="4"/>
                    <a:pt x="951" y="0"/>
                    <a:pt x="892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3990450" y="825575"/>
              <a:ext cx="52450" cy="39000"/>
            </a:xfrm>
            <a:custGeom>
              <a:avLst/>
              <a:gdLst/>
              <a:ahLst/>
              <a:cxnLst/>
              <a:rect l="l" t="t" r="r" b="b"/>
              <a:pathLst>
                <a:path w="2098" h="1560" extrusionOk="0">
                  <a:moveTo>
                    <a:pt x="215" y="0"/>
                  </a:moveTo>
                  <a:cubicBezTo>
                    <a:pt x="162" y="81"/>
                    <a:pt x="135" y="162"/>
                    <a:pt x="81" y="269"/>
                  </a:cubicBezTo>
                  <a:cubicBezTo>
                    <a:pt x="54" y="377"/>
                    <a:pt x="54" y="484"/>
                    <a:pt x="27" y="592"/>
                  </a:cubicBezTo>
                  <a:cubicBezTo>
                    <a:pt x="0" y="834"/>
                    <a:pt x="27" y="1022"/>
                    <a:pt x="135" y="1183"/>
                  </a:cubicBezTo>
                  <a:cubicBezTo>
                    <a:pt x="215" y="1318"/>
                    <a:pt x="350" y="1398"/>
                    <a:pt x="538" y="1398"/>
                  </a:cubicBezTo>
                  <a:cubicBezTo>
                    <a:pt x="572" y="1405"/>
                    <a:pt x="605" y="1409"/>
                    <a:pt x="638" y="1409"/>
                  </a:cubicBezTo>
                  <a:cubicBezTo>
                    <a:pt x="736" y="1409"/>
                    <a:pt x="827" y="1378"/>
                    <a:pt x="888" y="1318"/>
                  </a:cubicBezTo>
                  <a:cubicBezTo>
                    <a:pt x="995" y="1237"/>
                    <a:pt x="1076" y="1103"/>
                    <a:pt x="1130" y="915"/>
                  </a:cubicBezTo>
                  <a:lnTo>
                    <a:pt x="1183" y="807"/>
                  </a:lnTo>
                  <a:cubicBezTo>
                    <a:pt x="1237" y="592"/>
                    <a:pt x="1291" y="484"/>
                    <a:pt x="1345" y="431"/>
                  </a:cubicBezTo>
                  <a:cubicBezTo>
                    <a:pt x="1398" y="377"/>
                    <a:pt x="1479" y="350"/>
                    <a:pt x="1560" y="350"/>
                  </a:cubicBezTo>
                  <a:cubicBezTo>
                    <a:pt x="1640" y="377"/>
                    <a:pt x="1721" y="431"/>
                    <a:pt x="1775" y="511"/>
                  </a:cubicBezTo>
                  <a:cubicBezTo>
                    <a:pt x="1802" y="592"/>
                    <a:pt x="1829" y="699"/>
                    <a:pt x="1802" y="861"/>
                  </a:cubicBezTo>
                  <a:cubicBezTo>
                    <a:pt x="1802" y="968"/>
                    <a:pt x="1775" y="1076"/>
                    <a:pt x="1721" y="1210"/>
                  </a:cubicBezTo>
                  <a:cubicBezTo>
                    <a:pt x="1667" y="1318"/>
                    <a:pt x="1614" y="1425"/>
                    <a:pt x="1560" y="1533"/>
                  </a:cubicBezTo>
                  <a:lnTo>
                    <a:pt x="1882" y="1560"/>
                  </a:lnTo>
                  <a:cubicBezTo>
                    <a:pt x="1936" y="1452"/>
                    <a:pt x="1963" y="1318"/>
                    <a:pt x="2017" y="1210"/>
                  </a:cubicBezTo>
                  <a:cubicBezTo>
                    <a:pt x="2044" y="1103"/>
                    <a:pt x="2071" y="995"/>
                    <a:pt x="2071" y="888"/>
                  </a:cubicBezTo>
                  <a:cubicBezTo>
                    <a:pt x="2098" y="646"/>
                    <a:pt x="2071" y="431"/>
                    <a:pt x="1963" y="296"/>
                  </a:cubicBezTo>
                  <a:cubicBezTo>
                    <a:pt x="1882" y="135"/>
                    <a:pt x="1748" y="54"/>
                    <a:pt x="1560" y="27"/>
                  </a:cubicBezTo>
                  <a:cubicBezTo>
                    <a:pt x="1531" y="23"/>
                    <a:pt x="1504" y="20"/>
                    <a:pt x="1479" y="20"/>
                  </a:cubicBezTo>
                  <a:cubicBezTo>
                    <a:pt x="1360" y="20"/>
                    <a:pt x="1272" y="68"/>
                    <a:pt x="1183" y="135"/>
                  </a:cubicBezTo>
                  <a:cubicBezTo>
                    <a:pt x="1076" y="216"/>
                    <a:pt x="995" y="377"/>
                    <a:pt x="915" y="592"/>
                  </a:cubicBezTo>
                  <a:lnTo>
                    <a:pt x="888" y="699"/>
                  </a:lnTo>
                  <a:cubicBezTo>
                    <a:pt x="834" y="861"/>
                    <a:pt x="780" y="968"/>
                    <a:pt x="726" y="1022"/>
                  </a:cubicBezTo>
                  <a:cubicBezTo>
                    <a:pt x="673" y="1076"/>
                    <a:pt x="619" y="1103"/>
                    <a:pt x="538" y="1103"/>
                  </a:cubicBezTo>
                  <a:cubicBezTo>
                    <a:pt x="457" y="1103"/>
                    <a:pt x="377" y="1049"/>
                    <a:pt x="350" y="968"/>
                  </a:cubicBezTo>
                  <a:cubicBezTo>
                    <a:pt x="296" y="861"/>
                    <a:pt x="296" y="753"/>
                    <a:pt x="296" y="592"/>
                  </a:cubicBezTo>
                  <a:cubicBezTo>
                    <a:pt x="323" y="484"/>
                    <a:pt x="350" y="377"/>
                    <a:pt x="377" y="296"/>
                  </a:cubicBezTo>
                  <a:cubicBezTo>
                    <a:pt x="404" y="189"/>
                    <a:pt x="457" y="108"/>
                    <a:pt x="511" y="27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1617075" y="2764725"/>
              <a:ext cx="51800" cy="65225"/>
            </a:xfrm>
            <a:custGeom>
              <a:avLst/>
              <a:gdLst/>
              <a:ahLst/>
              <a:cxnLst/>
              <a:rect l="l" t="t" r="r" b="b"/>
              <a:pathLst>
                <a:path w="2072" h="2609" extrusionOk="0">
                  <a:moveTo>
                    <a:pt x="1" y="1"/>
                  </a:moveTo>
                  <a:lnTo>
                    <a:pt x="1" y="2609"/>
                  </a:lnTo>
                  <a:lnTo>
                    <a:pt x="350" y="2609"/>
                  </a:lnTo>
                  <a:lnTo>
                    <a:pt x="350" y="1345"/>
                  </a:lnTo>
                  <a:lnTo>
                    <a:pt x="1614" y="2609"/>
                  </a:lnTo>
                  <a:lnTo>
                    <a:pt x="2071" y="2609"/>
                  </a:lnTo>
                  <a:lnTo>
                    <a:pt x="673" y="1211"/>
                  </a:lnTo>
                  <a:lnTo>
                    <a:pt x="1990" y="1"/>
                  </a:lnTo>
                  <a:lnTo>
                    <a:pt x="1533" y="1"/>
                  </a:lnTo>
                  <a:lnTo>
                    <a:pt x="350" y="1103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1670850" y="2779525"/>
              <a:ext cx="41025" cy="51775"/>
            </a:xfrm>
            <a:custGeom>
              <a:avLst/>
              <a:gdLst/>
              <a:ahLst/>
              <a:cxnLst/>
              <a:rect l="l" t="t" r="r" b="b"/>
              <a:pathLst>
                <a:path w="1641" h="2071" extrusionOk="0">
                  <a:moveTo>
                    <a:pt x="1318" y="1022"/>
                  </a:moveTo>
                  <a:lnTo>
                    <a:pt x="1318" y="1103"/>
                  </a:lnTo>
                  <a:cubicBezTo>
                    <a:pt x="1318" y="1318"/>
                    <a:pt x="1264" y="1479"/>
                    <a:pt x="1157" y="1613"/>
                  </a:cubicBezTo>
                  <a:cubicBezTo>
                    <a:pt x="1049" y="1721"/>
                    <a:pt x="915" y="1802"/>
                    <a:pt x="727" y="1802"/>
                  </a:cubicBezTo>
                  <a:cubicBezTo>
                    <a:pt x="619" y="1802"/>
                    <a:pt x="512" y="1748"/>
                    <a:pt x="431" y="1694"/>
                  </a:cubicBezTo>
                  <a:cubicBezTo>
                    <a:pt x="350" y="1640"/>
                    <a:pt x="323" y="1533"/>
                    <a:pt x="323" y="1425"/>
                  </a:cubicBezTo>
                  <a:cubicBezTo>
                    <a:pt x="323" y="1291"/>
                    <a:pt x="377" y="1183"/>
                    <a:pt x="458" y="1129"/>
                  </a:cubicBezTo>
                  <a:cubicBezTo>
                    <a:pt x="565" y="1049"/>
                    <a:pt x="754" y="1022"/>
                    <a:pt x="1022" y="1022"/>
                  </a:cubicBezTo>
                  <a:close/>
                  <a:moveTo>
                    <a:pt x="807" y="0"/>
                  </a:moveTo>
                  <a:cubicBezTo>
                    <a:pt x="700" y="0"/>
                    <a:pt x="592" y="27"/>
                    <a:pt x="485" y="27"/>
                  </a:cubicBezTo>
                  <a:cubicBezTo>
                    <a:pt x="377" y="54"/>
                    <a:pt x="270" y="108"/>
                    <a:pt x="135" y="135"/>
                  </a:cubicBezTo>
                  <a:lnTo>
                    <a:pt x="135" y="430"/>
                  </a:lnTo>
                  <a:cubicBezTo>
                    <a:pt x="243" y="377"/>
                    <a:pt x="350" y="350"/>
                    <a:pt x="458" y="323"/>
                  </a:cubicBezTo>
                  <a:cubicBezTo>
                    <a:pt x="565" y="296"/>
                    <a:pt x="673" y="269"/>
                    <a:pt x="780" y="269"/>
                  </a:cubicBezTo>
                  <a:cubicBezTo>
                    <a:pt x="942" y="269"/>
                    <a:pt x="1076" y="323"/>
                    <a:pt x="1184" y="404"/>
                  </a:cubicBezTo>
                  <a:cubicBezTo>
                    <a:pt x="1291" y="484"/>
                    <a:pt x="1318" y="592"/>
                    <a:pt x="1318" y="753"/>
                  </a:cubicBezTo>
                  <a:lnTo>
                    <a:pt x="1318" y="780"/>
                  </a:lnTo>
                  <a:lnTo>
                    <a:pt x="888" y="780"/>
                  </a:lnTo>
                  <a:cubicBezTo>
                    <a:pt x="592" y="780"/>
                    <a:pt x="377" y="834"/>
                    <a:pt x="216" y="941"/>
                  </a:cubicBezTo>
                  <a:cubicBezTo>
                    <a:pt x="81" y="1049"/>
                    <a:pt x="1" y="1210"/>
                    <a:pt x="1" y="1452"/>
                  </a:cubicBezTo>
                  <a:cubicBezTo>
                    <a:pt x="1" y="1640"/>
                    <a:pt x="54" y="1775"/>
                    <a:pt x="162" y="1909"/>
                  </a:cubicBezTo>
                  <a:cubicBezTo>
                    <a:pt x="296" y="2017"/>
                    <a:pt x="458" y="2070"/>
                    <a:pt x="646" y="2070"/>
                  </a:cubicBezTo>
                  <a:cubicBezTo>
                    <a:pt x="807" y="2070"/>
                    <a:pt x="942" y="2044"/>
                    <a:pt x="1049" y="1990"/>
                  </a:cubicBezTo>
                  <a:cubicBezTo>
                    <a:pt x="1157" y="1936"/>
                    <a:pt x="1264" y="1828"/>
                    <a:pt x="1318" y="1721"/>
                  </a:cubicBezTo>
                  <a:lnTo>
                    <a:pt x="1318" y="2017"/>
                  </a:lnTo>
                  <a:lnTo>
                    <a:pt x="1641" y="2017"/>
                  </a:lnTo>
                  <a:lnTo>
                    <a:pt x="1641" y="887"/>
                  </a:lnTo>
                  <a:cubicBezTo>
                    <a:pt x="1641" y="592"/>
                    <a:pt x="1587" y="377"/>
                    <a:pt x="1453" y="215"/>
                  </a:cubicBezTo>
                  <a:cubicBezTo>
                    <a:pt x="1291" y="81"/>
                    <a:pt x="1103" y="0"/>
                    <a:pt x="807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1722600" y="2766750"/>
              <a:ext cx="30950" cy="63200"/>
            </a:xfrm>
            <a:custGeom>
              <a:avLst/>
              <a:gdLst/>
              <a:ahLst/>
              <a:cxnLst/>
              <a:rect l="l" t="t" r="r" b="b"/>
              <a:pathLst>
                <a:path w="1238" h="2528" extrusionOk="0">
                  <a:moveTo>
                    <a:pt x="243" y="0"/>
                  </a:moveTo>
                  <a:lnTo>
                    <a:pt x="243" y="565"/>
                  </a:lnTo>
                  <a:lnTo>
                    <a:pt x="1" y="565"/>
                  </a:lnTo>
                  <a:lnTo>
                    <a:pt x="1" y="807"/>
                  </a:lnTo>
                  <a:lnTo>
                    <a:pt x="243" y="807"/>
                  </a:lnTo>
                  <a:lnTo>
                    <a:pt x="243" y="1882"/>
                  </a:lnTo>
                  <a:cubicBezTo>
                    <a:pt x="243" y="2124"/>
                    <a:pt x="297" y="2286"/>
                    <a:pt x="377" y="2393"/>
                  </a:cubicBezTo>
                  <a:cubicBezTo>
                    <a:pt x="485" y="2474"/>
                    <a:pt x="646" y="2528"/>
                    <a:pt x="888" y="2528"/>
                  </a:cubicBezTo>
                  <a:lnTo>
                    <a:pt x="1238" y="2528"/>
                  </a:lnTo>
                  <a:lnTo>
                    <a:pt x="1238" y="2259"/>
                  </a:lnTo>
                  <a:lnTo>
                    <a:pt x="888" y="2259"/>
                  </a:lnTo>
                  <a:cubicBezTo>
                    <a:pt x="754" y="2259"/>
                    <a:pt x="673" y="2232"/>
                    <a:pt x="619" y="2178"/>
                  </a:cubicBezTo>
                  <a:cubicBezTo>
                    <a:pt x="592" y="2151"/>
                    <a:pt x="566" y="2044"/>
                    <a:pt x="566" y="1882"/>
                  </a:cubicBezTo>
                  <a:lnTo>
                    <a:pt x="566" y="807"/>
                  </a:lnTo>
                  <a:lnTo>
                    <a:pt x="1238" y="807"/>
                  </a:lnTo>
                  <a:lnTo>
                    <a:pt x="1238" y="565"/>
                  </a:lnTo>
                  <a:lnTo>
                    <a:pt x="566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1760925" y="2779525"/>
              <a:ext cx="41025" cy="51775"/>
            </a:xfrm>
            <a:custGeom>
              <a:avLst/>
              <a:gdLst/>
              <a:ahLst/>
              <a:cxnLst/>
              <a:rect l="l" t="t" r="r" b="b"/>
              <a:pathLst>
                <a:path w="1641" h="2071" extrusionOk="0">
                  <a:moveTo>
                    <a:pt x="1318" y="1022"/>
                  </a:moveTo>
                  <a:lnTo>
                    <a:pt x="1318" y="1103"/>
                  </a:lnTo>
                  <a:cubicBezTo>
                    <a:pt x="1318" y="1318"/>
                    <a:pt x="1264" y="1479"/>
                    <a:pt x="1157" y="1613"/>
                  </a:cubicBezTo>
                  <a:cubicBezTo>
                    <a:pt x="1049" y="1721"/>
                    <a:pt x="915" y="1802"/>
                    <a:pt x="726" y="1802"/>
                  </a:cubicBezTo>
                  <a:cubicBezTo>
                    <a:pt x="619" y="1802"/>
                    <a:pt x="511" y="1748"/>
                    <a:pt x="431" y="1694"/>
                  </a:cubicBezTo>
                  <a:cubicBezTo>
                    <a:pt x="350" y="1640"/>
                    <a:pt x="323" y="1533"/>
                    <a:pt x="323" y="1425"/>
                  </a:cubicBezTo>
                  <a:cubicBezTo>
                    <a:pt x="323" y="1291"/>
                    <a:pt x="377" y="1183"/>
                    <a:pt x="458" y="1129"/>
                  </a:cubicBezTo>
                  <a:cubicBezTo>
                    <a:pt x="565" y="1049"/>
                    <a:pt x="753" y="1022"/>
                    <a:pt x="1022" y="1022"/>
                  </a:cubicBezTo>
                  <a:close/>
                  <a:moveTo>
                    <a:pt x="807" y="0"/>
                  </a:moveTo>
                  <a:cubicBezTo>
                    <a:pt x="699" y="0"/>
                    <a:pt x="592" y="27"/>
                    <a:pt x="484" y="27"/>
                  </a:cubicBezTo>
                  <a:cubicBezTo>
                    <a:pt x="377" y="54"/>
                    <a:pt x="269" y="108"/>
                    <a:pt x="135" y="135"/>
                  </a:cubicBezTo>
                  <a:lnTo>
                    <a:pt x="135" y="430"/>
                  </a:lnTo>
                  <a:cubicBezTo>
                    <a:pt x="242" y="377"/>
                    <a:pt x="350" y="350"/>
                    <a:pt x="458" y="323"/>
                  </a:cubicBezTo>
                  <a:cubicBezTo>
                    <a:pt x="565" y="296"/>
                    <a:pt x="673" y="269"/>
                    <a:pt x="780" y="269"/>
                  </a:cubicBezTo>
                  <a:cubicBezTo>
                    <a:pt x="941" y="269"/>
                    <a:pt x="1076" y="323"/>
                    <a:pt x="1183" y="404"/>
                  </a:cubicBezTo>
                  <a:cubicBezTo>
                    <a:pt x="1291" y="484"/>
                    <a:pt x="1318" y="592"/>
                    <a:pt x="1318" y="753"/>
                  </a:cubicBezTo>
                  <a:lnTo>
                    <a:pt x="1318" y="780"/>
                  </a:lnTo>
                  <a:lnTo>
                    <a:pt x="888" y="780"/>
                  </a:lnTo>
                  <a:cubicBezTo>
                    <a:pt x="592" y="780"/>
                    <a:pt x="377" y="834"/>
                    <a:pt x="216" y="941"/>
                  </a:cubicBezTo>
                  <a:cubicBezTo>
                    <a:pt x="81" y="1049"/>
                    <a:pt x="0" y="1210"/>
                    <a:pt x="0" y="1452"/>
                  </a:cubicBezTo>
                  <a:cubicBezTo>
                    <a:pt x="0" y="1640"/>
                    <a:pt x="54" y="1775"/>
                    <a:pt x="162" y="1909"/>
                  </a:cubicBezTo>
                  <a:cubicBezTo>
                    <a:pt x="296" y="2017"/>
                    <a:pt x="458" y="2070"/>
                    <a:pt x="646" y="2070"/>
                  </a:cubicBezTo>
                  <a:cubicBezTo>
                    <a:pt x="807" y="2070"/>
                    <a:pt x="941" y="2044"/>
                    <a:pt x="1049" y="1990"/>
                  </a:cubicBezTo>
                  <a:cubicBezTo>
                    <a:pt x="1157" y="1936"/>
                    <a:pt x="1264" y="1828"/>
                    <a:pt x="1318" y="1721"/>
                  </a:cubicBezTo>
                  <a:lnTo>
                    <a:pt x="1318" y="2017"/>
                  </a:lnTo>
                  <a:lnTo>
                    <a:pt x="1640" y="2017"/>
                  </a:lnTo>
                  <a:lnTo>
                    <a:pt x="1640" y="887"/>
                  </a:lnTo>
                  <a:cubicBezTo>
                    <a:pt x="1640" y="592"/>
                    <a:pt x="1587" y="377"/>
                    <a:pt x="1452" y="215"/>
                  </a:cubicBezTo>
                  <a:cubicBezTo>
                    <a:pt x="1291" y="81"/>
                    <a:pt x="1103" y="0"/>
                    <a:pt x="807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1818725" y="2762050"/>
              <a:ext cx="43725" cy="69250"/>
            </a:xfrm>
            <a:custGeom>
              <a:avLst/>
              <a:gdLst/>
              <a:ahLst/>
              <a:cxnLst/>
              <a:rect l="l" t="t" r="r" b="b"/>
              <a:pathLst>
                <a:path w="1749" h="2770" extrusionOk="0">
                  <a:moveTo>
                    <a:pt x="861" y="968"/>
                  </a:moveTo>
                  <a:cubicBezTo>
                    <a:pt x="1022" y="968"/>
                    <a:pt x="1157" y="1049"/>
                    <a:pt x="1264" y="1183"/>
                  </a:cubicBezTo>
                  <a:cubicBezTo>
                    <a:pt x="1372" y="1318"/>
                    <a:pt x="1399" y="1506"/>
                    <a:pt x="1399" y="1721"/>
                  </a:cubicBezTo>
                  <a:cubicBezTo>
                    <a:pt x="1399" y="1963"/>
                    <a:pt x="1372" y="2151"/>
                    <a:pt x="1264" y="2285"/>
                  </a:cubicBezTo>
                  <a:cubicBezTo>
                    <a:pt x="1157" y="2420"/>
                    <a:pt x="1022" y="2501"/>
                    <a:pt x="861" y="2501"/>
                  </a:cubicBezTo>
                  <a:cubicBezTo>
                    <a:pt x="700" y="2501"/>
                    <a:pt x="565" y="2420"/>
                    <a:pt x="458" y="2285"/>
                  </a:cubicBezTo>
                  <a:cubicBezTo>
                    <a:pt x="377" y="2151"/>
                    <a:pt x="323" y="1963"/>
                    <a:pt x="323" y="1721"/>
                  </a:cubicBezTo>
                  <a:cubicBezTo>
                    <a:pt x="323" y="1506"/>
                    <a:pt x="377" y="1318"/>
                    <a:pt x="458" y="1183"/>
                  </a:cubicBezTo>
                  <a:cubicBezTo>
                    <a:pt x="565" y="1049"/>
                    <a:pt x="700" y="968"/>
                    <a:pt x="861" y="968"/>
                  </a:cubicBezTo>
                  <a:close/>
                  <a:moveTo>
                    <a:pt x="1" y="0"/>
                  </a:moveTo>
                  <a:lnTo>
                    <a:pt x="1" y="2716"/>
                  </a:lnTo>
                  <a:lnTo>
                    <a:pt x="323" y="2716"/>
                  </a:lnTo>
                  <a:lnTo>
                    <a:pt x="323" y="2420"/>
                  </a:lnTo>
                  <a:cubicBezTo>
                    <a:pt x="377" y="2527"/>
                    <a:pt x="458" y="2635"/>
                    <a:pt x="565" y="2689"/>
                  </a:cubicBezTo>
                  <a:cubicBezTo>
                    <a:pt x="673" y="2743"/>
                    <a:pt x="807" y="2769"/>
                    <a:pt x="942" y="2769"/>
                  </a:cubicBezTo>
                  <a:cubicBezTo>
                    <a:pt x="1184" y="2769"/>
                    <a:pt x="1372" y="2662"/>
                    <a:pt x="1533" y="2474"/>
                  </a:cubicBezTo>
                  <a:cubicBezTo>
                    <a:pt x="1668" y="2285"/>
                    <a:pt x="1748" y="2044"/>
                    <a:pt x="1748" y="1721"/>
                  </a:cubicBezTo>
                  <a:cubicBezTo>
                    <a:pt x="1748" y="1425"/>
                    <a:pt x="1668" y="1183"/>
                    <a:pt x="1533" y="995"/>
                  </a:cubicBezTo>
                  <a:cubicBezTo>
                    <a:pt x="1372" y="807"/>
                    <a:pt x="1184" y="699"/>
                    <a:pt x="942" y="699"/>
                  </a:cubicBezTo>
                  <a:cubicBezTo>
                    <a:pt x="807" y="699"/>
                    <a:pt x="673" y="726"/>
                    <a:pt x="565" y="780"/>
                  </a:cubicBezTo>
                  <a:cubicBezTo>
                    <a:pt x="458" y="834"/>
                    <a:pt x="377" y="941"/>
                    <a:pt x="323" y="1049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1875850" y="2762050"/>
              <a:ext cx="8100" cy="67900"/>
            </a:xfrm>
            <a:custGeom>
              <a:avLst/>
              <a:gdLst/>
              <a:ahLst/>
              <a:cxnLst/>
              <a:rect l="l" t="t" r="r" b="b"/>
              <a:pathLst>
                <a:path w="324" h="2716" extrusionOk="0">
                  <a:moveTo>
                    <a:pt x="1" y="0"/>
                  </a:moveTo>
                  <a:lnTo>
                    <a:pt x="1" y="2716"/>
                  </a:lnTo>
                  <a:lnTo>
                    <a:pt x="324" y="271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897375" y="2779525"/>
              <a:ext cx="45050" cy="51775"/>
            </a:xfrm>
            <a:custGeom>
              <a:avLst/>
              <a:gdLst/>
              <a:ahLst/>
              <a:cxnLst/>
              <a:rect l="l" t="t" r="r" b="b"/>
              <a:pathLst>
                <a:path w="1802" h="2071" extrusionOk="0">
                  <a:moveTo>
                    <a:pt x="941" y="269"/>
                  </a:moveTo>
                  <a:cubicBezTo>
                    <a:pt x="1103" y="269"/>
                    <a:pt x="1237" y="323"/>
                    <a:pt x="1345" y="430"/>
                  </a:cubicBezTo>
                  <a:cubicBezTo>
                    <a:pt x="1425" y="538"/>
                    <a:pt x="1479" y="672"/>
                    <a:pt x="1479" y="861"/>
                  </a:cubicBezTo>
                  <a:lnTo>
                    <a:pt x="323" y="861"/>
                  </a:lnTo>
                  <a:cubicBezTo>
                    <a:pt x="350" y="672"/>
                    <a:pt x="404" y="538"/>
                    <a:pt x="511" y="430"/>
                  </a:cubicBezTo>
                  <a:cubicBezTo>
                    <a:pt x="619" y="323"/>
                    <a:pt x="780" y="269"/>
                    <a:pt x="941" y="269"/>
                  </a:cubicBezTo>
                  <a:close/>
                  <a:moveTo>
                    <a:pt x="941" y="0"/>
                  </a:moveTo>
                  <a:cubicBezTo>
                    <a:pt x="646" y="0"/>
                    <a:pt x="430" y="108"/>
                    <a:pt x="242" y="296"/>
                  </a:cubicBezTo>
                  <a:cubicBezTo>
                    <a:pt x="81" y="484"/>
                    <a:pt x="0" y="726"/>
                    <a:pt x="0" y="1049"/>
                  </a:cubicBezTo>
                  <a:cubicBezTo>
                    <a:pt x="0" y="1371"/>
                    <a:pt x="81" y="1613"/>
                    <a:pt x="269" y="1802"/>
                  </a:cubicBezTo>
                  <a:cubicBezTo>
                    <a:pt x="457" y="1963"/>
                    <a:pt x="699" y="2070"/>
                    <a:pt x="995" y="2070"/>
                  </a:cubicBezTo>
                  <a:cubicBezTo>
                    <a:pt x="1130" y="2070"/>
                    <a:pt x="1264" y="2044"/>
                    <a:pt x="1371" y="2017"/>
                  </a:cubicBezTo>
                  <a:cubicBezTo>
                    <a:pt x="1506" y="1990"/>
                    <a:pt x="1613" y="1963"/>
                    <a:pt x="1721" y="1909"/>
                  </a:cubicBezTo>
                  <a:lnTo>
                    <a:pt x="1721" y="1613"/>
                  </a:lnTo>
                  <a:cubicBezTo>
                    <a:pt x="1613" y="1667"/>
                    <a:pt x="1506" y="1721"/>
                    <a:pt x="1371" y="1748"/>
                  </a:cubicBezTo>
                  <a:cubicBezTo>
                    <a:pt x="1264" y="1775"/>
                    <a:pt x="1156" y="1802"/>
                    <a:pt x="1022" y="1802"/>
                  </a:cubicBezTo>
                  <a:cubicBezTo>
                    <a:pt x="807" y="1802"/>
                    <a:pt x="646" y="1721"/>
                    <a:pt x="538" y="1613"/>
                  </a:cubicBezTo>
                  <a:cubicBezTo>
                    <a:pt x="404" y="1506"/>
                    <a:pt x="350" y="1345"/>
                    <a:pt x="323" y="1103"/>
                  </a:cubicBezTo>
                  <a:lnTo>
                    <a:pt x="1802" y="1103"/>
                  </a:lnTo>
                  <a:lnTo>
                    <a:pt x="1802" y="941"/>
                  </a:lnTo>
                  <a:cubicBezTo>
                    <a:pt x="1802" y="672"/>
                    <a:pt x="1721" y="430"/>
                    <a:pt x="1587" y="269"/>
                  </a:cubicBezTo>
                  <a:cubicBezTo>
                    <a:pt x="1425" y="81"/>
                    <a:pt x="1210" y="0"/>
                    <a:pt x="941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1955175" y="2779525"/>
              <a:ext cx="44375" cy="69250"/>
            </a:xfrm>
            <a:custGeom>
              <a:avLst/>
              <a:gdLst/>
              <a:ahLst/>
              <a:cxnLst/>
              <a:rect l="l" t="t" r="r" b="b"/>
              <a:pathLst>
                <a:path w="1775" h="2770" extrusionOk="0">
                  <a:moveTo>
                    <a:pt x="888" y="269"/>
                  </a:moveTo>
                  <a:cubicBezTo>
                    <a:pt x="1049" y="269"/>
                    <a:pt x="1183" y="350"/>
                    <a:pt x="1291" y="484"/>
                  </a:cubicBezTo>
                  <a:cubicBezTo>
                    <a:pt x="1372" y="619"/>
                    <a:pt x="1425" y="807"/>
                    <a:pt x="1425" y="1022"/>
                  </a:cubicBezTo>
                  <a:cubicBezTo>
                    <a:pt x="1425" y="1264"/>
                    <a:pt x="1372" y="1452"/>
                    <a:pt x="1291" y="1586"/>
                  </a:cubicBezTo>
                  <a:cubicBezTo>
                    <a:pt x="1183" y="1721"/>
                    <a:pt x="1049" y="1802"/>
                    <a:pt x="888" y="1802"/>
                  </a:cubicBezTo>
                  <a:cubicBezTo>
                    <a:pt x="700" y="1802"/>
                    <a:pt x="565" y="1721"/>
                    <a:pt x="484" y="1586"/>
                  </a:cubicBezTo>
                  <a:cubicBezTo>
                    <a:pt x="377" y="1452"/>
                    <a:pt x="323" y="1264"/>
                    <a:pt x="323" y="1022"/>
                  </a:cubicBezTo>
                  <a:cubicBezTo>
                    <a:pt x="323" y="807"/>
                    <a:pt x="377" y="619"/>
                    <a:pt x="484" y="484"/>
                  </a:cubicBezTo>
                  <a:cubicBezTo>
                    <a:pt x="565" y="350"/>
                    <a:pt x="700" y="269"/>
                    <a:pt x="888" y="269"/>
                  </a:cubicBezTo>
                  <a:close/>
                  <a:moveTo>
                    <a:pt x="968" y="0"/>
                  </a:moveTo>
                  <a:cubicBezTo>
                    <a:pt x="807" y="0"/>
                    <a:pt x="700" y="27"/>
                    <a:pt x="592" y="81"/>
                  </a:cubicBezTo>
                  <a:cubicBezTo>
                    <a:pt x="484" y="135"/>
                    <a:pt x="404" y="242"/>
                    <a:pt x="323" y="350"/>
                  </a:cubicBezTo>
                  <a:lnTo>
                    <a:pt x="323" y="54"/>
                  </a:lnTo>
                  <a:lnTo>
                    <a:pt x="1" y="54"/>
                  </a:lnTo>
                  <a:lnTo>
                    <a:pt x="1" y="2769"/>
                  </a:lnTo>
                  <a:lnTo>
                    <a:pt x="323" y="2769"/>
                  </a:lnTo>
                  <a:lnTo>
                    <a:pt x="323" y="1721"/>
                  </a:lnTo>
                  <a:cubicBezTo>
                    <a:pt x="404" y="1828"/>
                    <a:pt x="484" y="1936"/>
                    <a:pt x="592" y="1990"/>
                  </a:cubicBezTo>
                  <a:cubicBezTo>
                    <a:pt x="700" y="2044"/>
                    <a:pt x="807" y="2070"/>
                    <a:pt x="968" y="2070"/>
                  </a:cubicBezTo>
                  <a:cubicBezTo>
                    <a:pt x="1210" y="2070"/>
                    <a:pt x="1399" y="1963"/>
                    <a:pt x="1533" y="1775"/>
                  </a:cubicBezTo>
                  <a:cubicBezTo>
                    <a:pt x="1694" y="1586"/>
                    <a:pt x="1775" y="1345"/>
                    <a:pt x="1775" y="1022"/>
                  </a:cubicBezTo>
                  <a:cubicBezTo>
                    <a:pt x="1775" y="726"/>
                    <a:pt x="1694" y="484"/>
                    <a:pt x="1533" y="296"/>
                  </a:cubicBezTo>
                  <a:cubicBezTo>
                    <a:pt x="1399" y="108"/>
                    <a:pt x="1210" y="0"/>
                    <a:pt x="968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2012300" y="2762050"/>
              <a:ext cx="41025" cy="67900"/>
            </a:xfrm>
            <a:custGeom>
              <a:avLst/>
              <a:gdLst/>
              <a:ahLst/>
              <a:cxnLst/>
              <a:rect l="l" t="t" r="r" b="b"/>
              <a:pathLst>
                <a:path w="1641" h="2716" extrusionOk="0">
                  <a:moveTo>
                    <a:pt x="1" y="0"/>
                  </a:moveTo>
                  <a:lnTo>
                    <a:pt x="1" y="2716"/>
                  </a:lnTo>
                  <a:lnTo>
                    <a:pt x="323" y="2716"/>
                  </a:lnTo>
                  <a:lnTo>
                    <a:pt x="323" y="1613"/>
                  </a:lnTo>
                  <a:cubicBezTo>
                    <a:pt x="323" y="1425"/>
                    <a:pt x="377" y="1264"/>
                    <a:pt x="485" y="1156"/>
                  </a:cubicBezTo>
                  <a:cubicBezTo>
                    <a:pt x="565" y="1049"/>
                    <a:pt x="727" y="995"/>
                    <a:pt x="888" y="995"/>
                  </a:cubicBezTo>
                  <a:cubicBezTo>
                    <a:pt x="1022" y="995"/>
                    <a:pt x="1130" y="1022"/>
                    <a:pt x="1211" y="1129"/>
                  </a:cubicBezTo>
                  <a:cubicBezTo>
                    <a:pt x="1291" y="1210"/>
                    <a:pt x="1318" y="1344"/>
                    <a:pt x="1318" y="1533"/>
                  </a:cubicBezTo>
                  <a:lnTo>
                    <a:pt x="1318" y="2716"/>
                  </a:lnTo>
                  <a:lnTo>
                    <a:pt x="1641" y="2716"/>
                  </a:lnTo>
                  <a:lnTo>
                    <a:pt x="1641" y="1533"/>
                  </a:lnTo>
                  <a:cubicBezTo>
                    <a:pt x="1641" y="1264"/>
                    <a:pt x="1587" y="1049"/>
                    <a:pt x="1480" y="914"/>
                  </a:cubicBezTo>
                  <a:cubicBezTo>
                    <a:pt x="1345" y="780"/>
                    <a:pt x="1184" y="699"/>
                    <a:pt x="969" y="699"/>
                  </a:cubicBezTo>
                  <a:cubicBezTo>
                    <a:pt x="834" y="699"/>
                    <a:pt x="700" y="726"/>
                    <a:pt x="592" y="780"/>
                  </a:cubicBezTo>
                  <a:cubicBezTo>
                    <a:pt x="485" y="861"/>
                    <a:pt x="404" y="941"/>
                    <a:pt x="323" y="1049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2066075" y="2779525"/>
              <a:ext cx="41700" cy="51775"/>
            </a:xfrm>
            <a:custGeom>
              <a:avLst/>
              <a:gdLst/>
              <a:ahLst/>
              <a:cxnLst/>
              <a:rect l="l" t="t" r="r" b="b"/>
              <a:pathLst>
                <a:path w="1668" h="2071" extrusionOk="0">
                  <a:moveTo>
                    <a:pt x="1345" y="1022"/>
                  </a:moveTo>
                  <a:lnTo>
                    <a:pt x="1345" y="1103"/>
                  </a:lnTo>
                  <a:cubicBezTo>
                    <a:pt x="1345" y="1318"/>
                    <a:pt x="1291" y="1479"/>
                    <a:pt x="1184" y="1613"/>
                  </a:cubicBezTo>
                  <a:cubicBezTo>
                    <a:pt x="1076" y="1721"/>
                    <a:pt x="942" y="1802"/>
                    <a:pt x="754" y="1802"/>
                  </a:cubicBezTo>
                  <a:cubicBezTo>
                    <a:pt x="619" y="1802"/>
                    <a:pt x="512" y="1748"/>
                    <a:pt x="458" y="1694"/>
                  </a:cubicBezTo>
                  <a:cubicBezTo>
                    <a:pt x="377" y="1640"/>
                    <a:pt x="323" y="1533"/>
                    <a:pt x="323" y="1425"/>
                  </a:cubicBezTo>
                  <a:cubicBezTo>
                    <a:pt x="323" y="1291"/>
                    <a:pt x="377" y="1183"/>
                    <a:pt x="485" y="1129"/>
                  </a:cubicBezTo>
                  <a:cubicBezTo>
                    <a:pt x="592" y="1049"/>
                    <a:pt x="754" y="1022"/>
                    <a:pt x="1022" y="1022"/>
                  </a:cubicBezTo>
                  <a:close/>
                  <a:moveTo>
                    <a:pt x="834" y="0"/>
                  </a:moveTo>
                  <a:cubicBezTo>
                    <a:pt x="727" y="0"/>
                    <a:pt x="619" y="27"/>
                    <a:pt x="512" y="27"/>
                  </a:cubicBezTo>
                  <a:cubicBezTo>
                    <a:pt x="377" y="54"/>
                    <a:pt x="270" y="108"/>
                    <a:pt x="162" y="135"/>
                  </a:cubicBezTo>
                  <a:lnTo>
                    <a:pt x="162" y="430"/>
                  </a:lnTo>
                  <a:cubicBezTo>
                    <a:pt x="243" y="377"/>
                    <a:pt x="350" y="350"/>
                    <a:pt x="458" y="323"/>
                  </a:cubicBezTo>
                  <a:cubicBezTo>
                    <a:pt x="565" y="296"/>
                    <a:pt x="673" y="269"/>
                    <a:pt x="780" y="269"/>
                  </a:cubicBezTo>
                  <a:cubicBezTo>
                    <a:pt x="969" y="269"/>
                    <a:pt x="1103" y="323"/>
                    <a:pt x="1211" y="404"/>
                  </a:cubicBezTo>
                  <a:cubicBezTo>
                    <a:pt x="1291" y="484"/>
                    <a:pt x="1345" y="592"/>
                    <a:pt x="1345" y="753"/>
                  </a:cubicBezTo>
                  <a:lnTo>
                    <a:pt x="1345" y="780"/>
                  </a:lnTo>
                  <a:lnTo>
                    <a:pt x="888" y="780"/>
                  </a:lnTo>
                  <a:cubicBezTo>
                    <a:pt x="592" y="780"/>
                    <a:pt x="377" y="834"/>
                    <a:pt x="243" y="941"/>
                  </a:cubicBezTo>
                  <a:cubicBezTo>
                    <a:pt x="81" y="1049"/>
                    <a:pt x="1" y="1210"/>
                    <a:pt x="1" y="1452"/>
                  </a:cubicBezTo>
                  <a:cubicBezTo>
                    <a:pt x="1" y="1640"/>
                    <a:pt x="81" y="1775"/>
                    <a:pt x="189" y="1909"/>
                  </a:cubicBezTo>
                  <a:cubicBezTo>
                    <a:pt x="296" y="2017"/>
                    <a:pt x="458" y="2070"/>
                    <a:pt x="673" y="2070"/>
                  </a:cubicBezTo>
                  <a:cubicBezTo>
                    <a:pt x="834" y="2070"/>
                    <a:pt x="969" y="2044"/>
                    <a:pt x="1076" y="1990"/>
                  </a:cubicBezTo>
                  <a:cubicBezTo>
                    <a:pt x="1184" y="1936"/>
                    <a:pt x="1264" y="1828"/>
                    <a:pt x="1345" y="1721"/>
                  </a:cubicBezTo>
                  <a:lnTo>
                    <a:pt x="1345" y="2017"/>
                  </a:lnTo>
                  <a:lnTo>
                    <a:pt x="1668" y="2017"/>
                  </a:lnTo>
                  <a:lnTo>
                    <a:pt x="1668" y="887"/>
                  </a:lnTo>
                  <a:cubicBezTo>
                    <a:pt x="1668" y="592"/>
                    <a:pt x="1587" y="377"/>
                    <a:pt x="1453" y="215"/>
                  </a:cubicBezTo>
                  <a:cubicBezTo>
                    <a:pt x="1318" y="81"/>
                    <a:pt x="1103" y="0"/>
                    <a:pt x="834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2123875" y="2779525"/>
              <a:ext cx="28925" cy="50425"/>
            </a:xfrm>
            <a:custGeom>
              <a:avLst/>
              <a:gdLst/>
              <a:ahLst/>
              <a:cxnLst/>
              <a:rect l="l" t="t" r="r" b="b"/>
              <a:pathLst>
                <a:path w="1157" h="2017" extrusionOk="0">
                  <a:moveTo>
                    <a:pt x="996" y="0"/>
                  </a:moveTo>
                  <a:cubicBezTo>
                    <a:pt x="834" y="0"/>
                    <a:pt x="700" y="27"/>
                    <a:pt x="592" y="81"/>
                  </a:cubicBezTo>
                  <a:cubicBezTo>
                    <a:pt x="485" y="162"/>
                    <a:pt x="404" y="242"/>
                    <a:pt x="324" y="350"/>
                  </a:cubicBezTo>
                  <a:lnTo>
                    <a:pt x="324" y="54"/>
                  </a:lnTo>
                  <a:lnTo>
                    <a:pt x="1" y="54"/>
                  </a:lnTo>
                  <a:lnTo>
                    <a:pt x="1" y="2017"/>
                  </a:lnTo>
                  <a:lnTo>
                    <a:pt x="324" y="2017"/>
                  </a:lnTo>
                  <a:lnTo>
                    <a:pt x="324" y="968"/>
                  </a:lnTo>
                  <a:cubicBezTo>
                    <a:pt x="324" y="753"/>
                    <a:pt x="377" y="592"/>
                    <a:pt x="485" y="484"/>
                  </a:cubicBezTo>
                  <a:cubicBezTo>
                    <a:pt x="566" y="350"/>
                    <a:pt x="727" y="296"/>
                    <a:pt x="888" y="296"/>
                  </a:cubicBezTo>
                  <a:lnTo>
                    <a:pt x="1049" y="296"/>
                  </a:lnTo>
                  <a:cubicBezTo>
                    <a:pt x="1076" y="323"/>
                    <a:pt x="1130" y="323"/>
                    <a:pt x="1157" y="350"/>
                  </a:cubicBezTo>
                  <a:lnTo>
                    <a:pt x="1157" y="27"/>
                  </a:lnTo>
                  <a:cubicBezTo>
                    <a:pt x="1130" y="27"/>
                    <a:pt x="1103" y="0"/>
                    <a:pt x="1076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2161525" y="2762050"/>
              <a:ext cx="7425" cy="67900"/>
            </a:xfrm>
            <a:custGeom>
              <a:avLst/>
              <a:gdLst/>
              <a:ahLst/>
              <a:cxnLst/>
              <a:rect l="l" t="t" r="r" b="b"/>
              <a:pathLst>
                <a:path w="297" h="2716" extrusionOk="0">
                  <a:moveTo>
                    <a:pt x="1" y="0"/>
                  </a:moveTo>
                  <a:lnTo>
                    <a:pt x="1" y="403"/>
                  </a:lnTo>
                  <a:lnTo>
                    <a:pt x="296" y="403"/>
                  </a:lnTo>
                  <a:lnTo>
                    <a:pt x="296" y="0"/>
                  </a:lnTo>
                  <a:close/>
                  <a:moveTo>
                    <a:pt x="1" y="753"/>
                  </a:moveTo>
                  <a:lnTo>
                    <a:pt x="1" y="2716"/>
                  </a:lnTo>
                  <a:lnTo>
                    <a:pt x="296" y="2716"/>
                  </a:lnTo>
                  <a:lnTo>
                    <a:pt x="296" y="753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2182350" y="2762050"/>
              <a:ext cx="44400" cy="69250"/>
            </a:xfrm>
            <a:custGeom>
              <a:avLst/>
              <a:gdLst/>
              <a:ahLst/>
              <a:cxnLst/>
              <a:rect l="l" t="t" r="r" b="b"/>
              <a:pathLst>
                <a:path w="1776" h="2770" extrusionOk="0">
                  <a:moveTo>
                    <a:pt x="888" y="968"/>
                  </a:moveTo>
                  <a:cubicBezTo>
                    <a:pt x="1050" y="968"/>
                    <a:pt x="1184" y="1049"/>
                    <a:pt x="1292" y="1183"/>
                  </a:cubicBezTo>
                  <a:cubicBezTo>
                    <a:pt x="1399" y="1318"/>
                    <a:pt x="1453" y="1506"/>
                    <a:pt x="1453" y="1721"/>
                  </a:cubicBezTo>
                  <a:cubicBezTo>
                    <a:pt x="1453" y="1963"/>
                    <a:pt x="1399" y="2151"/>
                    <a:pt x="1292" y="2285"/>
                  </a:cubicBezTo>
                  <a:cubicBezTo>
                    <a:pt x="1184" y="2420"/>
                    <a:pt x="1050" y="2501"/>
                    <a:pt x="888" y="2501"/>
                  </a:cubicBezTo>
                  <a:cubicBezTo>
                    <a:pt x="727" y="2501"/>
                    <a:pt x="592" y="2420"/>
                    <a:pt x="485" y="2285"/>
                  </a:cubicBezTo>
                  <a:cubicBezTo>
                    <a:pt x="404" y="2151"/>
                    <a:pt x="350" y="1963"/>
                    <a:pt x="350" y="1721"/>
                  </a:cubicBezTo>
                  <a:cubicBezTo>
                    <a:pt x="350" y="1506"/>
                    <a:pt x="404" y="1318"/>
                    <a:pt x="485" y="1183"/>
                  </a:cubicBezTo>
                  <a:cubicBezTo>
                    <a:pt x="592" y="1049"/>
                    <a:pt x="727" y="968"/>
                    <a:pt x="888" y="968"/>
                  </a:cubicBezTo>
                  <a:close/>
                  <a:moveTo>
                    <a:pt x="1453" y="0"/>
                  </a:moveTo>
                  <a:lnTo>
                    <a:pt x="1453" y="1049"/>
                  </a:lnTo>
                  <a:cubicBezTo>
                    <a:pt x="1372" y="941"/>
                    <a:pt x="1292" y="834"/>
                    <a:pt x="1184" y="780"/>
                  </a:cubicBezTo>
                  <a:cubicBezTo>
                    <a:pt x="1076" y="726"/>
                    <a:pt x="969" y="699"/>
                    <a:pt x="808" y="699"/>
                  </a:cubicBezTo>
                  <a:cubicBezTo>
                    <a:pt x="566" y="699"/>
                    <a:pt x="377" y="807"/>
                    <a:pt x="243" y="995"/>
                  </a:cubicBezTo>
                  <a:cubicBezTo>
                    <a:pt x="82" y="1183"/>
                    <a:pt x="1" y="1425"/>
                    <a:pt x="1" y="1721"/>
                  </a:cubicBezTo>
                  <a:cubicBezTo>
                    <a:pt x="1" y="2044"/>
                    <a:pt x="82" y="2285"/>
                    <a:pt x="243" y="2474"/>
                  </a:cubicBezTo>
                  <a:cubicBezTo>
                    <a:pt x="377" y="2662"/>
                    <a:pt x="566" y="2769"/>
                    <a:pt x="808" y="2769"/>
                  </a:cubicBezTo>
                  <a:cubicBezTo>
                    <a:pt x="969" y="2769"/>
                    <a:pt x="1076" y="2743"/>
                    <a:pt x="1184" y="2689"/>
                  </a:cubicBezTo>
                  <a:cubicBezTo>
                    <a:pt x="1292" y="2635"/>
                    <a:pt x="1372" y="2527"/>
                    <a:pt x="1453" y="2420"/>
                  </a:cubicBezTo>
                  <a:lnTo>
                    <a:pt x="1453" y="2716"/>
                  </a:lnTo>
                  <a:lnTo>
                    <a:pt x="1775" y="2716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2240175" y="2779525"/>
              <a:ext cx="41025" cy="51775"/>
            </a:xfrm>
            <a:custGeom>
              <a:avLst/>
              <a:gdLst/>
              <a:ahLst/>
              <a:cxnLst/>
              <a:rect l="l" t="t" r="r" b="b"/>
              <a:pathLst>
                <a:path w="1641" h="2071" extrusionOk="0">
                  <a:moveTo>
                    <a:pt x="1318" y="1022"/>
                  </a:moveTo>
                  <a:lnTo>
                    <a:pt x="1318" y="1103"/>
                  </a:lnTo>
                  <a:cubicBezTo>
                    <a:pt x="1318" y="1318"/>
                    <a:pt x="1264" y="1479"/>
                    <a:pt x="1156" y="1613"/>
                  </a:cubicBezTo>
                  <a:cubicBezTo>
                    <a:pt x="1049" y="1721"/>
                    <a:pt x="914" y="1802"/>
                    <a:pt x="726" y="1802"/>
                  </a:cubicBezTo>
                  <a:cubicBezTo>
                    <a:pt x="592" y="1802"/>
                    <a:pt x="511" y="1748"/>
                    <a:pt x="430" y="1694"/>
                  </a:cubicBezTo>
                  <a:cubicBezTo>
                    <a:pt x="350" y="1640"/>
                    <a:pt x="323" y="1533"/>
                    <a:pt x="323" y="1425"/>
                  </a:cubicBezTo>
                  <a:cubicBezTo>
                    <a:pt x="323" y="1291"/>
                    <a:pt x="350" y="1183"/>
                    <a:pt x="457" y="1129"/>
                  </a:cubicBezTo>
                  <a:cubicBezTo>
                    <a:pt x="565" y="1049"/>
                    <a:pt x="753" y="1022"/>
                    <a:pt x="995" y="1022"/>
                  </a:cubicBezTo>
                  <a:close/>
                  <a:moveTo>
                    <a:pt x="807" y="0"/>
                  </a:moveTo>
                  <a:cubicBezTo>
                    <a:pt x="699" y="0"/>
                    <a:pt x="592" y="27"/>
                    <a:pt x="484" y="27"/>
                  </a:cubicBezTo>
                  <a:cubicBezTo>
                    <a:pt x="377" y="54"/>
                    <a:pt x="242" y="108"/>
                    <a:pt x="135" y="135"/>
                  </a:cubicBezTo>
                  <a:lnTo>
                    <a:pt x="135" y="430"/>
                  </a:lnTo>
                  <a:cubicBezTo>
                    <a:pt x="242" y="377"/>
                    <a:pt x="323" y="350"/>
                    <a:pt x="430" y="323"/>
                  </a:cubicBezTo>
                  <a:cubicBezTo>
                    <a:pt x="538" y="296"/>
                    <a:pt x="645" y="269"/>
                    <a:pt x="780" y="269"/>
                  </a:cubicBezTo>
                  <a:cubicBezTo>
                    <a:pt x="941" y="269"/>
                    <a:pt x="1076" y="323"/>
                    <a:pt x="1183" y="404"/>
                  </a:cubicBezTo>
                  <a:cubicBezTo>
                    <a:pt x="1264" y="484"/>
                    <a:pt x="1318" y="592"/>
                    <a:pt x="1318" y="753"/>
                  </a:cubicBezTo>
                  <a:lnTo>
                    <a:pt x="1318" y="780"/>
                  </a:lnTo>
                  <a:lnTo>
                    <a:pt x="861" y="780"/>
                  </a:lnTo>
                  <a:cubicBezTo>
                    <a:pt x="592" y="780"/>
                    <a:pt x="350" y="834"/>
                    <a:pt x="215" y="941"/>
                  </a:cubicBezTo>
                  <a:cubicBezTo>
                    <a:pt x="54" y="1049"/>
                    <a:pt x="0" y="1210"/>
                    <a:pt x="0" y="1452"/>
                  </a:cubicBezTo>
                  <a:cubicBezTo>
                    <a:pt x="0" y="1640"/>
                    <a:pt x="54" y="1775"/>
                    <a:pt x="161" y="1909"/>
                  </a:cubicBezTo>
                  <a:cubicBezTo>
                    <a:pt x="296" y="2017"/>
                    <a:pt x="457" y="2070"/>
                    <a:pt x="645" y="2070"/>
                  </a:cubicBezTo>
                  <a:cubicBezTo>
                    <a:pt x="807" y="2070"/>
                    <a:pt x="941" y="2044"/>
                    <a:pt x="1049" y="1990"/>
                  </a:cubicBezTo>
                  <a:cubicBezTo>
                    <a:pt x="1156" y="1936"/>
                    <a:pt x="1264" y="1828"/>
                    <a:pt x="1318" y="1721"/>
                  </a:cubicBezTo>
                  <a:lnTo>
                    <a:pt x="1318" y="2017"/>
                  </a:lnTo>
                  <a:lnTo>
                    <a:pt x="1640" y="2017"/>
                  </a:lnTo>
                  <a:lnTo>
                    <a:pt x="1640" y="887"/>
                  </a:lnTo>
                  <a:cubicBezTo>
                    <a:pt x="1640" y="592"/>
                    <a:pt x="1586" y="377"/>
                    <a:pt x="1425" y="215"/>
                  </a:cubicBezTo>
                  <a:cubicBezTo>
                    <a:pt x="1291" y="81"/>
                    <a:pt x="1076" y="0"/>
                    <a:pt x="807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1728000" y="2332525"/>
              <a:ext cx="51775" cy="65900"/>
            </a:xfrm>
            <a:custGeom>
              <a:avLst/>
              <a:gdLst/>
              <a:ahLst/>
              <a:cxnLst/>
              <a:rect l="l" t="t" r="r" b="b"/>
              <a:pathLst>
                <a:path w="2071" h="2636" extrusionOk="0">
                  <a:moveTo>
                    <a:pt x="807" y="351"/>
                  </a:moveTo>
                  <a:lnTo>
                    <a:pt x="1264" y="458"/>
                  </a:lnTo>
                  <a:cubicBezTo>
                    <a:pt x="1398" y="485"/>
                    <a:pt x="1533" y="539"/>
                    <a:pt x="1586" y="646"/>
                  </a:cubicBezTo>
                  <a:cubicBezTo>
                    <a:pt x="1667" y="754"/>
                    <a:pt x="1694" y="888"/>
                    <a:pt x="1640" y="1050"/>
                  </a:cubicBezTo>
                  <a:cubicBezTo>
                    <a:pt x="1613" y="1184"/>
                    <a:pt x="1559" y="1292"/>
                    <a:pt x="1452" y="1372"/>
                  </a:cubicBezTo>
                  <a:cubicBezTo>
                    <a:pt x="1385" y="1405"/>
                    <a:pt x="1309" y="1428"/>
                    <a:pt x="1222" y="1428"/>
                  </a:cubicBezTo>
                  <a:cubicBezTo>
                    <a:pt x="1168" y="1428"/>
                    <a:pt x="1110" y="1420"/>
                    <a:pt x="1049" y="1399"/>
                  </a:cubicBezTo>
                  <a:lnTo>
                    <a:pt x="618" y="1318"/>
                  </a:lnTo>
                  <a:lnTo>
                    <a:pt x="807" y="351"/>
                  </a:lnTo>
                  <a:close/>
                  <a:moveTo>
                    <a:pt x="538" y="1"/>
                  </a:moveTo>
                  <a:lnTo>
                    <a:pt x="0" y="2555"/>
                  </a:lnTo>
                  <a:lnTo>
                    <a:pt x="323" y="2636"/>
                  </a:lnTo>
                  <a:lnTo>
                    <a:pt x="538" y="1614"/>
                  </a:lnTo>
                  <a:lnTo>
                    <a:pt x="995" y="1695"/>
                  </a:lnTo>
                  <a:cubicBezTo>
                    <a:pt x="1106" y="1717"/>
                    <a:pt x="1213" y="1730"/>
                    <a:pt x="1311" y="1730"/>
                  </a:cubicBezTo>
                  <a:cubicBezTo>
                    <a:pt x="1450" y="1730"/>
                    <a:pt x="1572" y="1704"/>
                    <a:pt x="1667" y="1641"/>
                  </a:cubicBezTo>
                  <a:cubicBezTo>
                    <a:pt x="1855" y="1533"/>
                    <a:pt x="1963" y="1372"/>
                    <a:pt x="2016" y="1103"/>
                  </a:cubicBezTo>
                  <a:cubicBezTo>
                    <a:pt x="2070" y="861"/>
                    <a:pt x="2043" y="646"/>
                    <a:pt x="1909" y="485"/>
                  </a:cubicBezTo>
                  <a:cubicBezTo>
                    <a:pt x="1801" y="351"/>
                    <a:pt x="1586" y="216"/>
                    <a:pt x="1317" y="162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1775050" y="2360100"/>
              <a:ext cx="46400" cy="54475"/>
            </a:xfrm>
            <a:custGeom>
              <a:avLst/>
              <a:gdLst/>
              <a:ahLst/>
              <a:cxnLst/>
              <a:rect l="l" t="t" r="r" b="b"/>
              <a:pathLst>
                <a:path w="1856" h="2179" extrusionOk="0">
                  <a:moveTo>
                    <a:pt x="751" y="1031"/>
                  </a:moveTo>
                  <a:cubicBezTo>
                    <a:pt x="851" y="1031"/>
                    <a:pt x="972" y="1044"/>
                    <a:pt x="1129" y="1076"/>
                  </a:cubicBezTo>
                  <a:lnTo>
                    <a:pt x="1425" y="1156"/>
                  </a:lnTo>
                  <a:lnTo>
                    <a:pt x="1425" y="1237"/>
                  </a:lnTo>
                  <a:cubicBezTo>
                    <a:pt x="1371" y="1425"/>
                    <a:pt x="1291" y="1587"/>
                    <a:pt x="1156" y="1694"/>
                  </a:cubicBezTo>
                  <a:cubicBezTo>
                    <a:pt x="1059" y="1752"/>
                    <a:pt x="962" y="1796"/>
                    <a:pt x="845" y="1796"/>
                  </a:cubicBezTo>
                  <a:cubicBezTo>
                    <a:pt x="800" y="1796"/>
                    <a:pt x="752" y="1790"/>
                    <a:pt x="699" y="1775"/>
                  </a:cubicBezTo>
                  <a:cubicBezTo>
                    <a:pt x="565" y="1748"/>
                    <a:pt x="484" y="1694"/>
                    <a:pt x="430" y="1613"/>
                  </a:cubicBezTo>
                  <a:cubicBezTo>
                    <a:pt x="350" y="1533"/>
                    <a:pt x="350" y="1452"/>
                    <a:pt x="376" y="1318"/>
                  </a:cubicBezTo>
                  <a:cubicBezTo>
                    <a:pt x="403" y="1183"/>
                    <a:pt x="457" y="1103"/>
                    <a:pt x="565" y="1049"/>
                  </a:cubicBezTo>
                  <a:cubicBezTo>
                    <a:pt x="620" y="1038"/>
                    <a:pt x="681" y="1031"/>
                    <a:pt x="751" y="1031"/>
                  </a:cubicBezTo>
                  <a:close/>
                  <a:moveTo>
                    <a:pt x="807" y="0"/>
                  </a:moveTo>
                  <a:cubicBezTo>
                    <a:pt x="699" y="0"/>
                    <a:pt x="592" y="27"/>
                    <a:pt x="457" y="27"/>
                  </a:cubicBezTo>
                  <a:lnTo>
                    <a:pt x="403" y="323"/>
                  </a:lnTo>
                  <a:cubicBezTo>
                    <a:pt x="511" y="296"/>
                    <a:pt x="618" y="269"/>
                    <a:pt x="726" y="269"/>
                  </a:cubicBezTo>
                  <a:cubicBezTo>
                    <a:pt x="834" y="269"/>
                    <a:pt x="941" y="269"/>
                    <a:pt x="1049" y="296"/>
                  </a:cubicBezTo>
                  <a:cubicBezTo>
                    <a:pt x="1210" y="350"/>
                    <a:pt x="1344" y="404"/>
                    <a:pt x="1425" y="511"/>
                  </a:cubicBezTo>
                  <a:cubicBezTo>
                    <a:pt x="1506" y="619"/>
                    <a:pt x="1533" y="726"/>
                    <a:pt x="1506" y="888"/>
                  </a:cubicBezTo>
                  <a:lnTo>
                    <a:pt x="1479" y="914"/>
                  </a:lnTo>
                  <a:lnTo>
                    <a:pt x="1049" y="807"/>
                  </a:lnTo>
                  <a:cubicBezTo>
                    <a:pt x="916" y="783"/>
                    <a:pt x="799" y="769"/>
                    <a:pt x="696" y="769"/>
                  </a:cubicBezTo>
                  <a:cubicBezTo>
                    <a:pt x="570" y="769"/>
                    <a:pt x="465" y="789"/>
                    <a:pt x="376" y="834"/>
                  </a:cubicBezTo>
                  <a:cubicBezTo>
                    <a:pt x="188" y="914"/>
                    <a:pt x="81" y="1076"/>
                    <a:pt x="54" y="1291"/>
                  </a:cubicBezTo>
                  <a:cubicBezTo>
                    <a:pt x="0" y="1479"/>
                    <a:pt x="27" y="1640"/>
                    <a:pt x="134" y="1775"/>
                  </a:cubicBezTo>
                  <a:cubicBezTo>
                    <a:pt x="215" y="1909"/>
                    <a:pt x="376" y="1990"/>
                    <a:pt x="565" y="2017"/>
                  </a:cubicBezTo>
                  <a:cubicBezTo>
                    <a:pt x="645" y="2044"/>
                    <a:pt x="719" y="2057"/>
                    <a:pt x="786" y="2057"/>
                  </a:cubicBezTo>
                  <a:cubicBezTo>
                    <a:pt x="854" y="2057"/>
                    <a:pt x="914" y="2044"/>
                    <a:pt x="968" y="2017"/>
                  </a:cubicBezTo>
                  <a:cubicBezTo>
                    <a:pt x="1102" y="1990"/>
                    <a:pt x="1210" y="1936"/>
                    <a:pt x="1291" y="1829"/>
                  </a:cubicBezTo>
                  <a:lnTo>
                    <a:pt x="1291" y="1829"/>
                  </a:lnTo>
                  <a:lnTo>
                    <a:pt x="1237" y="2124"/>
                  </a:lnTo>
                  <a:lnTo>
                    <a:pt x="1559" y="2178"/>
                  </a:lnTo>
                  <a:lnTo>
                    <a:pt x="1775" y="1103"/>
                  </a:lnTo>
                  <a:cubicBezTo>
                    <a:pt x="1855" y="807"/>
                    <a:pt x="1828" y="565"/>
                    <a:pt x="1721" y="404"/>
                  </a:cubicBezTo>
                  <a:cubicBezTo>
                    <a:pt x="1613" y="215"/>
                    <a:pt x="1425" y="108"/>
                    <a:pt x="1129" y="54"/>
                  </a:cubicBezTo>
                  <a:cubicBezTo>
                    <a:pt x="1049" y="27"/>
                    <a:pt x="914" y="0"/>
                    <a:pt x="807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1830150" y="2351350"/>
              <a:ext cx="21550" cy="68600"/>
            </a:xfrm>
            <a:custGeom>
              <a:avLst/>
              <a:gdLst/>
              <a:ahLst/>
              <a:cxnLst/>
              <a:rect l="l" t="t" r="r" b="b"/>
              <a:pathLst>
                <a:path w="862" h="2744" extrusionOk="0">
                  <a:moveTo>
                    <a:pt x="565" y="1"/>
                  </a:moveTo>
                  <a:lnTo>
                    <a:pt x="1" y="2663"/>
                  </a:lnTo>
                  <a:lnTo>
                    <a:pt x="296" y="2743"/>
                  </a:lnTo>
                  <a:lnTo>
                    <a:pt x="861" y="81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1850325" y="2375550"/>
              <a:ext cx="53125" cy="67925"/>
            </a:xfrm>
            <a:custGeom>
              <a:avLst/>
              <a:gdLst/>
              <a:ahLst/>
              <a:cxnLst/>
              <a:rect l="l" t="t" r="r" b="b"/>
              <a:pathLst>
                <a:path w="2125" h="2717" extrusionOk="0">
                  <a:moveTo>
                    <a:pt x="1279" y="370"/>
                  </a:moveTo>
                  <a:cubicBezTo>
                    <a:pt x="1308" y="370"/>
                    <a:pt x="1339" y="372"/>
                    <a:pt x="1371" y="377"/>
                  </a:cubicBezTo>
                  <a:cubicBezTo>
                    <a:pt x="1533" y="431"/>
                    <a:pt x="1640" y="512"/>
                    <a:pt x="1721" y="673"/>
                  </a:cubicBezTo>
                  <a:cubicBezTo>
                    <a:pt x="1775" y="834"/>
                    <a:pt x="1802" y="1022"/>
                    <a:pt x="1748" y="1237"/>
                  </a:cubicBezTo>
                  <a:cubicBezTo>
                    <a:pt x="1694" y="1479"/>
                    <a:pt x="1613" y="1641"/>
                    <a:pt x="1479" y="1775"/>
                  </a:cubicBezTo>
                  <a:cubicBezTo>
                    <a:pt x="1376" y="1857"/>
                    <a:pt x="1274" y="1892"/>
                    <a:pt x="1159" y="1892"/>
                  </a:cubicBezTo>
                  <a:cubicBezTo>
                    <a:pt x="1124" y="1892"/>
                    <a:pt x="1087" y="1889"/>
                    <a:pt x="1049" y="1883"/>
                  </a:cubicBezTo>
                  <a:cubicBezTo>
                    <a:pt x="888" y="1829"/>
                    <a:pt x="753" y="1748"/>
                    <a:pt x="699" y="1587"/>
                  </a:cubicBezTo>
                  <a:cubicBezTo>
                    <a:pt x="619" y="1453"/>
                    <a:pt x="619" y="1237"/>
                    <a:pt x="672" y="1022"/>
                  </a:cubicBezTo>
                  <a:cubicBezTo>
                    <a:pt x="726" y="780"/>
                    <a:pt x="807" y="619"/>
                    <a:pt x="914" y="512"/>
                  </a:cubicBezTo>
                  <a:cubicBezTo>
                    <a:pt x="1026" y="422"/>
                    <a:pt x="1137" y="370"/>
                    <a:pt x="1279" y="370"/>
                  </a:cubicBezTo>
                  <a:close/>
                  <a:moveTo>
                    <a:pt x="565" y="1"/>
                  </a:moveTo>
                  <a:lnTo>
                    <a:pt x="0" y="2636"/>
                  </a:lnTo>
                  <a:lnTo>
                    <a:pt x="323" y="2716"/>
                  </a:lnTo>
                  <a:lnTo>
                    <a:pt x="538" y="1695"/>
                  </a:lnTo>
                  <a:cubicBezTo>
                    <a:pt x="565" y="1829"/>
                    <a:pt x="646" y="1910"/>
                    <a:pt x="726" y="1990"/>
                  </a:cubicBezTo>
                  <a:cubicBezTo>
                    <a:pt x="807" y="2071"/>
                    <a:pt x="914" y="2125"/>
                    <a:pt x="1076" y="2152"/>
                  </a:cubicBezTo>
                  <a:cubicBezTo>
                    <a:pt x="1129" y="2165"/>
                    <a:pt x="1183" y="2172"/>
                    <a:pt x="1237" y="2172"/>
                  </a:cubicBezTo>
                  <a:cubicBezTo>
                    <a:pt x="1397" y="2172"/>
                    <a:pt x="1553" y="2111"/>
                    <a:pt x="1694" y="1990"/>
                  </a:cubicBezTo>
                  <a:cubicBezTo>
                    <a:pt x="1882" y="1856"/>
                    <a:pt x="1990" y="1614"/>
                    <a:pt x="2071" y="1318"/>
                  </a:cubicBezTo>
                  <a:cubicBezTo>
                    <a:pt x="2124" y="1022"/>
                    <a:pt x="2097" y="754"/>
                    <a:pt x="1990" y="538"/>
                  </a:cubicBezTo>
                  <a:cubicBezTo>
                    <a:pt x="1909" y="323"/>
                    <a:pt x="1721" y="189"/>
                    <a:pt x="1506" y="135"/>
                  </a:cubicBezTo>
                  <a:cubicBezTo>
                    <a:pt x="1439" y="124"/>
                    <a:pt x="1381" y="117"/>
                    <a:pt x="1327" y="117"/>
                  </a:cubicBezTo>
                  <a:cubicBezTo>
                    <a:pt x="1251" y="117"/>
                    <a:pt x="1181" y="131"/>
                    <a:pt x="1103" y="162"/>
                  </a:cubicBezTo>
                  <a:cubicBezTo>
                    <a:pt x="995" y="189"/>
                    <a:pt x="888" y="243"/>
                    <a:pt x="807" y="350"/>
                  </a:cubicBezTo>
                  <a:lnTo>
                    <a:pt x="861" y="5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1910150" y="2368825"/>
              <a:ext cx="22200" cy="67925"/>
            </a:xfrm>
            <a:custGeom>
              <a:avLst/>
              <a:gdLst/>
              <a:ahLst/>
              <a:cxnLst/>
              <a:rect l="l" t="t" r="r" b="b"/>
              <a:pathLst>
                <a:path w="888" h="2717" extrusionOk="0">
                  <a:moveTo>
                    <a:pt x="565" y="1"/>
                  </a:moveTo>
                  <a:lnTo>
                    <a:pt x="484" y="377"/>
                  </a:lnTo>
                  <a:lnTo>
                    <a:pt x="780" y="458"/>
                  </a:lnTo>
                  <a:lnTo>
                    <a:pt x="887" y="55"/>
                  </a:lnTo>
                  <a:lnTo>
                    <a:pt x="565" y="1"/>
                  </a:lnTo>
                  <a:close/>
                  <a:moveTo>
                    <a:pt x="403" y="727"/>
                  </a:moveTo>
                  <a:lnTo>
                    <a:pt x="0" y="2663"/>
                  </a:lnTo>
                  <a:lnTo>
                    <a:pt x="296" y="2716"/>
                  </a:lnTo>
                  <a:lnTo>
                    <a:pt x="726" y="807"/>
                  </a:lnTo>
                  <a:lnTo>
                    <a:pt x="403" y="727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1936350" y="2378925"/>
              <a:ext cx="32300" cy="66550"/>
            </a:xfrm>
            <a:custGeom>
              <a:avLst/>
              <a:gdLst/>
              <a:ahLst/>
              <a:cxnLst/>
              <a:rect l="l" t="t" r="r" b="b"/>
              <a:pathLst>
                <a:path w="1292" h="2662" extrusionOk="0">
                  <a:moveTo>
                    <a:pt x="431" y="0"/>
                  </a:moveTo>
                  <a:lnTo>
                    <a:pt x="323" y="538"/>
                  </a:lnTo>
                  <a:lnTo>
                    <a:pt x="81" y="484"/>
                  </a:lnTo>
                  <a:lnTo>
                    <a:pt x="28" y="726"/>
                  </a:lnTo>
                  <a:lnTo>
                    <a:pt x="270" y="780"/>
                  </a:lnTo>
                  <a:lnTo>
                    <a:pt x="54" y="1828"/>
                  </a:lnTo>
                  <a:cubicBezTo>
                    <a:pt x="1" y="2070"/>
                    <a:pt x="1" y="2232"/>
                    <a:pt x="81" y="2339"/>
                  </a:cubicBezTo>
                  <a:cubicBezTo>
                    <a:pt x="162" y="2447"/>
                    <a:pt x="323" y="2527"/>
                    <a:pt x="565" y="2581"/>
                  </a:cubicBezTo>
                  <a:lnTo>
                    <a:pt x="888" y="2662"/>
                  </a:lnTo>
                  <a:lnTo>
                    <a:pt x="942" y="2393"/>
                  </a:lnTo>
                  <a:lnTo>
                    <a:pt x="619" y="2339"/>
                  </a:lnTo>
                  <a:cubicBezTo>
                    <a:pt x="485" y="2312"/>
                    <a:pt x="404" y="2259"/>
                    <a:pt x="377" y="2205"/>
                  </a:cubicBezTo>
                  <a:cubicBezTo>
                    <a:pt x="323" y="2151"/>
                    <a:pt x="323" y="2043"/>
                    <a:pt x="377" y="1882"/>
                  </a:cubicBezTo>
                  <a:lnTo>
                    <a:pt x="592" y="860"/>
                  </a:lnTo>
                  <a:lnTo>
                    <a:pt x="1237" y="995"/>
                  </a:lnTo>
                  <a:lnTo>
                    <a:pt x="1291" y="753"/>
                  </a:lnTo>
                  <a:lnTo>
                    <a:pt x="646" y="619"/>
                  </a:lnTo>
                  <a:lnTo>
                    <a:pt x="754" y="5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1968625" y="2401800"/>
              <a:ext cx="47750" cy="51700"/>
            </a:xfrm>
            <a:custGeom>
              <a:avLst/>
              <a:gdLst/>
              <a:ahLst/>
              <a:cxnLst/>
              <a:rect l="l" t="t" r="r" b="b"/>
              <a:pathLst>
                <a:path w="1910" h="2068" extrusionOk="0">
                  <a:moveTo>
                    <a:pt x="989" y="285"/>
                  </a:moveTo>
                  <a:cubicBezTo>
                    <a:pt x="1026" y="285"/>
                    <a:pt x="1064" y="289"/>
                    <a:pt x="1103" y="295"/>
                  </a:cubicBezTo>
                  <a:cubicBezTo>
                    <a:pt x="1264" y="322"/>
                    <a:pt x="1398" y="429"/>
                    <a:pt x="1452" y="591"/>
                  </a:cubicBezTo>
                  <a:cubicBezTo>
                    <a:pt x="1533" y="725"/>
                    <a:pt x="1533" y="913"/>
                    <a:pt x="1506" y="1155"/>
                  </a:cubicBezTo>
                  <a:cubicBezTo>
                    <a:pt x="1452" y="1370"/>
                    <a:pt x="1371" y="1559"/>
                    <a:pt x="1237" y="1666"/>
                  </a:cubicBezTo>
                  <a:cubicBezTo>
                    <a:pt x="1134" y="1748"/>
                    <a:pt x="1032" y="1783"/>
                    <a:pt x="905" y="1783"/>
                  </a:cubicBezTo>
                  <a:cubicBezTo>
                    <a:pt x="866" y="1783"/>
                    <a:pt x="824" y="1780"/>
                    <a:pt x="780" y="1774"/>
                  </a:cubicBezTo>
                  <a:cubicBezTo>
                    <a:pt x="619" y="1747"/>
                    <a:pt x="511" y="1639"/>
                    <a:pt x="430" y="1505"/>
                  </a:cubicBezTo>
                  <a:cubicBezTo>
                    <a:pt x="350" y="1344"/>
                    <a:pt x="350" y="1155"/>
                    <a:pt x="404" y="913"/>
                  </a:cubicBezTo>
                  <a:cubicBezTo>
                    <a:pt x="457" y="698"/>
                    <a:pt x="538" y="510"/>
                    <a:pt x="672" y="403"/>
                  </a:cubicBezTo>
                  <a:cubicBezTo>
                    <a:pt x="755" y="320"/>
                    <a:pt x="868" y="285"/>
                    <a:pt x="989" y="285"/>
                  </a:cubicBezTo>
                  <a:close/>
                  <a:moveTo>
                    <a:pt x="920" y="1"/>
                  </a:moveTo>
                  <a:cubicBezTo>
                    <a:pt x="746" y="1"/>
                    <a:pt x="589" y="48"/>
                    <a:pt x="457" y="161"/>
                  </a:cubicBezTo>
                  <a:cubicBezTo>
                    <a:pt x="269" y="295"/>
                    <a:pt x="135" y="537"/>
                    <a:pt x="81" y="860"/>
                  </a:cubicBezTo>
                  <a:cubicBezTo>
                    <a:pt x="0" y="1155"/>
                    <a:pt x="27" y="1424"/>
                    <a:pt x="135" y="1639"/>
                  </a:cubicBezTo>
                  <a:cubicBezTo>
                    <a:pt x="269" y="1854"/>
                    <a:pt x="457" y="1989"/>
                    <a:pt x="726" y="2043"/>
                  </a:cubicBezTo>
                  <a:cubicBezTo>
                    <a:pt x="816" y="2059"/>
                    <a:pt x="898" y="2068"/>
                    <a:pt x="974" y="2068"/>
                  </a:cubicBezTo>
                  <a:cubicBezTo>
                    <a:pt x="1150" y="2068"/>
                    <a:pt x="1294" y="2021"/>
                    <a:pt x="1425" y="1908"/>
                  </a:cubicBezTo>
                  <a:cubicBezTo>
                    <a:pt x="1640" y="1774"/>
                    <a:pt x="1775" y="1532"/>
                    <a:pt x="1828" y="1209"/>
                  </a:cubicBezTo>
                  <a:cubicBezTo>
                    <a:pt x="1909" y="913"/>
                    <a:pt x="1882" y="645"/>
                    <a:pt x="1748" y="429"/>
                  </a:cubicBezTo>
                  <a:cubicBezTo>
                    <a:pt x="1640" y="214"/>
                    <a:pt x="1425" y="80"/>
                    <a:pt x="1156" y="26"/>
                  </a:cubicBezTo>
                  <a:cubicBezTo>
                    <a:pt x="1075" y="10"/>
                    <a:pt x="996" y="1"/>
                    <a:pt x="920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2021725" y="2411175"/>
              <a:ext cx="77975" cy="62550"/>
            </a:xfrm>
            <a:custGeom>
              <a:avLst/>
              <a:gdLst/>
              <a:ahLst/>
              <a:cxnLst/>
              <a:rect l="l" t="t" r="r" b="b"/>
              <a:pathLst>
                <a:path w="3119" h="2502" extrusionOk="0">
                  <a:moveTo>
                    <a:pt x="430" y="1"/>
                  </a:moveTo>
                  <a:lnTo>
                    <a:pt x="0" y="1910"/>
                  </a:lnTo>
                  <a:lnTo>
                    <a:pt x="323" y="1990"/>
                  </a:lnTo>
                  <a:lnTo>
                    <a:pt x="565" y="888"/>
                  </a:lnTo>
                  <a:cubicBezTo>
                    <a:pt x="592" y="700"/>
                    <a:pt x="672" y="565"/>
                    <a:pt x="807" y="485"/>
                  </a:cubicBezTo>
                  <a:cubicBezTo>
                    <a:pt x="887" y="424"/>
                    <a:pt x="983" y="394"/>
                    <a:pt x="1094" y="394"/>
                  </a:cubicBezTo>
                  <a:cubicBezTo>
                    <a:pt x="1131" y="394"/>
                    <a:pt x="1170" y="397"/>
                    <a:pt x="1210" y="404"/>
                  </a:cubicBezTo>
                  <a:cubicBezTo>
                    <a:pt x="1345" y="431"/>
                    <a:pt x="1452" y="485"/>
                    <a:pt x="1479" y="592"/>
                  </a:cubicBezTo>
                  <a:cubicBezTo>
                    <a:pt x="1533" y="700"/>
                    <a:pt x="1533" y="834"/>
                    <a:pt x="1506" y="1022"/>
                  </a:cubicBezTo>
                  <a:lnTo>
                    <a:pt x="1264" y="2178"/>
                  </a:lnTo>
                  <a:lnTo>
                    <a:pt x="1560" y="2232"/>
                  </a:lnTo>
                  <a:lnTo>
                    <a:pt x="1802" y="1157"/>
                  </a:lnTo>
                  <a:cubicBezTo>
                    <a:pt x="1828" y="969"/>
                    <a:pt x="1909" y="834"/>
                    <a:pt x="2044" y="753"/>
                  </a:cubicBezTo>
                  <a:cubicBezTo>
                    <a:pt x="2115" y="682"/>
                    <a:pt x="2199" y="646"/>
                    <a:pt x="2294" y="646"/>
                  </a:cubicBezTo>
                  <a:cubicBezTo>
                    <a:pt x="2342" y="646"/>
                    <a:pt x="2393" y="655"/>
                    <a:pt x="2447" y="673"/>
                  </a:cubicBezTo>
                  <a:cubicBezTo>
                    <a:pt x="2581" y="700"/>
                    <a:pt x="2689" y="753"/>
                    <a:pt x="2716" y="861"/>
                  </a:cubicBezTo>
                  <a:cubicBezTo>
                    <a:pt x="2769" y="969"/>
                    <a:pt x="2769" y="1103"/>
                    <a:pt x="2743" y="1291"/>
                  </a:cubicBezTo>
                  <a:lnTo>
                    <a:pt x="2501" y="2447"/>
                  </a:lnTo>
                  <a:lnTo>
                    <a:pt x="2823" y="2501"/>
                  </a:lnTo>
                  <a:lnTo>
                    <a:pt x="3065" y="1345"/>
                  </a:lnTo>
                  <a:cubicBezTo>
                    <a:pt x="3119" y="1103"/>
                    <a:pt x="3092" y="888"/>
                    <a:pt x="3011" y="727"/>
                  </a:cubicBezTo>
                  <a:cubicBezTo>
                    <a:pt x="2931" y="565"/>
                    <a:pt x="2796" y="458"/>
                    <a:pt x="2608" y="404"/>
                  </a:cubicBezTo>
                  <a:cubicBezTo>
                    <a:pt x="2541" y="393"/>
                    <a:pt x="2479" y="386"/>
                    <a:pt x="2422" y="386"/>
                  </a:cubicBezTo>
                  <a:cubicBezTo>
                    <a:pt x="2340" y="386"/>
                    <a:pt x="2268" y="399"/>
                    <a:pt x="2205" y="431"/>
                  </a:cubicBezTo>
                  <a:cubicBezTo>
                    <a:pt x="2070" y="485"/>
                    <a:pt x="1963" y="565"/>
                    <a:pt x="1855" y="673"/>
                  </a:cubicBezTo>
                  <a:cubicBezTo>
                    <a:pt x="1828" y="538"/>
                    <a:pt x="1775" y="431"/>
                    <a:pt x="1694" y="323"/>
                  </a:cubicBezTo>
                  <a:cubicBezTo>
                    <a:pt x="1613" y="243"/>
                    <a:pt x="1506" y="189"/>
                    <a:pt x="1371" y="135"/>
                  </a:cubicBezTo>
                  <a:cubicBezTo>
                    <a:pt x="1316" y="124"/>
                    <a:pt x="1260" y="117"/>
                    <a:pt x="1206" y="117"/>
                  </a:cubicBezTo>
                  <a:cubicBezTo>
                    <a:pt x="1130" y="117"/>
                    <a:pt x="1058" y="130"/>
                    <a:pt x="995" y="162"/>
                  </a:cubicBezTo>
                  <a:cubicBezTo>
                    <a:pt x="887" y="189"/>
                    <a:pt x="780" y="270"/>
                    <a:pt x="672" y="350"/>
                  </a:cubicBezTo>
                  <a:lnTo>
                    <a:pt x="726" y="5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2107750" y="2431375"/>
              <a:ext cx="47075" cy="51600"/>
            </a:xfrm>
            <a:custGeom>
              <a:avLst/>
              <a:gdLst/>
              <a:ahLst/>
              <a:cxnLst/>
              <a:rect l="l" t="t" r="r" b="b"/>
              <a:pathLst>
                <a:path w="1883" h="2064" extrusionOk="0">
                  <a:moveTo>
                    <a:pt x="989" y="285"/>
                  </a:moveTo>
                  <a:cubicBezTo>
                    <a:pt x="1027" y="285"/>
                    <a:pt x="1065" y="289"/>
                    <a:pt x="1103" y="295"/>
                  </a:cubicBezTo>
                  <a:cubicBezTo>
                    <a:pt x="1264" y="322"/>
                    <a:pt x="1399" y="429"/>
                    <a:pt x="1452" y="591"/>
                  </a:cubicBezTo>
                  <a:cubicBezTo>
                    <a:pt x="1533" y="725"/>
                    <a:pt x="1533" y="913"/>
                    <a:pt x="1479" y="1155"/>
                  </a:cubicBezTo>
                  <a:cubicBezTo>
                    <a:pt x="1452" y="1370"/>
                    <a:pt x="1345" y="1559"/>
                    <a:pt x="1237" y="1666"/>
                  </a:cubicBezTo>
                  <a:cubicBezTo>
                    <a:pt x="1135" y="1748"/>
                    <a:pt x="1032" y="1783"/>
                    <a:pt x="905" y="1783"/>
                  </a:cubicBezTo>
                  <a:cubicBezTo>
                    <a:pt x="866" y="1783"/>
                    <a:pt x="825" y="1780"/>
                    <a:pt x="780" y="1774"/>
                  </a:cubicBezTo>
                  <a:cubicBezTo>
                    <a:pt x="619" y="1747"/>
                    <a:pt x="485" y="1639"/>
                    <a:pt x="431" y="1478"/>
                  </a:cubicBezTo>
                  <a:cubicBezTo>
                    <a:pt x="350" y="1344"/>
                    <a:pt x="350" y="1155"/>
                    <a:pt x="404" y="913"/>
                  </a:cubicBezTo>
                  <a:cubicBezTo>
                    <a:pt x="458" y="698"/>
                    <a:pt x="538" y="510"/>
                    <a:pt x="673" y="403"/>
                  </a:cubicBezTo>
                  <a:cubicBezTo>
                    <a:pt x="755" y="320"/>
                    <a:pt x="868" y="285"/>
                    <a:pt x="989" y="285"/>
                  </a:cubicBezTo>
                  <a:close/>
                  <a:moveTo>
                    <a:pt x="921" y="1"/>
                  </a:moveTo>
                  <a:cubicBezTo>
                    <a:pt x="746" y="1"/>
                    <a:pt x="589" y="48"/>
                    <a:pt x="458" y="161"/>
                  </a:cubicBezTo>
                  <a:cubicBezTo>
                    <a:pt x="269" y="295"/>
                    <a:pt x="135" y="537"/>
                    <a:pt x="54" y="860"/>
                  </a:cubicBezTo>
                  <a:cubicBezTo>
                    <a:pt x="1" y="1155"/>
                    <a:pt x="28" y="1424"/>
                    <a:pt x="135" y="1639"/>
                  </a:cubicBezTo>
                  <a:cubicBezTo>
                    <a:pt x="269" y="1854"/>
                    <a:pt x="458" y="1989"/>
                    <a:pt x="727" y="2043"/>
                  </a:cubicBezTo>
                  <a:cubicBezTo>
                    <a:pt x="796" y="2056"/>
                    <a:pt x="864" y="2063"/>
                    <a:pt x="929" y="2063"/>
                  </a:cubicBezTo>
                  <a:cubicBezTo>
                    <a:pt x="1117" y="2063"/>
                    <a:pt x="1286" y="2008"/>
                    <a:pt x="1426" y="1908"/>
                  </a:cubicBezTo>
                  <a:cubicBezTo>
                    <a:pt x="1641" y="1774"/>
                    <a:pt x="1748" y="1532"/>
                    <a:pt x="1829" y="1209"/>
                  </a:cubicBezTo>
                  <a:cubicBezTo>
                    <a:pt x="1883" y="913"/>
                    <a:pt x="1856" y="645"/>
                    <a:pt x="1748" y="429"/>
                  </a:cubicBezTo>
                  <a:cubicBezTo>
                    <a:pt x="1641" y="214"/>
                    <a:pt x="1426" y="80"/>
                    <a:pt x="1157" y="26"/>
                  </a:cubicBezTo>
                  <a:cubicBezTo>
                    <a:pt x="1075" y="10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2160850" y="2440750"/>
              <a:ext cx="47750" cy="56500"/>
            </a:xfrm>
            <a:custGeom>
              <a:avLst/>
              <a:gdLst/>
              <a:ahLst/>
              <a:cxnLst/>
              <a:rect l="l" t="t" r="r" b="b"/>
              <a:pathLst>
                <a:path w="1910" h="2260" extrusionOk="0">
                  <a:moveTo>
                    <a:pt x="404" y="1"/>
                  </a:moveTo>
                  <a:lnTo>
                    <a:pt x="1" y="1910"/>
                  </a:lnTo>
                  <a:lnTo>
                    <a:pt x="323" y="1990"/>
                  </a:lnTo>
                  <a:lnTo>
                    <a:pt x="565" y="888"/>
                  </a:lnTo>
                  <a:cubicBezTo>
                    <a:pt x="592" y="700"/>
                    <a:pt x="673" y="565"/>
                    <a:pt x="807" y="485"/>
                  </a:cubicBezTo>
                  <a:cubicBezTo>
                    <a:pt x="888" y="424"/>
                    <a:pt x="999" y="394"/>
                    <a:pt x="1117" y="394"/>
                  </a:cubicBezTo>
                  <a:cubicBezTo>
                    <a:pt x="1157" y="394"/>
                    <a:pt x="1197" y="397"/>
                    <a:pt x="1237" y="404"/>
                  </a:cubicBezTo>
                  <a:cubicBezTo>
                    <a:pt x="1372" y="431"/>
                    <a:pt x="1479" y="511"/>
                    <a:pt x="1533" y="619"/>
                  </a:cubicBezTo>
                  <a:cubicBezTo>
                    <a:pt x="1587" y="727"/>
                    <a:pt x="1587" y="861"/>
                    <a:pt x="1533" y="1049"/>
                  </a:cubicBezTo>
                  <a:lnTo>
                    <a:pt x="1291" y="2178"/>
                  </a:lnTo>
                  <a:lnTo>
                    <a:pt x="1614" y="2259"/>
                  </a:lnTo>
                  <a:lnTo>
                    <a:pt x="1856" y="1103"/>
                  </a:lnTo>
                  <a:cubicBezTo>
                    <a:pt x="1910" y="834"/>
                    <a:pt x="1910" y="619"/>
                    <a:pt x="1829" y="458"/>
                  </a:cubicBezTo>
                  <a:cubicBezTo>
                    <a:pt x="1721" y="296"/>
                    <a:pt x="1587" y="189"/>
                    <a:pt x="1372" y="135"/>
                  </a:cubicBezTo>
                  <a:cubicBezTo>
                    <a:pt x="1316" y="124"/>
                    <a:pt x="1260" y="117"/>
                    <a:pt x="1207" y="117"/>
                  </a:cubicBezTo>
                  <a:cubicBezTo>
                    <a:pt x="1131" y="117"/>
                    <a:pt x="1058" y="130"/>
                    <a:pt x="995" y="162"/>
                  </a:cubicBezTo>
                  <a:cubicBezTo>
                    <a:pt x="888" y="189"/>
                    <a:pt x="780" y="270"/>
                    <a:pt x="673" y="350"/>
                  </a:cubicBezTo>
                  <a:lnTo>
                    <a:pt x="727" y="5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2215975" y="2454200"/>
              <a:ext cx="45725" cy="54475"/>
            </a:xfrm>
            <a:custGeom>
              <a:avLst/>
              <a:gdLst/>
              <a:ahLst/>
              <a:cxnLst/>
              <a:rect l="l" t="t" r="r" b="b"/>
              <a:pathLst>
                <a:path w="1829" h="2179" extrusionOk="0">
                  <a:moveTo>
                    <a:pt x="722" y="1020"/>
                  </a:moveTo>
                  <a:cubicBezTo>
                    <a:pt x="824" y="1020"/>
                    <a:pt x="953" y="1043"/>
                    <a:pt x="1103" y="1076"/>
                  </a:cubicBezTo>
                  <a:lnTo>
                    <a:pt x="1425" y="1130"/>
                  </a:lnTo>
                  <a:lnTo>
                    <a:pt x="1425" y="1210"/>
                  </a:lnTo>
                  <a:cubicBezTo>
                    <a:pt x="1371" y="1398"/>
                    <a:pt x="1291" y="1560"/>
                    <a:pt x="1156" y="1667"/>
                  </a:cubicBezTo>
                  <a:cubicBezTo>
                    <a:pt x="1054" y="1749"/>
                    <a:pt x="935" y="1785"/>
                    <a:pt x="813" y="1785"/>
                  </a:cubicBezTo>
                  <a:cubicBezTo>
                    <a:pt x="775" y="1785"/>
                    <a:pt x="737" y="1781"/>
                    <a:pt x="699" y="1775"/>
                  </a:cubicBezTo>
                  <a:cubicBezTo>
                    <a:pt x="565" y="1748"/>
                    <a:pt x="457" y="1694"/>
                    <a:pt x="404" y="1614"/>
                  </a:cubicBezTo>
                  <a:cubicBezTo>
                    <a:pt x="350" y="1533"/>
                    <a:pt x="323" y="1425"/>
                    <a:pt x="350" y="1318"/>
                  </a:cubicBezTo>
                  <a:cubicBezTo>
                    <a:pt x="377" y="1183"/>
                    <a:pt x="457" y="1076"/>
                    <a:pt x="565" y="1049"/>
                  </a:cubicBezTo>
                  <a:cubicBezTo>
                    <a:pt x="606" y="1028"/>
                    <a:pt x="659" y="1020"/>
                    <a:pt x="722" y="1020"/>
                  </a:cubicBezTo>
                  <a:close/>
                  <a:moveTo>
                    <a:pt x="807" y="0"/>
                  </a:moveTo>
                  <a:cubicBezTo>
                    <a:pt x="699" y="0"/>
                    <a:pt x="565" y="0"/>
                    <a:pt x="457" y="27"/>
                  </a:cubicBezTo>
                  <a:lnTo>
                    <a:pt x="377" y="323"/>
                  </a:lnTo>
                  <a:cubicBezTo>
                    <a:pt x="484" y="269"/>
                    <a:pt x="592" y="269"/>
                    <a:pt x="699" y="269"/>
                  </a:cubicBezTo>
                  <a:cubicBezTo>
                    <a:pt x="731" y="261"/>
                    <a:pt x="765" y="258"/>
                    <a:pt x="799" y="258"/>
                  </a:cubicBezTo>
                  <a:cubicBezTo>
                    <a:pt x="883" y="258"/>
                    <a:pt x="973" y="277"/>
                    <a:pt x="1049" y="296"/>
                  </a:cubicBezTo>
                  <a:cubicBezTo>
                    <a:pt x="1210" y="323"/>
                    <a:pt x="1345" y="404"/>
                    <a:pt x="1425" y="484"/>
                  </a:cubicBezTo>
                  <a:cubicBezTo>
                    <a:pt x="1506" y="592"/>
                    <a:pt x="1506" y="726"/>
                    <a:pt x="1479" y="861"/>
                  </a:cubicBezTo>
                  <a:lnTo>
                    <a:pt x="1479" y="888"/>
                  </a:lnTo>
                  <a:lnTo>
                    <a:pt x="1049" y="807"/>
                  </a:lnTo>
                  <a:cubicBezTo>
                    <a:pt x="925" y="773"/>
                    <a:pt x="811" y="758"/>
                    <a:pt x="707" y="758"/>
                  </a:cubicBezTo>
                  <a:cubicBezTo>
                    <a:pt x="565" y="758"/>
                    <a:pt x="444" y="787"/>
                    <a:pt x="350" y="834"/>
                  </a:cubicBezTo>
                  <a:cubicBezTo>
                    <a:pt x="188" y="914"/>
                    <a:pt x="81" y="1049"/>
                    <a:pt x="27" y="1264"/>
                  </a:cubicBezTo>
                  <a:cubicBezTo>
                    <a:pt x="0" y="1452"/>
                    <a:pt x="27" y="1614"/>
                    <a:pt x="108" y="1748"/>
                  </a:cubicBezTo>
                  <a:cubicBezTo>
                    <a:pt x="215" y="1882"/>
                    <a:pt x="350" y="1963"/>
                    <a:pt x="538" y="2017"/>
                  </a:cubicBezTo>
                  <a:cubicBezTo>
                    <a:pt x="619" y="2030"/>
                    <a:pt x="693" y="2037"/>
                    <a:pt x="763" y="2037"/>
                  </a:cubicBezTo>
                  <a:cubicBezTo>
                    <a:pt x="834" y="2037"/>
                    <a:pt x="901" y="2030"/>
                    <a:pt x="968" y="2017"/>
                  </a:cubicBezTo>
                  <a:cubicBezTo>
                    <a:pt x="1076" y="1990"/>
                    <a:pt x="1183" y="1909"/>
                    <a:pt x="1291" y="1802"/>
                  </a:cubicBezTo>
                  <a:lnTo>
                    <a:pt x="1291" y="1802"/>
                  </a:lnTo>
                  <a:lnTo>
                    <a:pt x="1210" y="2097"/>
                  </a:lnTo>
                  <a:lnTo>
                    <a:pt x="1533" y="2178"/>
                  </a:lnTo>
                  <a:lnTo>
                    <a:pt x="1775" y="1076"/>
                  </a:lnTo>
                  <a:cubicBezTo>
                    <a:pt x="1829" y="780"/>
                    <a:pt x="1802" y="538"/>
                    <a:pt x="1694" y="377"/>
                  </a:cubicBezTo>
                  <a:cubicBezTo>
                    <a:pt x="1587" y="215"/>
                    <a:pt x="1398" y="81"/>
                    <a:pt x="1129" y="27"/>
                  </a:cubicBezTo>
                  <a:cubicBezTo>
                    <a:pt x="1022" y="0"/>
                    <a:pt x="914" y="0"/>
                    <a:pt x="807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2267725" y="2465225"/>
              <a:ext cx="43050" cy="51575"/>
            </a:xfrm>
            <a:custGeom>
              <a:avLst/>
              <a:gdLst/>
              <a:ahLst/>
              <a:cxnLst/>
              <a:rect l="l" t="t" r="r" b="b"/>
              <a:pathLst>
                <a:path w="1722" h="2063" extrusionOk="0">
                  <a:moveTo>
                    <a:pt x="911" y="0"/>
                  </a:moveTo>
                  <a:cubicBezTo>
                    <a:pt x="780" y="0"/>
                    <a:pt x="667" y="19"/>
                    <a:pt x="565" y="70"/>
                  </a:cubicBezTo>
                  <a:cubicBezTo>
                    <a:pt x="431" y="124"/>
                    <a:pt x="323" y="258"/>
                    <a:pt x="296" y="447"/>
                  </a:cubicBezTo>
                  <a:cubicBezTo>
                    <a:pt x="242" y="581"/>
                    <a:pt x="269" y="715"/>
                    <a:pt x="350" y="823"/>
                  </a:cubicBezTo>
                  <a:cubicBezTo>
                    <a:pt x="404" y="931"/>
                    <a:pt x="538" y="1011"/>
                    <a:pt x="726" y="1092"/>
                  </a:cubicBezTo>
                  <a:lnTo>
                    <a:pt x="834" y="1146"/>
                  </a:lnTo>
                  <a:cubicBezTo>
                    <a:pt x="1022" y="1226"/>
                    <a:pt x="1130" y="1307"/>
                    <a:pt x="1183" y="1361"/>
                  </a:cubicBezTo>
                  <a:cubicBezTo>
                    <a:pt x="1237" y="1415"/>
                    <a:pt x="1237" y="1495"/>
                    <a:pt x="1237" y="1576"/>
                  </a:cubicBezTo>
                  <a:cubicBezTo>
                    <a:pt x="1210" y="1656"/>
                    <a:pt x="1157" y="1737"/>
                    <a:pt x="1049" y="1764"/>
                  </a:cubicBezTo>
                  <a:cubicBezTo>
                    <a:pt x="1009" y="1777"/>
                    <a:pt x="962" y="1784"/>
                    <a:pt x="905" y="1784"/>
                  </a:cubicBezTo>
                  <a:cubicBezTo>
                    <a:pt x="847" y="1784"/>
                    <a:pt x="780" y="1777"/>
                    <a:pt x="700" y="1764"/>
                  </a:cubicBezTo>
                  <a:cubicBezTo>
                    <a:pt x="592" y="1737"/>
                    <a:pt x="484" y="1710"/>
                    <a:pt x="377" y="1656"/>
                  </a:cubicBezTo>
                  <a:cubicBezTo>
                    <a:pt x="269" y="1603"/>
                    <a:pt x="162" y="1522"/>
                    <a:pt x="54" y="1441"/>
                  </a:cubicBezTo>
                  <a:lnTo>
                    <a:pt x="1" y="1764"/>
                  </a:lnTo>
                  <a:cubicBezTo>
                    <a:pt x="108" y="1818"/>
                    <a:pt x="216" y="1872"/>
                    <a:pt x="323" y="1925"/>
                  </a:cubicBezTo>
                  <a:cubicBezTo>
                    <a:pt x="431" y="1979"/>
                    <a:pt x="538" y="2006"/>
                    <a:pt x="646" y="2033"/>
                  </a:cubicBezTo>
                  <a:cubicBezTo>
                    <a:pt x="738" y="2053"/>
                    <a:pt x="823" y="2062"/>
                    <a:pt x="903" y="2062"/>
                  </a:cubicBezTo>
                  <a:cubicBezTo>
                    <a:pt x="1032" y="2062"/>
                    <a:pt x="1148" y="2039"/>
                    <a:pt x="1264" y="2006"/>
                  </a:cubicBezTo>
                  <a:cubicBezTo>
                    <a:pt x="1425" y="1925"/>
                    <a:pt x="1506" y="1791"/>
                    <a:pt x="1560" y="1630"/>
                  </a:cubicBezTo>
                  <a:cubicBezTo>
                    <a:pt x="1587" y="1468"/>
                    <a:pt x="1560" y="1334"/>
                    <a:pt x="1479" y="1226"/>
                  </a:cubicBezTo>
                  <a:cubicBezTo>
                    <a:pt x="1425" y="1119"/>
                    <a:pt x="1264" y="1011"/>
                    <a:pt x="1049" y="904"/>
                  </a:cubicBezTo>
                  <a:lnTo>
                    <a:pt x="942" y="877"/>
                  </a:lnTo>
                  <a:cubicBezTo>
                    <a:pt x="780" y="796"/>
                    <a:pt x="700" y="742"/>
                    <a:pt x="646" y="689"/>
                  </a:cubicBezTo>
                  <a:cubicBezTo>
                    <a:pt x="592" y="635"/>
                    <a:pt x="592" y="554"/>
                    <a:pt x="592" y="500"/>
                  </a:cubicBezTo>
                  <a:cubicBezTo>
                    <a:pt x="619" y="393"/>
                    <a:pt x="673" y="339"/>
                    <a:pt x="753" y="285"/>
                  </a:cubicBezTo>
                  <a:cubicBezTo>
                    <a:pt x="787" y="274"/>
                    <a:pt x="829" y="268"/>
                    <a:pt x="879" y="268"/>
                  </a:cubicBezTo>
                  <a:cubicBezTo>
                    <a:pt x="950" y="268"/>
                    <a:pt x="1035" y="281"/>
                    <a:pt x="1130" y="312"/>
                  </a:cubicBezTo>
                  <a:cubicBezTo>
                    <a:pt x="1237" y="312"/>
                    <a:pt x="1318" y="366"/>
                    <a:pt x="1425" y="393"/>
                  </a:cubicBezTo>
                  <a:cubicBezTo>
                    <a:pt x="1506" y="447"/>
                    <a:pt x="1587" y="500"/>
                    <a:pt x="1667" y="554"/>
                  </a:cubicBezTo>
                  <a:lnTo>
                    <a:pt x="1721" y="258"/>
                  </a:lnTo>
                  <a:cubicBezTo>
                    <a:pt x="1667" y="205"/>
                    <a:pt x="1560" y="151"/>
                    <a:pt x="1479" y="124"/>
                  </a:cubicBezTo>
                  <a:cubicBezTo>
                    <a:pt x="1372" y="97"/>
                    <a:pt x="1264" y="43"/>
                    <a:pt x="1157" y="16"/>
                  </a:cubicBezTo>
                  <a:cubicBezTo>
                    <a:pt x="1068" y="7"/>
                    <a:pt x="987" y="0"/>
                    <a:pt x="911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1892675" y="1934150"/>
              <a:ext cx="67225" cy="69550"/>
            </a:xfrm>
            <a:custGeom>
              <a:avLst/>
              <a:gdLst/>
              <a:ahLst/>
              <a:cxnLst/>
              <a:rect l="l" t="t" r="r" b="b"/>
              <a:pathLst>
                <a:path w="2689" h="2782" extrusionOk="0">
                  <a:moveTo>
                    <a:pt x="1351" y="1"/>
                  </a:moveTo>
                  <a:cubicBezTo>
                    <a:pt x="1206" y="1"/>
                    <a:pt x="1068" y="27"/>
                    <a:pt x="941" y="73"/>
                  </a:cubicBezTo>
                  <a:cubicBezTo>
                    <a:pt x="618" y="208"/>
                    <a:pt x="377" y="450"/>
                    <a:pt x="215" y="853"/>
                  </a:cubicBezTo>
                  <a:cubicBezTo>
                    <a:pt x="54" y="1229"/>
                    <a:pt x="0" y="1606"/>
                    <a:pt x="135" y="1901"/>
                  </a:cubicBezTo>
                  <a:cubicBezTo>
                    <a:pt x="242" y="2224"/>
                    <a:pt x="484" y="2466"/>
                    <a:pt x="860" y="2627"/>
                  </a:cubicBezTo>
                  <a:cubicBezTo>
                    <a:pt x="1022" y="2708"/>
                    <a:pt x="1183" y="2735"/>
                    <a:pt x="1371" y="2762"/>
                  </a:cubicBezTo>
                  <a:cubicBezTo>
                    <a:pt x="1452" y="2775"/>
                    <a:pt x="1533" y="2782"/>
                    <a:pt x="1613" y="2782"/>
                  </a:cubicBezTo>
                  <a:cubicBezTo>
                    <a:pt x="1694" y="2782"/>
                    <a:pt x="1775" y="2775"/>
                    <a:pt x="1855" y="2762"/>
                  </a:cubicBezTo>
                  <a:lnTo>
                    <a:pt x="2312" y="1713"/>
                  </a:lnTo>
                  <a:lnTo>
                    <a:pt x="1479" y="1337"/>
                  </a:lnTo>
                  <a:lnTo>
                    <a:pt x="1371" y="1606"/>
                  </a:lnTo>
                  <a:lnTo>
                    <a:pt x="1882" y="1848"/>
                  </a:lnTo>
                  <a:lnTo>
                    <a:pt x="1613" y="2493"/>
                  </a:lnTo>
                  <a:cubicBezTo>
                    <a:pt x="1506" y="2493"/>
                    <a:pt x="1425" y="2493"/>
                    <a:pt x="1318" y="2466"/>
                  </a:cubicBezTo>
                  <a:cubicBezTo>
                    <a:pt x="1210" y="2466"/>
                    <a:pt x="1102" y="2412"/>
                    <a:pt x="995" y="2359"/>
                  </a:cubicBezTo>
                  <a:cubicBezTo>
                    <a:pt x="699" y="2224"/>
                    <a:pt x="538" y="2063"/>
                    <a:pt x="457" y="1821"/>
                  </a:cubicBezTo>
                  <a:cubicBezTo>
                    <a:pt x="377" y="1606"/>
                    <a:pt x="403" y="1337"/>
                    <a:pt x="565" y="1014"/>
                  </a:cubicBezTo>
                  <a:cubicBezTo>
                    <a:pt x="699" y="692"/>
                    <a:pt x="887" y="476"/>
                    <a:pt x="1102" y="369"/>
                  </a:cubicBezTo>
                  <a:cubicBezTo>
                    <a:pt x="1196" y="334"/>
                    <a:pt x="1300" y="314"/>
                    <a:pt x="1410" y="314"/>
                  </a:cubicBezTo>
                  <a:cubicBezTo>
                    <a:pt x="1552" y="314"/>
                    <a:pt x="1704" y="347"/>
                    <a:pt x="1855" y="423"/>
                  </a:cubicBezTo>
                  <a:cubicBezTo>
                    <a:pt x="2017" y="476"/>
                    <a:pt x="2151" y="584"/>
                    <a:pt x="2259" y="692"/>
                  </a:cubicBezTo>
                  <a:cubicBezTo>
                    <a:pt x="2366" y="799"/>
                    <a:pt x="2474" y="934"/>
                    <a:pt x="2527" y="1095"/>
                  </a:cubicBezTo>
                  <a:lnTo>
                    <a:pt x="2689" y="745"/>
                  </a:lnTo>
                  <a:cubicBezTo>
                    <a:pt x="2608" y="611"/>
                    <a:pt x="2501" y="503"/>
                    <a:pt x="2366" y="396"/>
                  </a:cubicBezTo>
                  <a:cubicBezTo>
                    <a:pt x="2259" y="288"/>
                    <a:pt x="2124" y="208"/>
                    <a:pt x="1963" y="154"/>
                  </a:cubicBezTo>
                  <a:cubicBezTo>
                    <a:pt x="1748" y="47"/>
                    <a:pt x="1543" y="1"/>
                    <a:pt x="1351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1951150" y="1952775"/>
              <a:ext cx="34975" cy="65225"/>
            </a:xfrm>
            <a:custGeom>
              <a:avLst/>
              <a:gdLst/>
              <a:ahLst/>
              <a:cxnLst/>
              <a:rect l="l" t="t" r="r" b="b"/>
              <a:pathLst>
                <a:path w="1399" h="2609" extrusionOk="0">
                  <a:moveTo>
                    <a:pt x="1103" y="0"/>
                  </a:moveTo>
                  <a:lnTo>
                    <a:pt x="0" y="2474"/>
                  </a:lnTo>
                  <a:lnTo>
                    <a:pt x="296" y="2608"/>
                  </a:lnTo>
                  <a:lnTo>
                    <a:pt x="1398" y="135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1974675" y="1982350"/>
              <a:ext cx="49750" cy="58500"/>
            </a:xfrm>
            <a:custGeom>
              <a:avLst/>
              <a:gdLst/>
              <a:ahLst/>
              <a:cxnLst/>
              <a:rect l="l" t="t" r="r" b="b"/>
              <a:pathLst>
                <a:path w="1990" h="2340" extrusionOk="0">
                  <a:moveTo>
                    <a:pt x="672" y="1022"/>
                  </a:moveTo>
                  <a:cubicBezTo>
                    <a:pt x="780" y="1022"/>
                    <a:pt x="941" y="1076"/>
                    <a:pt x="1183" y="1156"/>
                  </a:cubicBezTo>
                  <a:lnTo>
                    <a:pt x="1479" y="1291"/>
                  </a:lnTo>
                  <a:lnTo>
                    <a:pt x="1452" y="1372"/>
                  </a:lnTo>
                  <a:cubicBezTo>
                    <a:pt x="1371" y="1560"/>
                    <a:pt x="1264" y="1694"/>
                    <a:pt x="1103" y="1748"/>
                  </a:cubicBezTo>
                  <a:cubicBezTo>
                    <a:pt x="1022" y="1788"/>
                    <a:pt x="948" y="1808"/>
                    <a:pt x="871" y="1808"/>
                  </a:cubicBezTo>
                  <a:cubicBezTo>
                    <a:pt x="793" y="1808"/>
                    <a:pt x="713" y="1788"/>
                    <a:pt x="619" y="1748"/>
                  </a:cubicBezTo>
                  <a:cubicBezTo>
                    <a:pt x="511" y="1694"/>
                    <a:pt x="430" y="1640"/>
                    <a:pt x="403" y="1533"/>
                  </a:cubicBezTo>
                  <a:cubicBezTo>
                    <a:pt x="350" y="1452"/>
                    <a:pt x="350" y="1345"/>
                    <a:pt x="403" y="1237"/>
                  </a:cubicBezTo>
                  <a:cubicBezTo>
                    <a:pt x="457" y="1103"/>
                    <a:pt x="538" y="1049"/>
                    <a:pt x="672" y="1022"/>
                  </a:cubicBezTo>
                  <a:close/>
                  <a:moveTo>
                    <a:pt x="753" y="0"/>
                  </a:moveTo>
                  <a:lnTo>
                    <a:pt x="645" y="269"/>
                  </a:lnTo>
                  <a:cubicBezTo>
                    <a:pt x="753" y="269"/>
                    <a:pt x="861" y="269"/>
                    <a:pt x="968" y="296"/>
                  </a:cubicBezTo>
                  <a:cubicBezTo>
                    <a:pt x="1076" y="323"/>
                    <a:pt x="1183" y="350"/>
                    <a:pt x="1291" y="377"/>
                  </a:cubicBezTo>
                  <a:cubicBezTo>
                    <a:pt x="1452" y="457"/>
                    <a:pt x="1560" y="565"/>
                    <a:pt x="1613" y="672"/>
                  </a:cubicBezTo>
                  <a:cubicBezTo>
                    <a:pt x="1667" y="780"/>
                    <a:pt x="1667" y="914"/>
                    <a:pt x="1586" y="1049"/>
                  </a:cubicBezTo>
                  <a:lnTo>
                    <a:pt x="1586" y="1076"/>
                  </a:lnTo>
                  <a:lnTo>
                    <a:pt x="1183" y="888"/>
                  </a:lnTo>
                  <a:cubicBezTo>
                    <a:pt x="999" y="796"/>
                    <a:pt x="828" y="754"/>
                    <a:pt x="687" y="754"/>
                  </a:cubicBezTo>
                  <a:cubicBezTo>
                    <a:pt x="621" y="754"/>
                    <a:pt x="562" y="763"/>
                    <a:pt x="511" y="780"/>
                  </a:cubicBezTo>
                  <a:cubicBezTo>
                    <a:pt x="323" y="807"/>
                    <a:pt x="188" y="941"/>
                    <a:pt x="108" y="1130"/>
                  </a:cubicBezTo>
                  <a:cubicBezTo>
                    <a:pt x="27" y="1318"/>
                    <a:pt x="0" y="1479"/>
                    <a:pt x="81" y="1614"/>
                  </a:cubicBezTo>
                  <a:cubicBezTo>
                    <a:pt x="135" y="1775"/>
                    <a:pt x="269" y="1882"/>
                    <a:pt x="430" y="1963"/>
                  </a:cubicBezTo>
                  <a:cubicBezTo>
                    <a:pt x="551" y="2024"/>
                    <a:pt x="657" y="2054"/>
                    <a:pt x="748" y="2054"/>
                  </a:cubicBezTo>
                  <a:cubicBezTo>
                    <a:pt x="778" y="2054"/>
                    <a:pt x="807" y="2050"/>
                    <a:pt x="834" y="2044"/>
                  </a:cubicBezTo>
                  <a:cubicBezTo>
                    <a:pt x="968" y="2044"/>
                    <a:pt x="1076" y="2017"/>
                    <a:pt x="1210" y="1936"/>
                  </a:cubicBezTo>
                  <a:lnTo>
                    <a:pt x="1210" y="1936"/>
                  </a:lnTo>
                  <a:lnTo>
                    <a:pt x="1076" y="2205"/>
                  </a:lnTo>
                  <a:lnTo>
                    <a:pt x="1371" y="2339"/>
                  </a:lnTo>
                  <a:lnTo>
                    <a:pt x="1828" y="1318"/>
                  </a:lnTo>
                  <a:cubicBezTo>
                    <a:pt x="1963" y="1022"/>
                    <a:pt x="1990" y="807"/>
                    <a:pt x="1909" y="619"/>
                  </a:cubicBezTo>
                  <a:cubicBezTo>
                    <a:pt x="1855" y="431"/>
                    <a:pt x="1667" y="269"/>
                    <a:pt x="1425" y="162"/>
                  </a:cubicBezTo>
                  <a:cubicBezTo>
                    <a:pt x="1318" y="108"/>
                    <a:pt x="1210" y="81"/>
                    <a:pt x="1103" y="54"/>
                  </a:cubicBezTo>
                  <a:cubicBezTo>
                    <a:pt x="995" y="27"/>
                    <a:pt x="887" y="0"/>
                    <a:pt x="753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027775" y="2002500"/>
              <a:ext cx="53125" cy="61200"/>
            </a:xfrm>
            <a:custGeom>
              <a:avLst/>
              <a:gdLst/>
              <a:ahLst/>
              <a:cxnLst/>
              <a:rect l="l" t="t" r="r" b="b"/>
              <a:pathLst>
                <a:path w="2125" h="2448" extrusionOk="0">
                  <a:moveTo>
                    <a:pt x="619" y="1"/>
                  </a:moveTo>
                  <a:lnTo>
                    <a:pt x="135" y="1076"/>
                  </a:lnTo>
                  <a:cubicBezTo>
                    <a:pt x="27" y="1318"/>
                    <a:pt x="0" y="1533"/>
                    <a:pt x="54" y="1695"/>
                  </a:cubicBezTo>
                  <a:cubicBezTo>
                    <a:pt x="108" y="1883"/>
                    <a:pt x="242" y="2017"/>
                    <a:pt x="430" y="2098"/>
                  </a:cubicBezTo>
                  <a:cubicBezTo>
                    <a:pt x="565" y="2152"/>
                    <a:pt x="672" y="2179"/>
                    <a:pt x="807" y="2179"/>
                  </a:cubicBezTo>
                  <a:cubicBezTo>
                    <a:pt x="914" y="2152"/>
                    <a:pt x="1049" y="2125"/>
                    <a:pt x="1156" y="2044"/>
                  </a:cubicBezTo>
                  <a:lnTo>
                    <a:pt x="1156" y="2044"/>
                  </a:lnTo>
                  <a:lnTo>
                    <a:pt x="1022" y="2313"/>
                  </a:lnTo>
                  <a:lnTo>
                    <a:pt x="1318" y="2448"/>
                  </a:lnTo>
                  <a:lnTo>
                    <a:pt x="2124" y="646"/>
                  </a:lnTo>
                  <a:lnTo>
                    <a:pt x="1828" y="539"/>
                  </a:lnTo>
                  <a:lnTo>
                    <a:pt x="1371" y="1533"/>
                  </a:lnTo>
                  <a:cubicBezTo>
                    <a:pt x="1291" y="1722"/>
                    <a:pt x="1183" y="1829"/>
                    <a:pt x="1049" y="1883"/>
                  </a:cubicBezTo>
                  <a:cubicBezTo>
                    <a:pt x="988" y="1919"/>
                    <a:pt x="927" y="1934"/>
                    <a:pt x="864" y="1934"/>
                  </a:cubicBezTo>
                  <a:cubicBezTo>
                    <a:pt x="787" y="1934"/>
                    <a:pt x="707" y="1912"/>
                    <a:pt x="619" y="1883"/>
                  </a:cubicBezTo>
                  <a:cubicBezTo>
                    <a:pt x="484" y="1829"/>
                    <a:pt x="403" y="1722"/>
                    <a:pt x="377" y="1614"/>
                  </a:cubicBezTo>
                  <a:cubicBezTo>
                    <a:pt x="350" y="1507"/>
                    <a:pt x="377" y="1372"/>
                    <a:pt x="430" y="1184"/>
                  </a:cubicBezTo>
                  <a:lnTo>
                    <a:pt x="914" y="108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078850" y="2030425"/>
              <a:ext cx="48425" cy="52775"/>
            </a:xfrm>
            <a:custGeom>
              <a:avLst/>
              <a:gdLst/>
              <a:ahLst/>
              <a:cxnLst/>
              <a:rect l="l" t="t" r="r" b="b"/>
              <a:pathLst>
                <a:path w="1937" h="2111" extrusionOk="0">
                  <a:moveTo>
                    <a:pt x="1015" y="1"/>
                  </a:moveTo>
                  <a:cubicBezTo>
                    <a:pt x="906" y="1"/>
                    <a:pt x="801" y="22"/>
                    <a:pt x="700" y="67"/>
                  </a:cubicBezTo>
                  <a:cubicBezTo>
                    <a:pt x="484" y="174"/>
                    <a:pt x="296" y="363"/>
                    <a:pt x="162" y="658"/>
                  </a:cubicBezTo>
                  <a:cubicBezTo>
                    <a:pt x="27" y="927"/>
                    <a:pt x="1" y="1196"/>
                    <a:pt x="108" y="1438"/>
                  </a:cubicBezTo>
                  <a:cubicBezTo>
                    <a:pt x="189" y="1680"/>
                    <a:pt x="350" y="1868"/>
                    <a:pt x="619" y="1976"/>
                  </a:cubicBezTo>
                  <a:cubicBezTo>
                    <a:pt x="726" y="2030"/>
                    <a:pt x="834" y="2056"/>
                    <a:pt x="915" y="2083"/>
                  </a:cubicBezTo>
                  <a:cubicBezTo>
                    <a:pt x="1022" y="2110"/>
                    <a:pt x="1103" y="2110"/>
                    <a:pt x="1210" y="2110"/>
                  </a:cubicBezTo>
                  <a:lnTo>
                    <a:pt x="1345" y="1841"/>
                  </a:lnTo>
                  <a:cubicBezTo>
                    <a:pt x="1237" y="1841"/>
                    <a:pt x="1130" y="1841"/>
                    <a:pt x="1022" y="1815"/>
                  </a:cubicBezTo>
                  <a:cubicBezTo>
                    <a:pt x="942" y="1815"/>
                    <a:pt x="861" y="1788"/>
                    <a:pt x="780" y="1761"/>
                  </a:cubicBezTo>
                  <a:cubicBezTo>
                    <a:pt x="565" y="1653"/>
                    <a:pt x="458" y="1546"/>
                    <a:pt x="404" y="1357"/>
                  </a:cubicBezTo>
                  <a:cubicBezTo>
                    <a:pt x="350" y="1196"/>
                    <a:pt x="377" y="1008"/>
                    <a:pt x="484" y="793"/>
                  </a:cubicBezTo>
                  <a:cubicBezTo>
                    <a:pt x="565" y="578"/>
                    <a:pt x="700" y="416"/>
                    <a:pt x="861" y="363"/>
                  </a:cubicBezTo>
                  <a:cubicBezTo>
                    <a:pt x="942" y="322"/>
                    <a:pt x="1022" y="302"/>
                    <a:pt x="1106" y="302"/>
                  </a:cubicBezTo>
                  <a:cubicBezTo>
                    <a:pt x="1190" y="302"/>
                    <a:pt x="1278" y="322"/>
                    <a:pt x="1372" y="363"/>
                  </a:cubicBezTo>
                  <a:cubicBezTo>
                    <a:pt x="1479" y="416"/>
                    <a:pt x="1560" y="443"/>
                    <a:pt x="1614" y="524"/>
                  </a:cubicBezTo>
                  <a:cubicBezTo>
                    <a:pt x="1694" y="578"/>
                    <a:pt x="1775" y="632"/>
                    <a:pt x="1829" y="739"/>
                  </a:cubicBezTo>
                  <a:lnTo>
                    <a:pt x="1936" y="443"/>
                  </a:lnTo>
                  <a:cubicBezTo>
                    <a:pt x="1883" y="390"/>
                    <a:pt x="1802" y="309"/>
                    <a:pt x="1721" y="255"/>
                  </a:cubicBezTo>
                  <a:cubicBezTo>
                    <a:pt x="1667" y="201"/>
                    <a:pt x="1560" y="148"/>
                    <a:pt x="1479" y="121"/>
                  </a:cubicBezTo>
                  <a:cubicBezTo>
                    <a:pt x="1323" y="42"/>
                    <a:pt x="1166" y="1"/>
                    <a:pt x="1015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123875" y="2050150"/>
              <a:ext cx="49100" cy="51550"/>
            </a:xfrm>
            <a:custGeom>
              <a:avLst/>
              <a:gdLst/>
              <a:ahLst/>
              <a:cxnLst/>
              <a:rect l="l" t="t" r="r" b="b"/>
              <a:pathLst>
                <a:path w="1964" h="2062" extrusionOk="0">
                  <a:moveTo>
                    <a:pt x="1076" y="289"/>
                  </a:moveTo>
                  <a:cubicBezTo>
                    <a:pt x="1146" y="289"/>
                    <a:pt x="1219" y="302"/>
                    <a:pt x="1291" y="326"/>
                  </a:cubicBezTo>
                  <a:cubicBezTo>
                    <a:pt x="1453" y="407"/>
                    <a:pt x="1533" y="515"/>
                    <a:pt x="1587" y="703"/>
                  </a:cubicBezTo>
                  <a:cubicBezTo>
                    <a:pt x="1614" y="864"/>
                    <a:pt x="1587" y="1052"/>
                    <a:pt x="1507" y="1267"/>
                  </a:cubicBezTo>
                  <a:cubicBezTo>
                    <a:pt x="1399" y="1456"/>
                    <a:pt x="1265" y="1617"/>
                    <a:pt x="1130" y="1698"/>
                  </a:cubicBezTo>
                  <a:cubicBezTo>
                    <a:pt x="1056" y="1742"/>
                    <a:pt x="974" y="1762"/>
                    <a:pt x="888" y="1762"/>
                  </a:cubicBezTo>
                  <a:cubicBezTo>
                    <a:pt x="818" y="1762"/>
                    <a:pt x="746" y="1749"/>
                    <a:pt x="673" y="1725"/>
                  </a:cubicBezTo>
                  <a:cubicBezTo>
                    <a:pt x="512" y="1644"/>
                    <a:pt x="431" y="1536"/>
                    <a:pt x="377" y="1375"/>
                  </a:cubicBezTo>
                  <a:cubicBezTo>
                    <a:pt x="350" y="1214"/>
                    <a:pt x="377" y="1026"/>
                    <a:pt x="485" y="810"/>
                  </a:cubicBezTo>
                  <a:cubicBezTo>
                    <a:pt x="566" y="595"/>
                    <a:pt x="700" y="434"/>
                    <a:pt x="834" y="353"/>
                  </a:cubicBezTo>
                  <a:cubicBezTo>
                    <a:pt x="908" y="309"/>
                    <a:pt x="991" y="289"/>
                    <a:pt x="1076" y="289"/>
                  </a:cubicBezTo>
                  <a:close/>
                  <a:moveTo>
                    <a:pt x="1010" y="0"/>
                  </a:moveTo>
                  <a:cubicBezTo>
                    <a:pt x="898" y="0"/>
                    <a:pt x="785" y="20"/>
                    <a:pt x="673" y="58"/>
                  </a:cubicBezTo>
                  <a:cubicBezTo>
                    <a:pt x="458" y="165"/>
                    <a:pt x="297" y="380"/>
                    <a:pt x="162" y="676"/>
                  </a:cubicBezTo>
                  <a:cubicBezTo>
                    <a:pt x="28" y="945"/>
                    <a:pt x="1" y="1214"/>
                    <a:pt x="82" y="1456"/>
                  </a:cubicBezTo>
                  <a:cubicBezTo>
                    <a:pt x="135" y="1671"/>
                    <a:pt x="297" y="1859"/>
                    <a:pt x="566" y="1967"/>
                  </a:cubicBezTo>
                  <a:cubicBezTo>
                    <a:pt x="701" y="2027"/>
                    <a:pt x="837" y="2062"/>
                    <a:pt x="973" y="2062"/>
                  </a:cubicBezTo>
                  <a:cubicBezTo>
                    <a:pt x="1079" y="2062"/>
                    <a:pt x="1185" y="2041"/>
                    <a:pt x="1291" y="1993"/>
                  </a:cubicBezTo>
                  <a:cubicBezTo>
                    <a:pt x="1507" y="1886"/>
                    <a:pt x="1668" y="1698"/>
                    <a:pt x="1802" y="1402"/>
                  </a:cubicBezTo>
                  <a:cubicBezTo>
                    <a:pt x="1937" y="1106"/>
                    <a:pt x="1964" y="837"/>
                    <a:pt x="1883" y="595"/>
                  </a:cubicBezTo>
                  <a:cubicBezTo>
                    <a:pt x="1829" y="380"/>
                    <a:pt x="1668" y="192"/>
                    <a:pt x="1399" y="84"/>
                  </a:cubicBezTo>
                  <a:cubicBezTo>
                    <a:pt x="1269" y="27"/>
                    <a:pt x="1140" y="0"/>
                    <a:pt x="1010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163550" y="2067700"/>
              <a:ext cx="61175" cy="65225"/>
            </a:xfrm>
            <a:custGeom>
              <a:avLst/>
              <a:gdLst/>
              <a:ahLst/>
              <a:cxnLst/>
              <a:rect l="l" t="t" r="r" b="b"/>
              <a:pathLst>
                <a:path w="2447" h="2609" extrusionOk="0">
                  <a:moveTo>
                    <a:pt x="1609" y="517"/>
                  </a:moveTo>
                  <a:cubicBezTo>
                    <a:pt x="1671" y="517"/>
                    <a:pt x="1734" y="532"/>
                    <a:pt x="1802" y="565"/>
                  </a:cubicBezTo>
                  <a:cubicBezTo>
                    <a:pt x="1963" y="646"/>
                    <a:pt x="2044" y="754"/>
                    <a:pt x="2070" y="915"/>
                  </a:cubicBezTo>
                  <a:cubicBezTo>
                    <a:pt x="2124" y="1076"/>
                    <a:pt x="2097" y="1265"/>
                    <a:pt x="1990" y="1480"/>
                  </a:cubicBezTo>
                  <a:cubicBezTo>
                    <a:pt x="1882" y="1695"/>
                    <a:pt x="1775" y="1856"/>
                    <a:pt x="1640" y="1937"/>
                  </a:cubicBezTo>
                  <a:cubicBezTo>
                    <a:pt x="1551" y="1981"/>
                    <a:pt x="1471" y="2001"/>
                    <a:pt x="1389" y="2001"/>
                  </a:cubicBezTo>
                  <a:cubicBezTo>
                    <a:pt x="1323" y="2001"/>
                    <a:pt x="1256" y="1988"/>
                    <a:pt x="1183" y="1964"/>
                  </a:cubicBezTo>
                  <a:cubicBezTo>
                    <a:pt x="1022" y="1883"/>
                    <a:pt x="941" y="1775"/>
                    <a:pt x="887" y="1614"/>
                  </a:cubicBezTo>
                  <a:cubicBezTo>
                    <a:pt x="861" y="1453"/>
                    <a:pt x="887" y="1265"/>
                    <a:pt x="995" y="1049"/>
                  </a:cubicBezTo>
                  <a:cubicBezTo>
                    <a:pt x="1076" y="807"/>
                    <a:pt x="1210" y="673"/>
                    <a:pt x="1344" y="592"/>
                  </a:cubicBezTo>
                  <a:cubicBezTo>
                    <a:pt x="1438" y="545"/>
                    <a:pt x="1523" y="517"/>
                    <a:pt x="1609" y="517"/>
                  </a:cubicBezTo>
                  <a:close/>
                  <a:moveTo>
                    <a:pt x="1102" y="1"/>
                  </a:moveTo>
                  <a:lnTo>
                    <a:pt x="0" y="2474"/>
                  </a:lnTo>
                  <a:lnTo>
                    <a:pt x="296" y="2609"/>
                  </a:lnTo>
                  <a:lnTo>
                    <a:pt x="699" y="1668"/>
                  </a:lnTo>
                  <a:cubicBezTo>
                    <a:pt x="726" y="1802"/>
                    <a:pt x="780" y="1910"/>
                    <a:pt x="834" y="2017"/>
                  </a:cubicBezTo>
                  <a:cubicBezTo>
                    <a:pt x="914" y="2098"/>
                    <a:pt x="1022" y="2179"/>
                    <a:pt x="1156" y="2232"/>
                  </a:cubicBezTo>
                  <a:cubicBezTo>
                    <a:pt x="1251" y="2280"/>
                    <a:pt x="1345" y="2301"/>
                    <a:pt x="1439" y="2301"/>
                  </a:cubicBezTo>
                  <a:cubicBezTo>
                    <a:pt x="1560" y="2301"/>
                    <a:pt x="1681" y="2266"/>
                    <a:pt x="1802" y="2206"/>
                  </a:cubicBezTo>
                  <a:cubicBezTo>
                    <a:pt x="1990" y="2098"/>
                    <a:pt x="2178" y="1910"/>
                    <a:pt x="2285" y="1614"/>
                  </a:cubicBezTo>
                  <a:cubicBezTo>
                    <a:pt x="2420" y="1345"/>
                    <a:pt x="2447" y="1076"/>
                    <a:pt x="2393" y="834"/>
                  </a:cubicBezTo>
                  <a:cubicBezTo>
                    <a:pt x="2339" y="619"/>
                    <a:pt x="2205" y="458"/>
                    <a:pt x="1990" y="350"/>
                  </a:cubicBezTo>
                  <a:cubicBezTo>
                    <a:pt x="1855" y="297"/>
                    <a:pt x="1721" y="270"/>
                    <a:pt x="1613" y="270"/>
                  </a:cubicBezTo>
                  <a:cubicBezTo>
                    <a:pt x="1479" y="297"/>
                    <a:pt x="1371" y="324"/>
                    <a:pt x="1264" y="404"/>
                  </a:cubicBezTo>
                  <a:lnTo>
                    <a:pt x="1398" y="13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222700" y="2073750"/>
              <a:ext cx="53125" cy="78675"/>
            </a:xfrm>
            <a:custGeom>
              <a:avLst/>
              <a:gdLst/>
              <a:ahLst/>
              <a:cxnLst/>
              <a:rect l="l" t="t" r="r" b="b"/>
              <a:pathLst>
                <a:path w="2125" h="3147" extrusionOk="0">
                  <a:moveTo>
                    <a:pt x="1129" y="1"/>
                  </a:moveTo>
                  <a:lnTo>
                    <a:pt x="0" y="2474"/>
                  </a:lnTo>
                  <a:lnTo>
                    <a:pt x="296" y="2609"/>
                  </a:lnTo>
                  <a:lnTo>
                    <a:pt x="753" y="1614"/>
                  </a:lnTo>
                  <a:cubicBezTo>
                    <a:pt x="834" y="1426"/>
                    <a:pt x="941" y="1318"/>
                    <a:pt x="1076" y="1238"/>
                  </a:cubicBezTo>
                  <a:cubicBezTo>
                    <a:pt x="1136" y="1213"/>
                    <a:pt x="1202" y="1200"/>
                    <a:pt x="1271" y="1200"/>
                  </a:cubicBezTo>
                  <a:cubicBezTo>
                    <a:pt x="1355" y="1200"/>
                    <a:pt x="1444" y="1220"/>
                    <a:pt x="1533" y="1264"/>
                  </a:cubicBezTo>
                  <a:cubicBezTo>
                    <a:pt x="1640" y="1318"/>
                    <a:pt x="1721" y="1399"/>
                    <a:pt x="1775" y="1533"/>
                  </a:cubicBezTo>
                  <a:cubicBezTo>
                    <a:pt x="1802" y="1641"/>
                    <a:pt x="1775" y="1775"/>
                    <a:pt x="1694" y="1937"/>
                  </a:cubicBezTo>
                  <a:lnTo>
                    <a:pt x="1210" y="3012"/>
                  </a:lnTo>
                  <a:lnTo>
                    <a:pt x="1506" y="3147"/>
                  </a:lnTo>
                  <a:lnTo>
                    <a:pt x="1990" y="2071"/>
                  </a:lnTo>
                  <a:cubicBezTo>
                    <a:pt x="2097" y="1829"/>
                    <a:pt x="2124" y="1614"/>
                    <a:pt x="2070" y="1426"/>
                  </a:cubicBezTo>
                  <a:cubicBezTo>
                    <a:pt x="2043" y="1264"/>
                    <a:pt x="1909" y="1130"/>
                    <a:pt x="1694" y="1049"/>
                  </a:cubicBezTo>
                  <a:cubicBezTo>
                    <a:pt x="1586" y="969"/>
                    <a:pt x="1452" y="969"/>
                    <a:pt x="1344" y="969"/>
                  </a:cubicBezTo>
                  <a:cubicBezTo>
                    <a:pt x="1210" y="969"/>
                    <a:pt x="1102" y="1023"/>
                    <a:pt x="968" y="1103"/>
                  </a:cubicBezTo>
                  <a:lnTo>
                    <a:pt x="1425" y="13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266375" y="2112075"/>
              <a:ext cx="67250" cy="67500"/>
            </a:xfrm>
            <a:custGeom>
              <a:avLst/>
              <a:gdLst/>
              <a:ahLst/>
              <a:cxnLst/>
              <a:rect l="l" t="t" r="r" b="b"/>
              <a:pathLst>
                <a:path w="2690" h="2700" extrusionOk="0">
                  <a:moveTo>
                    <a:pt x="942" y="0"/>
                  </a:moveTo>
                  <a:lnTo>
                    <a:pt x="888" y="2071"/>
                  </a:lnTo>
                  <a:lnTo>
                    <a:pt x="754" y="2178"/>
                  </a:lnTo>
                  <a:cubicBezTo>
                    <a:pt x="646" y="2313"/>
                    <a:pt x="565" y="2366"/>
                    <a:pt x="485" y="2393"/>
                  </a:cubicBezTo>
                  <a:cubicBezTo>
                    <a:pt x="469" y="2401"/>
                    <a:pt x="451" y="2404"/>
                    <a:pt x="431" y="2404"/>
                  </a:cubicBezTo>
                  <a:cubicBezTo>
                    <a:pt x="384" y="2404"/>
                    <a:pt x="327" y="2385"/>
                    <a:pt x="270" y="2366"/>
                  </a:cubicBezTo>
                  <a:lnTo>
                    <a:pt x="108" y="2286"/>
                  </a:lnTo>
                  <a:lnTo>
                    <a:pt x="1" y="2528"/>
                  </a:lnTo>
                  <a:lnTo>
                    <a:pt x="243" y="2635"/>
                  </a:lnTo>
                  <a:cubicBezTo>
                    <a:pt x="341" y="2675"/>
                    <a:pt x="425" y="2700"/>
                    <a:pt x="505" y="2700"/>
                  </a:cubicBezTo>
                  <a:cubicBezTo>
                    <a:pt x="535" y="2700"/>
                    <a:pt x="563" y="2696"/>
                    <a:pt x="592" y="2689"/>
                  </a:cubicBezTo>
                  <a:cubicBezTo>
                    <a:pt x="700" y="2662"/>
                    <a:pt x="834" y="2555"/>
                    <a:pt x="1022" y="2366"/>
                  </a:cubicBezTo>
                  <a:lnTo>
                    <a:pt x="2689" y="780"/>
                  </a:lnTo>
                  <a:lnTo>
                    <a:pt x="2367" y="619"/>
                  </a:lnTo>
                  <a:lnTo>
                    <a:pt x="1184" y="1775"/>
                  </a:lnTo>
                  <a:lnTo>
                    <a:pt x="1237" y="135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326875" y="2122825"/>
              <a:ext cx="39000" cy="67925"/>
            </a:xfrm>
            <a:custGeom>
              <a:avLst/>
              <a:gdLst/>
              <a:ahLst/>
              <a:cxnLst/>
              <a:rect l="l" t="t" r="r" b="b"/>
              <a:pathLst>
                <a:path w="1560" h="2717" extrusionOk="0">
                  <a:moveTo>
                    <a:pt x="888" y="1"/>
                  </a:moveTo>
                  <a:lnTo>
                    <a:pt x="673" y="511"/>
                  </a:lnTo>
                  <a:lnTo>
                    <a:pt x="458" y="431"/>
                  </a:lnTo>
                  <a:lnTo>
                    <a:pt x="350" y="646"/>
                  </a:lnTo>
                  <a:lnTo>
                    <a:pt x="565" y="753"/>
                  </a:lnTo>
                  <a:lnTo>
                    <a:pt x="135" y="1721"/>
                  </a:lnTo>
                  <a:cubicBezTo>
                    <a:pt x="27" y="1936"/>
                    <a:pt x="0" y="2125"/>
                    <a:pt x="54" y="2232"/>
                  </a:cubicBezTo>
                  <a:cubicBezTo>
                    <a:pt x="108" y="2367"/>
                    <a:pt x="242" y="2474"/>
                    <a:pt x="458" y="2582"/>
                  </a:cubicBezTo>
                  <a:lnTo>
                    <a:pt x="753" y="2716"/>
                  </a:lnTo>
                  <a:lnTo>
                    <a:pt x="861" y="2474"/>
                  </a:lnTo>
                  <a:lnTo>
                    <a:pt x="565" y="2340"/>
                  </a:lnTo>
                  <a:cubicBezTo>
                    <a:pt x="458" y="2286"/>
                    <a:pt x="377" y="2205"/>
                    <a:pt x="350" y="2151"/>
                  </a:cubicBezTo>
                  <a:cubicBezTo>
                    <a:pt x="323" y="2098"/>
                    <a:pt x="350" y="1990"/>
                    <a:pt x="431" y="1856"/>
                  </a:cubicBezTo>
                  <a:lnTo>
                    <a:pt x="861" y="888"/>
                  </a:lnTo>
                  <a:lnTo>
                    <a:pt x="1452" y="1157"/>
                  </a:lnTo>
                  <a:lnTo>
                    <a:pt x="1560" y="915"/>
                  </a:lnTo>
                  <a:lnTo>
                    <a:pt x="968" y="646"/>
                  </a:lnTo>
                  <a:lnTo>
                    <a:pt x="1183" y="135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356450" y="2152400"/>
              <a:ext cx="49100" cy="57825"/>
            </a:xfrm>
            <a:custGeom>
              <a:avLst/>
              <a:gdLst/>
              <a:ahLst/>
              <a:cxnLst/>
              <a:rect l="l" t="t" r="r" b="b"/>
              <a:pathLst>
                <a:path w="1964" h="2313" extrusionOk="0">
                  <a:moveTo>
                    <a:pt x="646" y="1022"/>
                  </a:moveTo>
                  <a:cubicBezTo>
                    <a:pt x="780" y="1022"/>
                    <a:pt x="941" y="1049"/>
                    <a:pt x="1183" y="1157"/>
                  </a:cubicBezTo>
                  <a:lnTo>
                    <a:pt x="1479" y="1291"/>
                  </a:lnTo>
                  <a:lnTo>
                    <a:pt x="1452" y="1345"/>
                  </a:lnTo>
                  <a:cubicBezTo>
                    <a:pt x="1372" y="1560"/>
                    <a:pt x="1237" y="1694"/>
                    <a:pt x="1103" y="1748"/>
                  </a:cubicBezTo>
                  <a:cubicBezTo>
                    <a:pt x="1022" y="1788"/>
                    <a:pt x="941" y="1809"/>
                    <a:pt x="861" y="1809"/>
                  </a:cubicBezTo>
                  <a:cubicBezTo>
                    <a:pt x="780" y="1809"/>
                    <a:pt x="699" y="1788"/>
                    <a:pt x="619" y="1748"/>
                  </a:cubicBezTo>
                  <a:cubicBezTo>
                    <a:pt x="511" y="1694"/>
                    <a:pt x="431" y="1641"/>
                    <a:pt x="377" y="1533"/>
                  </a:cubicBezTo>
                  <a:cubicBezTo>
                    <a:pt x="350" y="1452"/>
                    <a:pt x="350" y="1345"/>
                    <a:pt x="404" y="1237"/>
                  </a:cubicBezTo>
                  <a:cubicBezTo>
                    <a:pt x="458" y="1103"/>
                    <a:pt x="538" y="1049"/>
                    <a:pt x="646" y="1022"/>
                  </a:cubicBezTo>
                  <a:close/>
                  <a:moveTo>
                    <a:pt x="753" y="1"/>
                  </a:moveTo>
                  <a:lnTo>
                    <a:pt x="619" y="269"/>
                  </a:lnTo>
                  <a:cubicBezTo>
                    <a:pt x="726" y="269"/>
                    <a:pt x="861" y="269"/>
                    <a:pt x="968" y="296"/>
                  </a:cubicBezTo>
                  <a:cubicBezTo>
                    <a:pt x="1076" y="296"/>
                    <a:pt x="1157" y="323"/>
                    <a:pt x="1264" y="377"/>
                  </a:cubicBezTo>
                  <a:cubicBezTo>
                    <a:pt x="1425" y="458"/>
                    <a:pt x="1533" y="538"/>
                    <a:pt x="1587" y="673"/>
                  </a:cubicBezTo>
                  <a:cubicBezTo>
                    <a:pt x="1641" y="780"/>
                    <a:pt x="1641" y="888"/>
                    <a:pt x="1587" y="1022"/>
                  </a:cubicBezTo>
                  <a:lnTo>
                    <a:pt x="1587" y="1049"/>
                  </a:lnTo>
                  <a:lnTo>
                    <a:pt x="1157" y="888"/>
                  </a:lnTo>
                  <a:cubicBezTo>
                    <a:pt x="948" y="784"/>
                    <a:pt x="772" y="744"/>
                    <a:pt x="616" y="744"/>
                  </a:cubicBezTo>
                  <a:cubicBezTo>
                    <a:pt x="570" y="744"/>
                    <a:pt x="527" y="747"/>
                    <a:pt x="484" y="753"/>
                  </a:cubicBezTo>
                  <a:cubicBezTo>
                    <a:pt x="323" y="807"/>
                    <a:pt x="189" y="915"/>
                    <a:pt x="81" y="1130"/>
                  </a:cubicBezTo>
                  <a:cubicBezTo>
                    <a:pt x="0" y="1291"/>
                    <a:pt x="0" y="1452"/>
                    <a:pt x="54" y="1614"/>
                  </a:cubicBezTo>
                  <a:cubicBezTo>
                    <a:pt x="135" y="1775"/>
                    <a:pt x="242" y="1883"/>
                    <a:pt x="431" y="1963"/>
                  </a:cubicBezTo>
                  <a:cubicBezTo>
                    <a:pt x="592" y="2017"/>
                    <a:pt x="726" y="2044"/>
                    <a:pt x="834" y="2044"/>
                  </a:cubicBezTo>
                  <a:cubicBezTo>
                    <a:pt x="968" y="2044"/>
                    <a:pt x="1076" y="1990"/>
                    <a:pt x="1183" y="1909"/>
                  </a:cubicBezTo>
                  <a:lnTo>
                    <a:pt x="1183" y="1909"/>
                  </a:lnTo>
                  <a:lnTo>
                    <a:pt x="1076" y="2205"/>
                  </a:lnTo>
                  <a:lnTo>
                    <a:pt x="1372" y="2313"/>
                  </a:lnTo>
                  <a:lnTo>
                    <a:pt x="1829" y="1291"/>
                  </a:lnTo>
                  <a:cubicBezTo>
                    <a:pt x="1936" y="1022"/>
                    <a:pt x="1963" y="807"/>
                    <a:pt x="1909" y="619"/>
                  </a:cubicBezTo>
                  <a:cubicBezTo>
                    <a:pt x="1829" y="404"/>
                    <a:pt x="1667" y="269"/>
                    <a:pt x="1425" y="135"/>
                  </a:cubicBezTo>
                  <a:cubicBezTo>
                    <a:pt x="1318" y="108"/>
                    <a:pt x="1210" y="81"/>
                    <a:pt x="1103" y="54"/>
                  </a:cubicBezTo>
                  <a:cubicBezTo>
                    <a:pt x="995" y="27"/>
                    <a:pt x="888" y="1"/>
                    <a:pt x="753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053300" y="1520850"/>
              <a:ext cx="67250" cy="68975"/>
            </a:xfrm>
            <a:custGeom>
              <a:avLst/>
              <a:gdLst/>
              <a:ahLst/>
              <a:cxnLst/>
              <a:rect l="l" t="t" r="r" b="b"/>
              <a:pathLst>
                <a:path w="2690" h="2759" extrusionOk="0">
                  <a:moveTo>
                    <a:pt x="1401" y="1"/>
                  </a:moveTo>
                  <a:cubicBezTo>
                    <a:pt x="1337" y="1"/>
                    <a:pt x="1274" y="6"/>
                    <a:pt x="1211" y="17"/>
                  </a:cubicBezTo>
                  <a:cubicBezTo>
                    <a:pt x="861" y="97"/>
                    <a:pt x="592" y="285"/>
                    <a:pt x="350" y="635"/>
                  </a:cubicBezTo>
                  <a:cubicBezTo>
                    <a:pt x="108" y="958"/>
                    <a:pt x="1" y="1307"/>
                    <a:pt x="28" y="1630"/>
                  </a:cubicBezTo>
                  <a:cubicBezTo>
                    <a:pt x="82" y="1952"/>
                    <a:pt x="270" y="2248"/>
                    <a:pt x="565" y="2463"/>
                  </a:cubicBezTo>
                  <a:cubicBezTo>
                    <a:pt x="700" y="2571"/>
                    <a:pt x="834" y="2624"/>
                    <a:pt x="969" y="2678"/>
                  </a:cubicBezTo>
                  <a:cubicBezTo>
                    <a:pt x="1103" y="2732"/>
                    <a:pt x="1238" y="2759"/>
                    <a:pt x="1399" y="2759"/>
                  </a:cubicBezTo>
                  <a:lnTo>
                    <a:pt x="1614" y="2463"/>
                  </a:lnTo>
                  <a:lnTo>
                    <a:pt x="1614" y="2463"/>
                  </a:lnTo>
                  <a:cubicBezTo>
                    <a:pt x="1567" y="2471"/>
                    <a:pt x="1520" y="2474"/>
                    <a:pt x="1473" y="2474"/>
                  </a:cubicBezTo>
                  <a:cubicBezTo>
                    <a:pt x="1361" y="2474"/>
                    <a:pt x="1252" y="2455"/>
                    <a:pt x="1157" y="2436"/>
                  </a:cubicBezTo>
                  <a:cubicBezTo>
                    <a:pt x="1023" y="2409"/>
                    <a:pt x="888" y="2329"/>
                    <a:pt x="754" y="2248"/>
                  </a:cubicBezTo>
                  <a:cubicBezTo>
                    <a:pt x="512" y="2087"/>
                    <a:pt x="404" y="1872"/>
                    <a:pt x="377" y="1630"/>
                  </a:cubicBezTo>
                  <a:cubicBezTo>
                    <a:pt x="350" y="1388"/>
                    <a:pt x="431" y="1119"/>
                    <a:pt x="646" y="850"/>
                  </a:cubicBezTo>
                  <a:cubicBezTo>
                    <a:pt x="834" y="554"/>
                    <a:pt x="1076" y="393"/>
                    <a:pt x="1291" y="339"/>
                  </a:cubicBezTo>
                  <a:cubicBezTo>
                    <a:pt x="1350" y="326"/>
                    <a:pt x="1409" y="319"/>
                    <a:pt x="1468" y="319"/>
                  </a:cubicBezTo>
                  <a:cubicBezTo>
                    <a:pt x="1651" y="319"/>
                    <a:pt x="1834" y="385"/>
                    <a:pt x="2017" y="527"/>
                  </a:cubicBezTo>
                  <a:cubicBezTo>
                    <a:pt x="2152" y="608"/>
                    <a:pt x="2232" y="716"/>
                    <a:pt x="2313" y="850"/>
                  </a:cubicBezTo>
                  <a:cubicBezTo>
                    <a:pt x="2394" y="958"/>
                    <a:pt x="2447" y="1119"/>
                    <a:pt x="2474" y="1280"/>
                  </a:cubicBezTo>
                  <a:lnTo>
                    <a:pt x="2689" y="958"/>
                  </a:lnTo>
                  <a:cubicBezTo>
                    <a:pt x="2636" y="823"/>
                    <a:pt x="2582" y="716"/>
                    <a:pt x="2501" y="581"/>
                  </a:cubicBezTo>
                  <a:cubicBezTo>
                    <a:pt x="2394" y="474"/>
                    <a:pt x="2286" y="366"/>
                    <a:pt x="2179" y="285"/>
                  </a:cubicBezTo>
                  <a:cubicBezTo>
                    <a:pt x="1919" y="91"/>
                    <a:pt x="1660" y="1"/>
                    <a:pt x="1401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095650" y="1546125"/>
              <a:ext cx="56500" cy="79325"/>
            </a:xfrm>
            <a:custGeom>
              <a:avLst/>
              <a:gdLst/>
              <a:ahLst/>
              <a:cxnLst/>
              <a:rect l="l" t="t" r="r" b="b"/>
              <a:pathLst>
                <a:path w="2260" h="3173" extrusionOk="0">
                  <a:moveTo>
                    <a:pt x="1614" y="0"/>
                  </a:moveTo>
                  <a:lnTo>
                    <a:pt x="1" y="2205"/>
                  </a:lnTo>
                  <a:lnTo>
                    <a:pt x="270" y="2393"/>
                  </a:lnTo>
                  <a:lnTo>
                    <a:pt x="915" y="1506"/>
                  </a:lnTo>
                  <a:cubicBezTo>
                    <a:pt x="1022" y="1345"/>
                    <a:pt x="1157" y="1264"/>
                    <a:pt x="1318" y="1237"/>
                  </a:cubicBezTo>
                  <a:cubicBezTo>
                    <a:pt x="1350" y="1231"/>
                    <a:pt x="1382" y="1227"/>
                    <a:pt x="1414" y="1227"/>
                  </a:cubicBezTo>
                  <a:cubicBezTo>
                    <a:pt x="1517" y="1227"/>
                    <a:pt x="1625" y="1262"/>
                    <a:pt x="1748" y="1345"/>
                  </a:cubicBezTo>
                  <a:cubicBezTo>
                    <a:pt x="1856" y="1425"/>
                    <a:pt x="1910" y="1533"/>
                    <a:pt x="1910" y="1640"/>
                  </a:cubicBezTo>
                  <a:cubicBezTo>
                    <a:pt x="1936" y="1748"/>
                    <a:pt x="1883" y="1882"/>
                    <a:pt x="1775" y="2044"/>
                  </a:cubicBezTo>
                  <a:lnTo>
                    <a:pt x="1076" y="2985"/>
                  </a:lnTo>
                  <a:lnTo>
                    <a:pt x="1345" y="3173"/>
                  </a:lnTo>
                  <a:lnTo>
                    <a:pt x="2017" y="2232"/>
                  </a:lnTo>
                  <a:cubicBezTo>
                    <a:pt x="2178" y="2017"/>
                    <a:pt x="2259" y="1802"/>
                    <a:pt x="2259" y="1613"/>
                  </a:cubicBezTo>
                  <a:cubicBezTo>
                    <a:pt x="2232" y="1452"/>
                    <a:pt x="2152" y="1291"/>
                    <a:pt x="1963" y="1156"/>
                  </a:cubicBezTo>
                  <a:cubicBezTo>
                    <a:pt x="1856" y="1076"/>
                    <a:pt x="1748" y="1022"/>
                    <a:pt x="1614" y="1022"/>
                  </a:cubicBezTo>
                  <a:cubicBezTo>
                    <a:pt x="1585" y="1015"/>
                    <a:pt x="1554" y="1011"/>
                    <a:pt x="1522" y="1011"/>
                  </a:cubicBezTo>
                  <a:cubicBezTo>
                    <a:pt x="1434" y="1011"/>
                    <a:pt x="1336" y="1036"/>
                    <a:pt x="1237" y="1076"/>
                  </a:cubicBezTo>
                  <a:lnTo>
                    <a:pt x="1856" y="21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2142025" y="1579725"/>
              <a:ext cx="46400" cy="59850"/>
            </a:xfrm>
            <a:custGeom>
              <a:avLst/>
              <a:gdLst/>
              <a:ahLst/>
              <a:cxnLst/>
              <a:rect l="l" t="t" r="r" b="b"/>
              <a:pathLst>
                <a:path w="1856" h="2394" extrusionOk="0">
                  <a:moveTo>
                    <a:pt x="1587" y="1"/>
                  </a:moveTo>
                  <a:lnTo>
                    <a:pt x="1" y="2205"/>
                  </a:lnTo>
                  <a:lnTo>
                    <a:pt x="270" y="2393"/>
                  </a:lnTo>
                  <a:lnTo>
                    <a:pt x="1856" y="189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2166900" y="1615525"/>
              <a:ext cx="49775" cy="50775"/>
            </a:xfrm>
            <a:custGeom>
              <a:avLst/>
              <a:gdLst/>
              <a:ahLst/>
              <a:cxnLst/>
              <a:rect l="l" t="t" r="r" b="b"/>
              <a:pathLst>
                <a:path w="1991" h="2031" extrusionOk="0">
                  <a:moveTo>
                    <a:pt x="1150" y="316"/>
                  </a:moveTo>
                  <a:cubicBezTo>
                    <a:pt x="1249" y="316"/>
                    <a:pt x="1345" y="352"/>
                    <a:pt x="1452" y="424"/>
                  </a:cubicBezTo>
                  <a:cubicBezTo>
                    <a:pt x="1587" y="504"/>
                    <a:pt x="1641" y="639"/>
                    <a:pt x="1641" y="827"/>
                  </a:cubicBezTo>
                  <a:cubicBezTo>
                    <a:pt x="1668" y="988"/>
                    <a:pt x="1587" y="1150"/>
                    <a:pt x="1452" y="1338"/>
                  </a:cubicBezTo>
                  <a:cubicBezTo>
                    <a:pt x="1318" y="1553"/>
                    <a:pt x="1157" y="1660"/>
                    <a:pt x="995" y="1714"/>
                  </a:cubicBezTo>
                  <a:cubicBezTo>
                    <a:pt x="942" y="1732"/>
                    <a:pt x="891" y="1741"/>
                    <a:pt x="842" y="1741"/>
                  </a:cubicBezTo>
                  <a:cubicBezTo>
                    <a:pt x="744" y="1741"/>
                    <a:pt x="655" y="1705"/>
                    <a:pt x="565" y="1634"/>
                  </a:cubicBezTo>
                  <a:cubicBezTo>
                    <a:pt x="404" y="1526"/>
                    <a:pt x="350" y="1392"/>
                    <a:pt x="350" y="1230"/>
                  </a:cubicBezTo>
                  <a:cubicBezTo>
                    <a:pt x="350" y="1069"/>
                    <a:pt x="404" y="881"/>
                    <a:pt x="538" y="693"/>
                  </a:cubicBezTo>
                  <a:cubicBezTo>
                    <a:pt x="673" y="504"/>
                    <a:pt x="834" y="397"/>
                    <a:pt x="995" y="343"/>
                  </a:cubicBezTo>
                  <a:cubicBezTo>
                    <a:pt x="1049" y="325"/>
                    <a:pt x="1100" y="316"/>
                    <a:pt x="1150" y="316"/>
                  </a:cubicBezTo>
                  <a:close/>
                  <a:moveTo>
                    <a:pt x="1092" y="0"/>
                  </a:moveTo>
                  <a:cubicBezTo>
                    <a:pt x="1034" y="0"/>
                    <a:pt x="975" y="7"/>
                    <a:pt x="915" y="20"/>
                  </a:cubicBezTo>
                  <a:cubicBezTo>
                    <a:pt x="673" y="74"/>
                    <a:pt x="458" y="236"/>
                    <a:pt x="269" y="504"/>
                  </a:cubicBezTo>
                  <a:cubicBezTo>
                    <a:pt x="81" y="746"/>
                    <a:pt x="1" y="1015"/>
                    <a:pt x="27" y="1257"/>
                  </a:cubicBezTo>
                  <a:cubicBezTo>
                    <a:pt x="54" y="1499"/>
                    <a:pt x="162" y="1687"/>
                    <a:pt x="404" y="1849"/>
                  </a:cubicBezTo>
                  <a:cubicBezTo>
                    <a:pt x="565" y="1970"/>
                    <a:pt x="742" y="2030"/>
                    <a:pt x="911" y="2030"/>
                  </a:cubicBezTo>
                  <a:cubicBezTo>
                    <a:pt x="967" y="2030"/>
                    <a:pt x="1022" y="2023"/>
                    <a:pt x="1076" y="2010"/>
                  </a:cubicBezTo>
                  <a:cubicBezTo>
                    <a:pt x="1318" y="1956"/>
                    <a:pt x="1533" y="1822"/>
                    <a:pt x="1721" y="1553"/>
                  </a:cubicBezTo>
                  <a:cubicBezTo>
                    <a:pt x="1910" y="1284"/>
                    <a:pt x="1990" y="1042"/>
                    <a:pt x="1990" y="800"/>
                  </a:cubicBezTo>
                  <a:cubicBezTo>
                    <a:pt x="1963" y="558"/>
                    <a:pt x="1829" y="343"/>
                    <a:pt x="1614" y="182"/>
                  </a:cubicBezTo>
                  <a:cubicBezTo>
                    <a:pt x="1432" y="61"/>
                    <a:pt x="1266" y="0"/>
                    <a:pt x="1092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2206550" y="1642225"/>
              <a:ext cx="52450" cy="44400"/>
            </a:xfrm>
            <a:custGeom>
              <a:avLst/>
              <a:gdLst/>
              <a:ahLst/>
              <a:cxnLst/>
              <a:rect l="l" t="t" r="r" b="b"/>
              <a:pathLst>
                <a:path w="2098" h="1776" extrusionOk="0">
                  <a:moveTo>
                    <a:pt x="1130" y="1"/>
                  </a:moveTo>
                  <a:lnTo>
                    <a:pt x="1" y="1587"/>
                  </a:lnTo>
                  <a:lnTo>
                    <a:pt x="243" y="1775"/>
                  </a:lnTo>
                  <a:lnTo>
                    <a:pt x="861" y="942"/>
                  </a:lnTo>
                  <a:cubicBezTo>
                    <a:pt x="996" y="754"/>
                    <a:pt x="1130" y="646"/>
                    <a:pt x="1265" y="619"/>
                  </a:cubicBezTo>
                  <a:cubicBezTo>
                    <a:pt x="1318" y="601"/>
                    <a:pt x="1369" y="592"/>
                    <a:pt x="1419" y="592"/>
                  </a:cubicBezTo>
                  <a:cubicBezTo>
                    <a:pt x="1518" y="592"/>
                    <a:pt x="1614" y="628"/>
                    <a:pt x="1722" y="700"/>
                  </a:cubicBezTo>
                  <a:cubicBezTo>
                    <a:pt x="1748" y="754"/>
                    <a:pt x="1802" y="781"/>
                    <a:pt x="1829" y="808"/>
                  </a:cubicBezTo>
                  <a:cubicBezTo>
                    <a:pt x="1856" y="834"/>
                    <a:pt x="1883" y="888"/>
                    <a:pt x="1883" y="915"/>
                  </a:cubicBezTo>
                  <a:lnTo>
                    <a:pt x="2098" y="646"/>
                  </a:lnTo>
                  <a:cubicBezTo>
                    <a:pt x="2071" y="619"/>
                    <a:pt x="2044" y="592"/>
                    <a:pt x="2017" y="592"/>
                  </a:cubicBezTo>
                  <a:cubicBezTo>
                    <a:pt x="1990" y="566"/>
                    <a:pt x="1990" y="539"/>
                    <a:pt x="1964" y="539"/>
                  </a:cubicBezTo>
                  <a:cubicBezTo>
                    <a:pt x="1829" y="431"/>
                    <a:pt x="1722" y="377"/>
                    <a:pt x="1587" y="377"/>
                  </a:cubicBezTo>
                  <a:cubicBezTo>
                    <a:pt x="1558" y="370"/>
                    <a:pt x="1528" y="367"/>
                    <a:pt x="1495" y="367"/>
                  </a:cubicBezTo>
                  <a:cubicBezTo>
                    <a:pt x="1408" y="367"/>
                    <a:pt x="1309" y="392"/>
                    <a:pt x="1211" y="431"/>
                  </a:cubicBezTo>
                  <a:lnTo>
                    <a:pt x="1399" y="189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2239500" y="1668275"/>
              <a:ext cx="49750" cy="51125"/>
            </a:xfrm>
            <a:custGeom>
              <a:avLst/>
              <a:gdLst/>
              <a:ahLst/>
              <a:cxnLst/>
              <a:rect l="l" t="t" r="r" b="b"/>
              <a:pathLst>
                <a:path w="1990" h="2045" extrusionOk="0">
                  <a:moveTo>
                    <a:pt x="1149" y="303"/>
                  </a:moveTo>
                  <a:cubicBezTo>
                    <a:pt x="1249" y="303"/>
                    <a:pt x="1345" y="339"/>
                    <a:pt x="1452" y="411"/>
                  </a:cubicBezTo>
                  <a:cubicBezTo>
                    <a:pt x="1587" y="518"/>
                    <a:pt x="1640" y="653"/>
                    <a:pt x="1640" y="814"/>
                  </a:cubicBezTo>
                  <a:cubicBezTo>
                    <a:pt x="1667" y="975"/>
                    <a:pt x="1587" y="1164"/>
                    <a:pt x="1452" y="1352"/>
                  </a:cubicBezTo>
                  <a:cubicBezTo>
                    <a:pt x="1318" y="1540"/>
                    <a:pt x="1156" y="1648"/>
                    <a:pt x="995" y="1701"/>
                  </a:cubicBezTo>
                  <a:cubicBezTo>
                    <a:pt x="941" y="1719"/>
                    <a:pt x="891" y="1728"/>
                    <a:pt x="842" y="1728"/>
                  </a:cubicBezTo>
                  <a:cubicBezTo>
                    <a:pt x="744" y="1728"/>
                    <a:pt x="655" y="1692"/>
                    <a:pt x="565" y="1621"/>
                  </a:cubicBezTo>
                  <a:cubicBezTo>
                    <a:pt x="404" y="1540"/>
                    <a:pt x="350" y="1406"/>
                    <a:pt x="350" y="1217"/>
                  </a:cubicBezTo>
                  <a:cubicBezTo>
                    <a:pt x="350" y="1056"/>
                    <a:pt x="404" y="895"/>
                    <a:pt x="538" y="680"/>
                  </a:cubicBezTo>
                  <a:cubicBezTo>
                    <a:pt x="672" y="492"/>
                    <a:pt x="834" y="384"/>
                    <a:pt x="995" y="330"/>
                  </a:cubicBezTo>
                  <a:cubicBezTo>
                    <a:pt x="1049" y="312"/>
                    <a:pt x="1100" y="303"/>
                    <a:pt x="1149" y="303"/>
                  </a:cubicBezTo>
                  <a:close/>
                  <a:moveTo>
                    <a:pt x="1030" y="1"/>
                  </a:moveTo>
                  <a:cubicBezTo>
                    <a:pt x="992" y="1"/>
                    <a:pt x="954" y="3"/>
                    <a:pt x="914" y="8"/>
                  </a:cubicBezTo>
                  <a:cubicBezTo>
                    <a:pt x="672" y="88"/>
                    <a:pt x="457" y="223"/>
                    <a:pt x="269" y="492"/>
                  </a:cubicBezTo>
                  <a:cubicBezTo>
                    <a:pt x="81" y="760"/>
                    <a:pt x="0" y="1002"/>
                    <a:pt x="27" y="1244"/>
                  </a:cubicBezTo>
                  <a:cubicBezTo>
                    <a:pt x="54" y="1486"/>
                    <a:pt x="162" y="1701"/>
                    <a:pt x="404" y="1863"/>
                  </a:cubicBezTo>
                  <a:cubicBezTo>
                    <a:pt x="565" y="1984"/>
                    <a:pt x="741" y="2044"/>
                    <a:pt x="910" y="2044"/>
                  </a:cubicBezTo>
                  <a:cubicBezTo>
                    <a:pt x="967" y="2044"/>
                    <a:pt x="1022" y="2037"/>
                    <a:pt x="1076" y="2024"/>
                  </a:cubicBezTo>
                  <a:cubicBezTo>
                    <a:pt x="1318" y="1970"/>
                    <a:pt x="1533" y="1809"/>
                    <a:pt x="1721" y="1540"/>
                  </a:cubicBezTo>
                  <a:cubicBezTo>
                    <a:pt x="1909" y="1298"/>
                    <a:pt x="1990" y="1029"/>
                    <a:pt x="1990" y="787"/>
                  </a:cubicBezTo>
                  <a:cubicBezTo>
                    <a:pt x="1963" y="545"/>
                    <a:pt x="1829" y="357"/>
                    <a:pt x="1613" y="196"/>
                  </a:cubicBezTo>
                  <a:cubicBezTo>
                    <a:pt x="1411" y="61"/>
                    <a:pt x="1227" y="1"/>
                    <a:pt x="1030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2267725" y="1694675"/>
              <a:ext cx="67900" cy="59825"/>
            </a:xfrm>
            <a:custGeom>
              <a:avLst/>
              <a:gdLst/>
              <a:ahLst/>
              <a:cxnLst/>
              <a:rect l="l" t="t" r="r" b="b"/>
              <a:pathLst>
                <a:path w="2716" h="2393" extrusionOk="0">
                  <a:moveTo>
                    <a:pt x="1882" y="592"/>
                  </a:moveTo>
                  <a:cubicBezTo>
                    <a:pt x="1987" y="592"/>
                    <a:pt x="2089" y="627"/>
                    <a:pt x="2178" y="699"/>
                  </a:cubicBezTo>
                  <a:cubicBezTo>
                    <a:pt x="2313" y="807"/>
                    <a:pt x="2366" y="941"/>
                    <a:pt x="2366" y="1102"/>
                  </a:cubicBezTo>
                  <a:cubicBezTo>
                    <a:pt x="2366" y="1264"/>
                    <a:pt x="2313" y="1452"/>
                    <a:pt x="2178" y="1640"/>
                  </a:cubicBezTo>
                  <a:cubicBezTo>
                    <a:pt x="2017" y="1828"/>
                    <a:pt x="1883" y="1936"/>
                    <a:pt x="1721" y="1990"/>
                  </a:cubicBezTo>
                  <a:cubicBezTo>
                    <a:pt x="1664" y="2009"/>
                    <a:pt x="1610" y="2018"/>
                    <a:pt x="1559" y="2018"/>
                  </a:cubicBezTo>
                  <a:cubicBezTo>
                    <a:pt x="1465" y="2018"/>
                    <a:pt x="1378" y="1988"/>
                    <a:pt x="1291" y="1936"/>
                  </a:cubicBezTo>
                  <a:cubicBezTo>
                    <a:pt x="1130" y="1828"/>
                    <a:pt x="1076" y="1694"/>
                    <a:pt x="1076" y="1533"/>
                  </a:cubicBezTo>
                  <a:cubicBezTo>
                    <a:pt x="1076" y="1371"/>
                    <a:pt x="1130" y="1183"/>
                    <a:pt x="1291" y="995"/>
                  </a:cubicBezTo>
                  <a:cubicBezTo>
                    <a:pt x="1425" y="807"/>
                    <a:pt x="1560" y="672"/>
                    <a:pt x="1721" y="618"/>
                  </a:cubicBezTo>
                  <a:cubicBezTo>
                    <a:pt x="1775" y="601"/>
                    <a:pt x="1829" y="592"/>
                    <a:pt x="1882" y="592"/>
                  </a:cubicBezTo>
                  <a:close/>
                  <a:moveTo>
                    <a:pt x="1587" y="0"/>
                  </a:moveTo>
                  <a:lnTo>
                    <a:pt x="1" y="2205"/>
                  </a:lnTo>
                  <a:lnTo>
                    <a:pt x="269" y="2393"/>
                  </a:lnTo>
                  <a:lnTo>
                    <a:pt x="888" y="1533"/>
                  </a:lnTo>
                  <a:lnTo>
                    <a:pt x="888" y="1533"/>
                  </a:lnTo>
                  <a:cubicBezTo>
                    <a:pt x="861" y="1667"/>
                    <a:pt x="888" y="1801"/>
                    <a:pt x="942" y="1909"/>
                  </a:cubicBezTo>
                  <a:cubicBezTo>
                    <a:pt x="995" y="2017"/>
                    <a:pt x="1076" y="2097"/>
                    <a:pt x="1183" y="2205"/>
                  </a:cubicBezTo>
                  <a:cubicBezTo>
                    <a:pt x="1312" y="2297"/>
                    <a:pt x="1453" y="2338"/>
                    <a:pt x="1607" y="2338"/>
                  </a:cubicBezTo>
                  <a:cubicBezTo>
                    <a:pt x="1678" y="2338"/>
                    <a:pt x="1752" y="2329"/>
                    <a:pt x="1829" y="2312"/>
                  </a:cubicBezTo>
                  <a:cubicBezTo>
                    <a:pt x="2044" y="2232"/>
                    <a:pt x="2259" y="2070"/>
                    <a:pt x="2447" y="1828"/>
                  </a:cubicBezTo>
                  <a:cubicBezTo>
                    <a:pt x="2608" y="1586"/>
                    <a:pt x="2716" y="1344"/>
                    <a:pt x="2689" y="1102"/>
                  </a:cubicBezTo>
                  <a:cubicBezTo>
                    <a:pt x="2689" y="860"/>
                    <a:pt x="2582" y="672"/>
                    <a:pt x="2393" y="538"/>
                  </a:cubicBezTo>
                  <a:cubicBezTo>
                    <a:pt x="2286" y="430"/>
                    <a:pt x="2151" y="403"/>
                    <a:pt x="2044" y="377"/>
                  </a:cubicBezTo>
                  <a:cubicBezTo>
                    <a:pt x="1936" y="377"/>
                    <a:pt x="1802" y="377"/>
                    <a:pt x="1694" y="430"/>
                  </a:cubicBezTo>
                  <a:lnTo>
                    <a:pt x="1856" y="188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2324850" y="1712825"/>
              <a:ext cx="47075" cy="59825"/>
            </a:xfrm>
            <a:custGeom>
              <a:avLst/>
              <a:gdLst/>
              <a:ahLst/>
              <a:cxnLst/>
              <a:rect l="l" t="t" r="r" b="b"/>
              <a:pathLst>
                <a:path w="1883" h="2393" extrusionOk="0">
                  <a:moveTo>
                    <a:pt x="1614" y="0"/>
                  </a:moveTo>
                  <a:lnTo>
                    <a:pt x="1" y="2205"/>
                  </a:lnTo>
                  <a:lnTo>
                    <a:pt x="270" y="2393"/>
                  </a:lnTo>
                  <a:lnTo>
                    <a:pt x="1883" y="188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2347050" y="1745075"/>
              <a:ext cx="51775" cy="60525"/>
            </a:xfrm>
            <a:custGeom>
              <a:avLst/>
              <a:gdLst/>
              <a:ahLst/>
              <a:cxnLst/>
              <a:rect l="l" t="t" r="r" b="b"/>
              <a:pathLst>
                <a:path w="2071" h="2421" extrusionOk="0">
                  <a:moveTo>
                    <a:pt x="672" y="989"/>
                  </a:moveTo>
                  <a:cubicBezTo>
                    <a:pt x="690" y="989"/>
                    <a:pt x="708" y="991"/>
                    <a:pt x="726" y="995"/>
                  </a:cubicBezTo>
                  <a:cubicBezTo>
                    <a:pt x="860" y="995"/>
                    <a:pt x="1022" y="1076"/>
                    <a:pt x="1237" y="1237"/>
                  </a:cubicBezTo>
                  <a:lnTo>
                    <a:pt x="1479" y="1426"/>
                  </a:lnTo>
                  <a:lnTo>
                    <a:pt x="1452" y="1479"/>
                  </a:lnTo>
                  <a:cubicBezTo>
                    <a:pt x="1317" y="1641"/>
                    <a:pt x="1183" y="1748"/>
                    <a:pt x="1022" y="1802"/>
                  </a:cubicBezTo>
                  <a:cubicBezTo>
                    <a:pt x="984" y="1808"/>
                    <a:pt x="946" y="1812"/>
                    <a:pt x="908" y="1812"/>
                  </a:cubicBezTo>
                  <a:cubicBezTo>
                    <a:pt x="786" y="1812"/>
                    <a:pt x="667" y="1777"/>
                    <a:pt x="565" y="1694"/>
                  </a:cubicBezTo>
                  <a:cubicBezTo>
                    <a:pt x="457" y="1614"/>
                    <a:pt x="376" y="1533"/>
                    <a:pt x="376" y="1426"/>
                  </a:cubicBezTo>
                  <a:cubicBezTo>
                    <a:pt x="350" y="1345"/>
                    <a:pt x="376" y="1237"/>
                    <a:pt x="430" y="1157"/>
                  </a:cubicBezTo>
                  <a:cubicBezTo>
                    <a:pt x="497" y="1045"/>
                    <a:pt x="583" y="989"/>
                    <a:pt x="672" y="989"/>
                  </a:cubicBezTo>
                  <a:close/>
                  <a:moveTo>
                    <a:pt x="1049" y="1"/>
                  </a:moveTo>
                  <a:lnTo>
                    <a:pt x="860" y="243"/>
                  </a:lnTo>
                  <a:cubicBezTo>
                    <a:pt x="968" y="269"/>
                    <a:pt x="1075" y="296"/>
                    <a:pt x="1183" y="323"/>
                  </a:cubicBezTo>
                  <a:cubicBezTo>
                    <a:pt x="1291" y="377"/>
                    <a:pt x="1398" y="431"/>
                    <a:pt x="1479" y="485"/>
                  </a:cubicBezTo>
                  <a:cubicBezTo>
                    <a:pt x="1613" y="592"/>
                    <a:pt x="1694" y="700"/>
                    <a:pt x="1748" y="834"/>
                  </a:cubicBezTo>
                  <a:cubicBezTo>
                    <a:pt x="1775" y="942"/>
                    <a:pt x="1748" y="1076"/>
                    <a:pt x="1667" y="1184"/>
                  </a:cubicBezTo>
                  <a:lnTo>
                    <a:pt x="1640" y="1210"/>
                  </a:lnTo>
                  <a:lnTo>
                    <a:pt x="1264" y="942"/>
                  </a:lnTo>
                  <a:cubicBezTo>
                    <a:pt x="1022" y="780"/>
                    <a:pt x="834" y="700"/>
                    <a:pt x="645" y="700"/>
                  </a:cubicBezTo>
                  <a:cubicBezTo>
                    <a:pt x="457" y="700"/>
                    <a:pt x="296" y="807"/>
                    <a:pt x="161" y="968"/>
                  </a:cubicBezTo>
                  <a:cubicBezTo>
                    <a:pt x="54" y="1130"/>
                    <a:pt x="0" y="1291"/>
                    <a:pt x="54" y="1452"/>
                  </a:cubicBezTo>
                  <a:cubicBezTo>
                    <a:pt x="81" y="1614"/>
                    <a:pt x="161" y="1748"/>
                    <a:pt x="323" y="1856"/>
                  </a:cubicBezTo>
                  <a:cubicBezTo>
                    <a:pt x="457" y="1963"/>
                    <a:pt x="592" y="2017"/>
                    <a:pt x="699" y="2017"/>
                  </a:cubicBezTo>
                  <a:cubicBezTo>
                    <a:pt x="755" y="2028"/>
                    <a:pt x="806" y="2035"/>
                    <a:pt x="856" y="2035"/>
                  </a:cubicBezTo>
                  <a:cubicBezTo>
                    <a:pt x="927" y="2035"/>
                    <a:pt x="997" y="2022"/>
                    <a:pt x="1075" y="1990"/>
                  </a:cubicBezTo>
                  <a:lnTo>
                    <a:pt x="1075" y="1990"/>
                  </a:lnTo>
                  <a:lnTo>
                    <a:pt x="914" y="2232"/>
                  </a:lnTo>
                  <a:lnTo>
                    <a:pt x="1156" y="2420"/>
                  </a:lnTo>
                  <a:lnTo>
                    <a:pt x="1828" y="1506"/>
                  </a:lnTo>
                  <a:cubicBezTo>
                    <a:pt x="1990" y="1264"/>
                    <a:pt x="2070" y="1049"/>
                    <a:pt x="2043" y="834"/>
                  </a:cubicBezTo>
                  <a:cubicBezTo>
                    <a:pt x="2017" y="646"/>
                    <a:pt x="1882" y="458"/>
                    <a:pt x="1667" y="296"/>
                  </a:cubicBezTo>
                  <a:cubicBezTo>
                    <a:pt x="1586" y="216"/>
                    <a:pt x="1479" y="162"/>
                    <a:pt x="1371" y="135"/>
                  </a:cubicBezTo>
                  <a:cubicBezTo>
                    <a:pt x="1291" y="81"/>
                    <a:pt x="1156" y="27"/>
                    <a:pt x="1049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388050" y="1778550"/>
              <a:ext cx="55125" cy="51250"/>
            </a:xfrm>
            <a:custGeom>
              <a:avLst/>
              <a:gdLst/>
              <a:ahLst/>
              <a:cxnLst/>
              <a:rect l="l" t="t" r="r" b="b"/>
              <a:pathLst>
                <a:path w="2205" h="2050" extrusionOk="0">
                  <a:moveTo>
                    <a:pt x="1274" y="1"/>
                  </a:moveTo>
                  <a:cubicBezTo>
                    <a:pt x="1252" y="1"/>
                    <a:pt x="1231" y="2"/>
                    <a:pt x="1210" y="6"/>
                  </a:cubicBezTo>
                  <a:cubicBezTo>
                    <a:pt x="1049" y="6"/>
                    <a:pt x="914" y="87"/>
                    <a:pt x="807" y="221"/>
                  </a:cubicBezTo>
                  <a:cubicBezTo>
                    <a:pt x="699" y="355"/>
                    <a:pt x="672" y="463"/>
                    <a:pt x="699" y="597"/>
                  </a:cubicBezTo>
                  <a:cubicBezTo>
                    <a:pt x="726" y="705"/>
                    <a:pt x="807" y="866"/>
                    <a:pt x="941" y="1001"/>
                  </a:cubicBezTo>
                  <a:lnTo>
                    <a:pt x="1022" y="1081"/>
                  </a:lnTo>
                  <a:cubicBezTo>
                    <a:pt x="1156" y="1243"/>
                    <a:pt x="1237" y="1350"/>
                    <a:pt x="1237" y="1431"/>
                  </a:cubicBezTo>
                  <a:cubicBezTo>
                    <a:pt x="1264" y="1511"/>
                    <a:pt x="1237" y="1565"/>
                    <a:pt x="1210" y="1646"/>
                  </a:cubicBezTo>
                  <a:cubicBezTo>
                    <a:pt x="1129" y="1727"/>
                    <a:pt x="1076" y="1753"/>
                    <a:pt x="968" y="1753"/>
                  </a:cubicBezTo>
                  <a:cubicBezTo>
                    <a:pt x="860" y="1753"/>
                    <a:pt x="753" y="1700"/>
                    <a:pt x="645" y="1619"/>
                  </a:cubicBezTo>
                  <a:cubicBezTo>
                    <a:pt x="538" y="1538"/>
                    <a:pt x="457" y="1458"/>
                    <a:pt x="377" y="1377"/>
                  </a:cubicBezTo>
                  <a:cubicBezTo>
                    <a:pt x="323" y="1270"/>
                    <a:pt x="242" y="1162"/>
                    <a:pt x="188" y="1054"/>
                  </a:cubicBezTo>
                  <a:lnTo>
                    <a:pt x="0" y="1323"/>
                  </a:lnTo>
                  <a:cubicBezTo>
                    <a:pt x="81" y="1431"/>
                    <a:pt x="161" y="1511"/>
                    <a:pt x="215" y="1592"/>
                  </a:cubicBezTo>
                  <a:cubicBezTo>
                    <a:pt x="296" y="1673"/>
                    <a:pt x="403" y="1753"/>
                    <a:pt x="484" y="1807"/>
                  </a:cubicBezTo>
                  <a:cubicBezTo>
                    <a:pt x="672" y="1969"/>
                    <a:pt x="860" y="2049"/>
                    <a:pt x="1049" y="2049"/>
                  </a:cubicBezTo>
                  <a:cubicBezTo>
                    <a:pt x="1237" y="2049"/>
                    <a:pt x="1371" y="1969"/>
                    <a:pt x="1479" y="1807"/>
                  </a:cubicBezTo>
                  <a:cubicBezTo>
                    <a:pt x="1586" y="1700"/>
                    <a:pt x="1613" y="1565"/>
                    <a:pt x="1586" y="1431"/>
                  </a:cubicBezTo>
                  <a:cubicBezTo>
                    <a:pt x="1559" y="1296"/>
                    <a:pt x="1479" y="1162"/>
                    <a:pt x="1318" y="974"/>
                  </a:cubicBezTo>
                  <a:lnTo>
                    <a:pt x="1237" y="893"/>
                  </a:lnTo>
                  <a:cubicBezTo>
                    <a:pt x="1129" y="759"/>
                    <a:pt x="1049" y="651"/>
                    <a:pt x="1022" y="597"/>
                  </a:cubicBezTo>
                  <a:cubicBezTo>
                    <a:pt x="995" y="517"/>
                    <a:pt x="1022" y="463"/>
                    <a:pt x="1049" y="409"/>
                  </a:cubicBezTo>
                  <a:cubicBezTo>
                    <a:pt x="1115" y="343"/>
                    <a:pt x="1163" y="295"/>
                    <a:pt x="1238" y="295"/>
                  </a:cubicBezTo>
                  <a:cubicBezTo>
                    <a:pt x="1254" y="295"/>
                    <a:pt x="1272" y="297"/>
                    <a:pt x="1291" y="302"/>
                  </a:cubicBezTo>
                  <a:cubicBezTo>
                    <a:pt x="1371" y="302"/>
                    <a:pt x="1506" y="355"/>
                    <a:pt x="1613" y="436"/>
                  </a:cubicBezTo>
                  <a:cubicBezTo>
                    <a:pt x="1694" y="517"/>
                    <a:pt x="1775" y="570"/>
                    <a:pt x="1855" y="651"/>
                  </a:cubicBezTo>
                  <a:cubicBezTo>
                    <a:pt x="1909" y="732"/>
                    <a:pt x="1963" y="812"/>
                    <a:pt x="2017" y="893"/>
                  </a:cubicBezTo>
                  <a:lnTo>
                    <a:pt x="2205" y="651"/>
                  </a:lnTo>
                  <a:cubicBezTo>
                    <a:pt x="2151" y="570"/>
                    <a:pt x="2070" y="490"/>
                    <a:pt x="2017" y="409"/>
                  </a:cubicBezTo>
                  <a:cubicBezTo>
                    <a:pt x="1936" y="355"/>
                    <a:pt x="1855" y="275"/>
                    <a:pt x="1748" y="194"/>
                  </a:cubicBezTo>
                  <a:cubicBezTo>
                    <a:pt x="1584" y="77"/>
                    <a:pt x="1420" y="1"/>
                    <a:pt x="1274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431725" y="1791450"/>
              <a:ext cx="44400" cy="65225"/>
            </a:xfrm>
            <a:custGeom>
              <a:avLst/>
              <a:gdLst/>
              <a:ahLst/>
              <a:cxnLst/>
              <a:rect l="l" t="t" r="r" b="b"/>
              <a:pathLst>
                <a:path w="1776" h="2609" extrusionOk="0">
                  <a:moveTo>
                    <a:pt x="1291" y="1"/>
                  </a:moveTo>
                  <a:lnTo>
                    <a:pt x="969" y="458"/>
                  </a:lnTo>
                  <a:lnTo>
                    <a:pt x="780" y="323"/>
                  </a:lnTo>
                  <a:lnTo>
                    <a:pt x="646" y="512"/>
                  </a:lnTo>
                  <a:lnTo>
                    <a:pt x="834" y="646"/>
                  </a:lnTo>
                  <a:lnTo>
                    <a:pt x="216" y="1506"/>
                  </a:lnTo>
                  <a:cubicBezTo>
                    <a:pt x="54" y="1721"/>
                    <a:pt x="1" y="1883"/>
                    <a:pt x="28" y="2017"/>
                  </a:cubicBezTo>
                  <a:cubicBezTo>
                    <a:pt x="54" y="2152"/>
                    <a:pt x="162" y="2286"/>
                    <a:pt x="350" y="2420"/>
                  </a:cubicBezTo>
                  <a:lnTo>
                    <a:pt x="619" y="2609"/>
                  </a:lnTo>
                  <a:lnTo>
                    <a:pt x="780" y="2394"/>
                  </a:lnTo>
                  <a:lnTo>
                    <a:pt x="512" y="2205"/>
                  </a:lnTo>
                  <a:cubicBezTo>
                    <a:pt x="404" y="2125"/>
                    <a:pt x="350" y="2044"/>
                    <a:pt x="350" y="1990"/>
                  </a:cubicBezTo>
                  <a:cubicBezTo>
                    <a:pt x="323" y="1936"/>
                    <a:pt x="377" y="1829"/>
                    <a:pt x="458" y="1695"/>
                  </a:cubicBezTo>
                  <a:lnTo>
                    <a:pt x="1103" y="834"/>
                  </a:lnTo>
                  <a:lnTo>
                    <a:pt x="1641" y="1237"/>
                  </a:lnTo>
                  <a:lnTo>
                    <a:pt x="1775" y="1022"/>
                  </a:lnTo>
                  <a:lnTo>
                    <a:pt x="1237" y="646"/>
                  </a:lnTo>
                  <a:lnTo>
                    <a:pt x="1560" y="189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455925" y="1808250"/>
              <a:ext cx="46400" cy="59850"/>
            </a:xfrm>
            <a:custGeom>
              <a:avLst/>
              <a:gdLst/>
              <a:ahLst/>
              <a:cxnLst/>
              <a:rect l="l" t="t" r="r" b="b"/>
              <a:pathLst>
                <a:path w="1856" h="2394" extrusionOk="0">
                  <a:moveTo>
                    <a:pt x="1587" y="1"/>
                  </a:moveTo>
                  <a:lnTo>
                    <a:pt x="1372" y="323"/>
                  </a:lnTo>
                  <a:lnTo>
                    <a:pt x="1614" y="512"/>
                  </a:lnTo>
                  <a:lnTo>
                    <a:pt x="1856" y="189"/>
                  </a:lnTo>
                  <a:lnTo>
                    <a:pt x="1587" y="1"/>
                  </a:lnTo>
                  <a:close/>
                  <a:moveTo>
                    <a:pt x="1157" y="619"/>
                  </a:moveTo>
                  <a:lnTo>
                    <a:pt x="1" y="2206"/>
                  </a:lnTo>
                  <a:lnTo>
                    <a:pt x="269" y="2394"/>
                  </a:lnTo>
                  <a:lnTo>
                    <a:pt x="1399" y="807"/>
                  </a:lnTo>
                  <a:lnTo>
                    <a:pt x="1157" y="619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480800" y="1841875"/>
              <a:ext cx="67900" cy="59850"/>
            </a:xfrm>
            <a:custGeom>
              <a:avLst/>
              <a:gdLst/>
              <a:ahLst/>
              <a:cxnLst/>
              <a:rect l="l" t="t" r="r" b="b"/>
              <a:pathLst>
                <a:path w="2716" h="2394" extrusionOk="0">
                  <a:moveTo>
                    <a:pt x="1158" y="375"/>
                  </a:moveTo>
                  <a:cubicBezTo>
                    <a:pt x="1252" y="375"/>
                    <a:pt x="1339" y="405"/>
                    <a:pt x="1425" y="457"/>
                  </a:cubicBezTo>
                  <a:cubicBezTo>
                    <a:pt x="1560" y="565"/>
                    <a:pt x="1640" y="699"/>
                    <a:pt x="1640" y="861"/>
                  </a:cubicBezTo>
                  <a:cubicBezTo>
                    <a:pt x="1640" y="1022"/>
                    <a:pt x="1560" y="1210"/>
                    <a:pt x="1425" y="1398"/>
                  </a:cubicBezTo>
                  <a:cubicBezTo>
                    <a:pt x="1291" y="1586"/>
                    <a:pt x="1130" y="1721"/>
                    <a:pt x="968" y="1775"/>
                  </a:cubicBezTo>
                  <a:cubicBezTo>
                    <a:pt x="923" y="1793"/>
                    <a:pt x="876" y="1802"/>
                    <a:pt x="827" y="1802"/>
                  </a:cubicBezTo>
                  <a:cubicBezTo>
                    <a:pt x="729" y="1802"/>
                    <a:pt x="628" y="1766"/>
                    <a:pt x="538" y="1694"/>
                  </a:cubicBezTo>
                  <a:cubicBezTo>
                    <a:pt x="404" y="1586"/>
                    <a:pt x="323" y="1452"/>
                    <a:pt x="323" y="1291"/>
                  </a:cubicBezTo>
                  <a:cubicBezTo>
                    <a:pt x="323" y="1129"/>
                    <a:pt x="404" y="941"/>
                    <a:pt x="538" y="753"/>
                  </a:cubicBezTo>
                  <a:cubicBezTo>
                    <a:pt x="673" y="565"/>
                    <a:pt x="834" y="430"/>
                    <a:pt x="995" y="403"/>
                  </a:cubicBezTo>
                  <a:cubicBezTo>
                    <a:pt x="1052" y="384"/>
                    <a:pt x="1106" y="375"/>
                    <a:pt x="1158" y="375"/>
                  </a:cubicBezTo>
                  <a:close/>
                  <a:moveTo>
                    <a:pt x="2447" y="0"/>
                  </a:moveTo>
                  <a:lnTo>
                    <a:pt x="1829" y="861"/>
                  </a:lnTo>
                  <a:cubicBezTo>
                    <a:pt x="1856" y="726"/>
                    <a:pt x="1829" y="592"/>
                    <a:pt x="1775" y="484"/>
                  </a:cubicBezTo>
                  <a:cubicBezTo>
                    <a:pt x="1721" y="377"/>
                    <a:pt x="1640" y="296"/>
                    <a:pt x="1533" y="188"/>
                  </a:cubicBezTo>
                  <a:cubicBezTo>
                    <a:pt x="1404" y="96"/>
                    <a:pt x="1263" y="55"/>
                    <a:pt x="1109" y="55"/>
                  </a:cubicBezTo>
                  <a:cubicBezTo>
                    <a:pt x="1038" y="55"/>
                    <a:pt x="964" y="64"/>
                    <a:pt x="888" y="81"/>
                  </a:cubicBezTo>
                  <a:cubicBezTo>
                    <a:pt x="646" y="161"/>
                    <a:pt x="457" y="323"/>
                    <a:pt x="269" y="565"/>
                  </a:cubicBezTo>
                  <a:cubicBezTo>
                    <a:pt x="81" y="807"/>
                    <a:pt x="0" y="1049"/>
                    <a:pt x="0" y="1291"/>
                  </a:cubicBezTo>
                  <a:cubicBezTo>
                    <a:pt x="27" y="1533"/>
                    <a:pt x="135" y="1721"/>
                    <a:pt x="323" y="1855"/>
                  </a:cubicBezTo>
                  <a:cubicBezTo>
                    <a:pt x="431" y="1963"/>
                    <a:pt x="538" y="1990"/>
                    <a:pt x="673" y="2017"/>
                  </a:cubicBezTo>
                  <a:cubicBezTo>
                    <a:pt x="701" y="2024"/>
                    <a:pt x="732" y="2027"/>
                    <a:pt x="764" y="2027"/>
                  </a:cubicBezTo>
                  <a:cubicBezTo>
                    <a:pt x="850" y="2027"/>
                    <a:pt x="943" y="2002"/>
                    <a:pt x="1022" y="1963"/>
                  </a:cubicBezTo>
                  <a:lnTo>
                    <a:pt x="1022" y="1963"/>
                  </a:lnTo>
                  <a:lnTo>
                    <a:pt x="861" y="2205"/>
                  </a:lnTo>
                  <a:lnTo>
                    <a:pt x="1103" y="2393"/>
                  </a:lnTo>
                  <a:lnTo>
                    <a:pt x="2716" y="188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523825" y="1873450"/>
              <a:ext cx="51775" cy="60525"/>
            </a:xfrm>
            <a:custGeom>
              <a:avLst/>
              <a:gdLst/>
              <a:ahLst/>
              <a:cxnLst/>
              <a:rect l="l" t="t" r="r" b="b"/>
              <a:pathLst>
                <a:path w="2071" h="2421" extrusionOk="0">
                  <a:moveTo>
                    <a:pt x="672" y="989"/>
                  </a:moveTo>
                  <a:cubicBezTo>
                    <a:pt x="690" y="989"/>
                    <a:pt x="708" y="991"/>
                    <a:pt x="726" y="996"/>
                  </a:cubicBezTo>
                  <a:cubicBezTo>
                    <a:pt x="860" y="996"/>
                    <a:pt x="1022" y="1076"/>
                    <a:pt x="1237" y="1238"/>
                  </a:cubicBezTo>
                  <a:lnTo>
                    <a:pt x="1479" y="1426"/>
                  </a:lnTo>
                  <a:lnTo>
                    <a:pt x="1452" y="1480"/>
                  </a:lnTo>
                  <a:cubicBezTo>
                    <a:pt x="1317" y="1641"/>
                    <a:pt x="1183" y="1748"/>
                    <a:pt x="1022" y="1802"/>
                  </a:cubicBezTo>
                  <a:cubicBezTo>
                    <a:pt x="984" y="1809"/>
                    <a:pt x="946" y="1812"/>
                    <a:pt x="908" y="1812"/>
                  </a:cubicBezTo>
                  <a:cubicBezTo>
                    <a:pt x="786" y="1812"/>
                    <a:pt x="667" y="1777"/>
                    <a:pt x="565" y="1695"/>
                  </a:cubicBezTo>
                  <a:cubicBezTo>
                    <a:pt x="457" y="1614"/>
                    <a:pt x="403" y="1533"/>
                    <a:pt x="376" y="1426"/>
                  </a:cubicBezTo>
                  <a:cubicBezTo>
                    <a:pt x="350" y="1345"/>
                    <a:pt x="376" y="1238"/>
                    <a:pt x="430" y="1157"/>
                  </a:cubicBezTo>
                  <a:cubicBezTo>
                    <a:pt x="497" y="1045"/>
                    <a:pt x="583" y="989"/>
                    <a:pt x="672" y="989"/>
                  </a:cubicBezTo>
                  <a:close/>
                  <a:moveTo>
                    <a:pt x="1049" y="1"/>
                  </a:moveTo>
                  <a:lnTo>
                    <a:pt x="860" y="243"/>
                  </a:lnTo>
                  <a:cubicBezTo>
                    <a:pt x="995" y="270"/>
                    <a:pt x="1076" y="297"/>
                    <a:pt x="1183" y="323"/>
                  </a:cubicBezTo>
                  <a:cubicBezTo>
                    <a:pt x="1291" y="377"/>
                    <a:pt x="1398" y="431"/>
                    <a:pt x="1479" y="485"/>
                  </a:cubicBezTo>
                  <a:cubicBezTo>
                    <a:pt x="1613" y="592"/>
                    <a:pt x="1721" y="700"/>
                    <a:pt x="1748" y="834"/>
                  </a:cubicBezTo>
                  <a:cubicBezTo>
                    <a:pt x="1775" y="942"/>
                    <a:pt x="1748" y="1076"/>
                    <a:pt x="1667" y="1184"/>
                  </a:cubicBezTo>
                  <a:lnTo>
                    <a:pt x="1640" y="1211"/>
                  </a:lnTo>
                  <a:lnTo>
                    <a:pt x="1264" y="969"/>
                  </a:lnTo>
                  <a:cubicBezTo>
                    <a:pt x="1022" y="780"/>
                    <a:pt x="834" y="700"/>
                    <a:pt x="645" y="700"/>
                  </a:cubicBezTo>
                  <a:cubicBezTo>
                    <a:pt x="457" y="700"/>
                    <a:pt x="296" y="807"/>
                    <a:pt x="161" y="969"/>
                  </a:cubicBezTo>
                  <a:cubicBezTo>
                    <a:pt x="54" y="1130"/>
                    <a:pt x="0" y="1291"/>
                    <a:pt x="54" y="1453"/>
                  </a:cubicBezTo>
                  <a:cubicBezTo>
                    <a:pt x="81" y="1614"/>
                    <a:pt x="161" y="1748"/>
                    <a:pt x="323" y="1856"/>
                  </a:cubicBezTo>
                  <a:cubicBezTo>
                    <a:pt x="457" y="1963"/>
                    <a:pt x="592" y="2017"/>
                    <a:pt x="699" y="2044"/>
                  </a:cubicBezTo>
                  <a:cubicBezTo>
                    <a:pt x="834" y="2044"/>
                    <a:pt x="968" y="2044"/>
                    <a:pt x="1076" y="1990"/>
                  </a:cubicBezTo>
                  <a:lnTo>
                    <a:pt x="1076" y="1990"/>
                  </a:lnTo>
                  <a:lnTo>
                    <a:pt x="914" y="2232"/>
                  </a:lnTo>
                  <a:lnTo>
                    <a:pt x="1183" y="2421"/>
                  </a:lnTo>
                  <a:lnTo>
                    <a:pt x="1828" y="1506"/>
                  </a:lnTo>
                  <a:cubicBezTo>
                    <a:pt x="1990" y="1264"/>
                    <a:pt x="2070" y="1049"/>
                    <a:pt x="2043" y="834"/>
                  </a:cubicBezTo>
                  <a:cubicBezTo>
                    <a:pt x="2017" y="646"/>
                    <a:pt x="1882" y="458"/>
                    <a:pt x="1667" y="297"/>
                  </a:cubicBezTo>
                  <a:cubicBezTo>
                    <a:pt x="1586" y="216"/>
                    <a:pt x="1479" y="162"/>
                    <a:pt x="1371" y="135"/>
                  </a:cubicBezTo>
                  <a:cubicBezTo>
                    <a:pt x="1291" y="81"/>
                    <a:pt x="1156" y="28"/>
                    <a:pt x="1049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441150" y="1291375"/>
              <a:ext cx="69925" cy="81350"/>
            </a:xfrm>
            <a:custGeom>
              <a:avLst/>
              <a:gdLst/>
              <a:ahLst/>
              <a:cxnLst/>
              <a:rect l="l" t="t" r="r" b="b"/>
              <a:pathLst>
                <a:path w="2797" h="3254" extrusionOk="0">
                  <a:moveTo>
                    <a:pt x="1963" y="458"/>
                  </a:moveTo>
                  <a:lnTo>
                    <a:pt x="2259" y="780"/>
                  </a:lnTo>
                  <a:cubicBezTo>
                    <a:pt x="2393" y="915"/>
                    <a:pt x="2447" y="1022"/>
                    <a:pt x="2447" y="1157"/>
                  </a:cubicBezTo>
                  <a:cubicBezTo>
                    <a:pt x="2447" y="1264"/>
                    <a:pt x="2393" y="1372"/>
                    <a:pt x="2285" y="1479"/>
                  </a:cubicBezTo>
                  <a:cubicBezTo>
                    <a:pt x="2151" y="1587"/>
                    <a:pt x="2043" y="1614"/>
                    <a:pt x="1936" y="1614"/>
                  </a:cubicBezTo>
                  <a:cubicBezTo>
                    <a:pt x="1801" y="1587"/>
                    <a:pt x="1694" y="1533"/>
                    <a:pt x="1586" y="1399"/>
                  </a:cubicBezTo>
                  <a:lnTo>
                    <a:pt x="1291" y="1076"/>
                  </a:lnTo>
                  <a:lnTo>
                    <a:pt x="1963" y="458"/>
                  </a:lnTo>
                  <a:close/>
                  <a:moveTo>
                    <a:pt x="1963" y="0"/>
                  </a:moveTo>
                  <a:lnTo>
                    <a:pt x="0" y="1748"/>
                  </a:lnTo>
                  <a:lnTo>
                    <a:pt x="242" y="2017"/>
                  </a:lnTo>
                  <a:lnTo>
                    <a:pt x="1076" y="1264"/>
                  </a:lnTo>
                  <a:lnTo>
                    <a:pt x="1318" y="1560"/>
                  </a:lnTo>
                  <a:cubicBezTo>
                    <a:pt x="1425" y="1667"/>
                    <a:pt x="1479" y="1748"/>
                    <a:pt x="1479" y="1856"/>
                  </a:cubicBezTo>
                  <a:cubicBezTo>
                    <a:pt x="1506" y="1963"/>
                    <a:pt x="1452" y="2098"/>
                    <a:pt x="1398" y="2286"/>
                  </a:cubicBezTo>
                  <a:lnTo>
                    <a:pt x="1129" y="2985"/>
                  </a:lnTo>
                  <a:lnTo>
                    <a:pt x="1371" y="3254"/>
                  </a:lnTo>
                  <a:lnTo>
                    <a:pt x="1667" y="2501"/>
                  </a:lnTo>
                  <a:cubicBezTo>
                    <a:pt x="1721" y="2366"/>
                    <a:pt x="1748" y="2232"/>
                    <a:pt x="1775" y="2124"/>
                  </a:cubicBezTo>
                  <a:cubicBezTo>
                    <a:pt x="1801" y="2017"/>
                    <a:pt x="1775" y="1909"/>
                    <a:pt x="1748" y="1829"/>
                  </a:cubicBezTo>
                  <a:lnTo>
                    <a:pt x="1748" y="1829"/>
                  </a:lnTo>
                  <a:cubicBezTo>
                    <a:pt x="1858" y="1895"/>
                    <a:pt x="1969" y="1943"/>
                    <a:pt x="2080" y="1943"/>
                  </a:cubicBezTo>
                  <a:cubicBezTo>
                    <a:pt x="2103" y="1943"/>
                    <a:pt x="2127" y="1941"/>
                    <a:pt x="2151" y="1936"/>
                  </a:cubicBezTo>
                  <a:cubicBezTo>
                    <a:pt x="2285" y="1909"/>
                    <a:pt x="2393" y="1856"/>
                    <a:pt x="2527" y="1748"/>
                  </a:cubicBezTo>
                  <a:cubicBezTo>
                    <a:pt x="2716" y="1587"/>
                    <a:pt x="2796" y="1399"/>
                    <a:pt x="2796" y="1210"/>
                  </a:cubicBezTo>
                  <a:cubicBezTo>
                    <a:pt x="2796" y="1022"/>
                    <a:pt x="2689" y="807"/>
                    <a:pt x="2474" y="592"/>
                  </a:cubicBezTo>
                  <a:lnTo>
                    <a:pt x="1963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485500" y="1350525"/>
              <a:ext cx="51100" cy="49875"/>
            </a:xfrm>
            <a:custGeom>
              <a:avLst/>
              <a:gdLst/>
              <a:ahLst/>
              <a:cxnLst/>
              <a:rect l="l" t="t" r="r" b="b"/>
              <a:pathLst>
                <a:path w="2044" h="1995" extrusionOk="0">
                  <a:moveTo>
                    <a:pt x="1157" y="323"/>
                  </a:moveTo>
                  <a:cubicBezTo>
                    <a:pt x="1318" y="323"/>
                    <a:pt x="1479" y="377"/>
                    <a:pt x="1587" y="511"/>
                  </a:cubicBezTo>
                  <a:cubicBezTo>
                    <a:pt x="1694" y="619"/>
                    <a:pt x="1748" y="780"/>
                    <a:pt x="1694" y="941"/>
                  </a:cubicBezTo>
                  <a:cubicBezTo>
                    <a:pt x="1668" y="1103"/>
                    <a:pt x="1560" y="1264"/>
                    <a:pt x="1399" y="1425"/>
                  </a:cubicBezTo>
                  <a:cubicBezTo>
                    <a:pt x="1210" y="1587"/>
                    <a:pt x="1049" y="1667"/>
                    <a:pt x="888" y="1667"/>
                  </a:cubicBezTo>
                  <a:cubicBezTo>
                    <a:pt x="861" y="1672"/>
                    <a:pt x="834" y="1674"/>
                    <a:pt x="807" y="1674"/>
                  </a:cubicBezTo>
                  <a:cubicBezTo>
                    <a:pt x="674" y="1674"/>
                    <a:pt x="547" y="1618"/>
                    <a:pt x="458" y="1506"/>
                  </a:cubicBezTo>
                  <a:cubicBezTo>
                    <a:pt x="350" y="1372"/>
                    <a:pt x="296" y="1237"/>
                    <a:pt x="323" y="1076"/>
                  </a:cubicBezTo>
                  <a:cubicBezTo>
                    <a:pt x="377" y="915"/>
                    <a:pt x="485" y="753"/>
                    <a:pt x="646" y="592"/>
                  </a:cubicBezTo>
                  <a:cubicBezTo>
                    <a:pt x="807" y="431"/>
                    <a:pt x="995" y="350"/>
                    <a:pt x="1157" y="323"/>
                  </a:cubicBezTo>
                  <a:close/>
                  <a:moveTo>
                    <a:pt x="1130" y="0"/>
                  </a:moveTo>
                  <a:cubicBezTo>
                    <a:pt x="888" y="0"/>
                    <a:pt x="646" y="135"/>
                    <a:pt x="431" y="350"/>
                  </a:cubicBezTo>
                  <a:cubicBezTo>
                    <a:pt x="189" y="565"/>
                    <a:pt x="54" y="780"/>
                    <a:pt x="27" y="1022"/>
                  </a:cubicBezTo>
                  <a:cubicBezTo>
                    <a:pt x="1" y="1264"/>
                    <a:pt x="54" y="1479"/>
                    <a:pt x="243" y="1694"/>
                  </a:cubicBezTo>
                  <a:cubicBezTo>
                    <a:pt x="412" y="1888"/>
                    <a:pt x="603" y="1994"/>
                    <a:pt x="815" y="1994"/>
                  </a:cubicBezTo>
                  <a:cubicBezTo>
                    <a:pt x="839" y="1994"/>
                    <a:pt x="863" y="1993"/>
                    <a:pt x="888" y="1990"/>
                  </a:cubicBezTo>
                  <a:cubicBezTo>
                    <a:pt x="1157" y="1990"/>
                    <a:pt x="1372" y="1882"/>
                    <a:pt x="1614" y="1667"/>
                  </a:cubicBezTo>
                  <a:cubicBezTo>
                    <a:pt x="1856" y="1452"/>
                    <a:pt x="1990" y="1237"/>
                    <a:pt x="2017" y="995"/>
                  </a:cubicBezTo>
                  <a:cubicBezTo>
                    <a:pt x="2044" y="753"/>
                    <a:pt x="1963" y="538"/>
                    <a:pt x="1775" y="323"/>
                  </a:cubicBezTo>
                  <a:cubicBezTo>
                    <a:pt x="1587" y="108"/>
                    <a:pt x="1372" y="0"/>
                    <a:pt x="1130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521800" y="1391400"/>
              <a:ext cx="72625" cy="57275"/>
            </a:xfrm>
            <a:custGeom>
              <a:avLst/>
              <a:gdLst/>
              <a:ahLst/>
              <a:cxnLst/>
              <a:rect l="l" t="t" r="r" b="b"/>
              <a:pathLst>
                <a:path w="2905" h="2291" extrusionOk="0">
                  <a:moveTo>
                    <a:pt x="1157" y="301"/>
                  </a:moveTo>
                  <a:cubicBezTo>
                    <a:pt x="1345" y="301"/>
                    <a:pt x="1479" y="355"/>
                    <a:pt x="1587" y="489"/>
                  </a:cubicBezTo>
                  <a:cubicBezTo>
                    <a:pt x="1694" y="597"/>
                    <a:pt x="1748" y="758"/>
                    <a:pt x="1694" y="920"/>
                  </a:cubicBezTo>
                  <a:cubicBezTo>
                    <a:pt x="1667" y="1081"/>
                    <a:pt x="1560" y="1242"/>
                    <a:pt x="1398" y="1404"/>
                  </a:cubicBezTo>
                  <a:cubicBezTo>
                    <a:pt x="1210" y="1565"/>
                    <a:pt x="1049" y="1646"/>
                    <a:pt x="888" y="1672"/>
                  </a:cubicBezTo>
                  <a:cubicBezTo>
                    <a:pt x="699" y="1672"/>
                    <a:pt x="565" y="1619"/>
                    <a:pt x="457" y="1484"/>
                  </a:cubicBezTo>
                  <a:cubicBezTo>
                    <a:pt x="350" y="1377"/>
                    <a:pt x="296" y="1215"/>
                    <a:pt x="350" y="1054"/>
                  </a:cubicBezTo>
                  <a:cubicBezTo>
                    <a:pt x="377" y="893"/>
                    <a:pt x="484" y="731"/>
                    <a:pt x="646" y="570"/>
                  </a:cubicBezTo>
                  <a:cubicBezTo>
                    <a:pt x="834" y="409"/>
                    <a:pt x="995" y="328"/>
                    <a:pt x="1157" y="301"/>
                  </a:cubicBezTo>
                  <a:close/>
                  <a:moveTo>
                    <a:pt x="1219" y="0"/>
                  </a:moveTo>
                  <a:cubicBezTo>
                    <a:pt x="1190" y="0"/>
                    <a:pt x="1160" y="2"/>
                    <a:pt x="1130" y="5"/>
                  </a:cubicBezTo>
                  <a:cubicBezTo>
                    <a:pt x="888" y="5"/>
                    <a:pt x="673" y="113"/>
                    <a:pt x="431" y="328"/>
                  </a:cubicBezTo>
                  <a:cubicBezTo>
                    <a:pt x="216" y="543"/>
                    <a:pt x="81" y="758"/>
                    <a:pt x="27" y="1000"/>
                  </a:cubicBezTo>
                  <a:cubicBezTo>
                    <a:pt x="0" y="1242"/>
                    <a:pt x="54" y="1430"/>
                    <a:pt x="216" y="1619"/>
                  </a:cubicBezTo>
                  <a:cubicBezTo>
                    <a:pt x="296" y="1726"/>
                    <a:pt x="404" y="1807"/>
                    <a:pt x="511" y="1834"/>
                  </a:cubicBezTo>
                  <a:cubicBezTo>
                    <a:pt x="574" y="1865"/>
                    <a:pt x="646" y="1878"/>
                    <a:pt x="723" y="1878"/>
                  </a:cubicBezTo>
                  <a:cubicBezTo>
                    <a:pt x="776" y="1878"/>
                    <a:pt x="832" y="1872"/>
                    <a:pt x="888" y="1861"/>
                  </a:cubicBezTo>
                  <a:lnTo>
                    <a:pt x="888" y="1861"/>
                  </a:lnTo>
                  <a:lnTo>
                    <a:pt x="673" y="2049"/>
                  </a:lnTo>
                  <a:lnTo>
                    <a:pt x="888" y="2291"/>
                  </a:lnTo>
                  <a:lnTo>
                    <a:pt x="2904" y="463"/>
                  </a:lnTo>
                  <a:lnTo>
                    <a:pt x="2689" y="221"/>
                  </a:lnTo>
                  <a:lnTo>
                    <a:pt x="1909" y="947"/>
                  </a:lnTo>
                  <a:cubicBezTo>
                    <a:pt x="1936" y="812"/>
                    <a:pt x="1936" y="678"/>
                    <a:pt x="1909" y="570"/>
                  </a:cubicBezTo>
                  <a:cubicBezTo>
                    <a:pt x="1882" y="463"/>
                    <a:pt x="1829" y="355"/>
                    <a:pt x="1748" y="247"/>
                  </a:cubicBezTo>
                  <a:cubicBezTo>
                    <a:pt x="1607" y="83"/>
                    <a:pt x="1425" y="0"/>
                    <a:pt x="1219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560100" y="14338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1237" y="316"/>
                  </a:moveTo>
                  <a:cubicBezTo>
                    <a:pt x="1371" y="316"/>
                    <a:pt x="1498" y="372"/>
                    <a:pt x="1587" y="484"/>
                  </a:cubicBezTo>
                  <a:cubicBezTo>
                    <a:pt x="1695" y="619"/>
                    <a:pt x="1749" y="753"/>
                    <a:pt x="1722" y="914"/>
                  </a:cubicBezTo>
                  <a:cubicBezTo>
                    <a:pt x="1668" y="1103"/>
                    <a:pt x="1560" y="1264"/>
                    <a:pt x="1399" y="1398"/>
                  </a:cubicBezTo>
                  <a:cubicBezTo>
                    <a:pt x="1238" y="1560"/>
                    <a:pt x="1049" y="1640"/>
                    <a:pt x="888" y="1667"/>
                  </a:cubicBezTo>
                  <a:cubicBezTo>
                    <a:pt x="867" y="1671"/>
                    <a:pt x="846" y="1672"/>
                    <a:pt x="826" y="1672"/>
                  </a:cubicBezTo>
                  <a:cubicBezTo>
                    <a:pt x="692" y="1672"/>
                    <a:pt x="575" y="1599"/>
                    <a:pt x="458" y="1506"/>
                  </a:cubicBezTo>
                  <a:cubicBezTo>
                    <a:pt x="350" y="1372"/>
                    <a:pt x="297" y="1210"/>
                    <a:pt x="350" y="1049"/>
                  </a:cubicBezTo>
                  <a:cubicBezTo>
                    <a:pt x="377" y="888"/>
                    <a:pt x="485" y="726"/>
                    <a:pt x="646" y="565"/>
                  </a:cubicBezTo>
                  <a:cubicBezTo>
                    <a:pt x="834" y="430"/>
                    <a:pt x="996" y="323"/>
                    <a:pt x="1157" y="323"/>
                  </a:cubicBezTo>
                  <a:cubicBezTo>
                    <a:pt x="1184" y="318"/>
                    <a:pt x="1211" y="316"/>
                    <a:pt x="1237" y="316"/>
                  </a:cubicBezTo>
                  <a:close/>
                  <a:moveTo>
                    <a:pt x="1157" y="0"/>
                  </a:moveTo>
                  <a:cubicBezTo>
                    <a:pt x="915" y="0"/>
                    <a:pt x="673" y="108"/>
                    <a:pt x="431" y="323"/>
                  </a:cubicBezTo>
                  <a:cubicBezTo>
                    <a:pt x="189" y="538"/>
                    <a:pt x="55" y="753"/>
                    <a:pt x="28" y="995"/>
                  </a:cubicBezTo>
                  <a:cubicBezTo>
                    <a:pt x="1" y="1237"/>
                    <a:pt x="82" y="1479"/>
                    <a:pt x="270" y="1694"/>
                  </a:cubicBezTo>
                  <a:cubicBezTo>
                    <a:pt x="458" y="1882"/>
                    <a:pt x="673" y="1990"/>
                    <a:pt x="915" y="1990"/>
                  </a:cubicBezTo>
                  <a:cubicBezTo>
                    <a:pt x="1157" y="1990"/>
                    <a:pt x="1399" y="1882"/>
                    <a:pt x="1641" y="1667"/>
                  </a:cubicBezTo>
                  <a:cubicBezTo>
                    <a:pt x="1856" y="1452"/>
                    <a:pt x="1990" y="1210"/>
                    <a:pt x="2017" y="968"/>
                  </a:cubicBezTo>
                  <a:cubicBezTo>
                    <a:pt x="2071" y="726"/>
                    <a:pt x="1990" y="511"/>
                    <a:pt x="1802" y="296"/>
                  </a:cubicBezTo>
                  <a:cubicBezTo>
                    <a:pt x="1614" y="108"/>
                    <a:pt x="1399" y="0"/>
                    <a:pt x="1157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577575" y="1468825"/>
              <a:ext cx="72625" cy="57275"/>
            </a:xfrm>
            <a:custGeom>
              <a:avLst/>
              <a:gdLst/>
              <a:ahLst/>
              <a:cxnLst/>
              <a:rect l="l" t="t" r="r" b="b"/>
              <a:pathLst>
                <a:path w="2905" h="2291" extrusionOk="0">
                  <a:moveTo>
                    <a:pt x="2017" y="619"/>
                  </a:moveTo>
                  <a:cubicBezTo>
                    <a:pt x="2179" y="619"/>
                    <a:pt x="2313" y="673"/>
                    <a:pt x="2421" y="780"/>
                  </a:cubicBezTo>
                  <a:cubicBezTo>
                    <a:pt x="2528" y="915"/>
                    <a:pt x="2582" y="1049"/>
                    <a:pt x="2555" y="1237"/>
                  </a:cubicBezTo>
                  <a:cubicBezTo>
                    <a:pt x="2501" y="1398"/>
                    <a:pt x="2394" y="1560"/>
                    <a:pt x="2233" y="1694"/>
                  </a:cubicBezTo>
                  <a:cubicBezTo>
                    <a:pt x="2044" y="1856"/>
                    <a:pt x="1883" y="1963"/>
                    <a:pt x="1722" y="1963"/>
                  </a:cubicBezTo>
                  <a:cubicBezTo>
                    <a:pt x="1695" y="1968"/>
                    <a:pt x="1668" y="1970"/>
                    <a:pt x="1641" y="1970"/>
                  </a:cubicBezTo>
                  <a:cubicBezTo>
                    <a:pt x="1508" y="1970"/>
                    <a:pt x="1381" y="1914"/>
                    <a:pt x="1291" y="1802"/>
                  </a:cubicBezTo>
                  <a:cubicBezTo>
                    <a:pt x="1184" y="1667"/>
                    <a:pt x="1157" y="1533"/>
                    <a:pt x="1184" y="1372"/>
                  </a:cubicBezTo>
                  <a:cubicBezTo>
                    <a:pt x="1211" y="1210"/>
                    <a:pt x="1318" y="1049"/>
                    <a:pt x="1507" y="888"/>
                  </a:cubicBezTo>
                  <a:cubicBezTo>
                    <a:pt x="1668" y="726"/>
                    <a:pt x="1829" y="646"/>
                    <a:pt x="2017" y="619"/>
                  </a:cubicBezTo>
                  <a:close/>
                  <a:moveTo>
                    <a:pt x="2017" y="0"/>
                  </a:moveTo>
                  <a:lnTo>
                    <a:pt x="1" y="1802"/>
                  </a:lnTo>
                  <a:lnTo>
                    <a:pt x="216" y="2044"/>
                  </a:lnTo>
                  <a:lnTo>
                    <a:pt x="996" y="1345"/>
                  </a:lnTo>
                  <a:lnTo>
                    <a:pt x="996" y="1345"/>
                  </a:lnTo>
                  <a:cubicBezTo>
                    <a:pt x="942" y="1479"/>
                    <a:pt x="942" y="1587"/>
                    <a:pt x="969" y="1721"/>
                  </a:cubicBezTo>
                  <a:cubicBezTo>
                    <a:pt x="996" y="1829"/>
                    <a:pt x="1050" y="1936"/>
                    <a:pt x="1157" y="2044"/>
                  </a:cubicBezTo>
                  <a:cubicBezTo>
                    <a:pt x="1298" y="2208"/>
                    <a:pt x="1460" y="2291"/>
                    <a:pt x="1660" y="2291"/>
                  </a:cubicBezTo>
                  <a:cubicBezTo>
                    <a:pt x="1689" y="2291"/>
                    <a:pt x="1718" y="2289"/>
                    <a:pt x="1749" y="2286"/>
                  </a:cubicBezTo>
                  <a:cubicBezTo>
                    <a:pt x="1991" y="2259"/>
                    <a:pt x="2233" y="2151"/>
                    <a:pt x="2448" y="1963"/>
                  </a:cubicBezTo>
                  <a:cubicBezTo>
                    <a:pt x="2690" y="1748"/>
                    <a:pt x="2824" y="1533"/>
                    <a:pt x="2851" y="1291"/>
                  </a:cubicBezTo>
                  <a:cubicBezTo>
                    <a:pt x="2905" y="1049"/>
                    <a:pt x="2851" y="834"/>
                    <a:pt x="2690" y="673"/>
                  </a:cubicBezTo>
                  <a:cubicBezTo>
                    <a:pt x="2582" y="565"/>
                    <a:pt x="2474" y="484"/>
                    <a:pt x="2367" y="457"/>
                  </a:cubicBezTo>
                  <a:cubicBezTo>
                    <a:pt x="2304" y="426"/>
                    <a:pt x="2232" y="413"/>
                    <a:pt x="2161" y="413"/>
                  </a:cubicBezTo>
                  <a:cubicBezTo>
                    <a:pt x="2111" y="413"/>
                    <a:pt x="2062" y="419"/>
                    <a:pt x="2017" y="431"/>
                  </a:cubicBezTo>
                  <a:lnTo>
                    <a:pt x="2233" y="24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629350" y="1498400"/>
              <a:ext cx="58500" cy="75975"/>
            </a:xfrm>
            <a:custGeom>
              <a:avLst/>
              <a:gdLst/>
              <a:ahLst/>
              <a:cxnLst/>
              <a:rect l="l" t="t" r="r" b="b"/>
              <a:pathLst>
                <a:path w="2340" h="3039" extrusionOk="0">
                  <a:moveTo>
                    <a:pt x="2017" y="0"/>
                  </a:moveTo>
                  <a:lnTo>
                    <a:pt x="0" y="1802"/>
                  </a:lnTo>
                  <a:lnTo>
                    <a:pt x="215" y="2044"/>
                  </a:lnTo>
                  <a:lnTo>
                    <a:pt x="1049" y="1318"/>
                  </a:lnTo>
                  <a:cubicBezTo>
                    <a:pt x="1183" y="1183"/>
                    <a:pt x="1344" y="1130"/>
                    <a:pt x="1479" y="1130"/>
                  </a:cubicBezTo>
                  <a:cubicBezTo>
                    <a:pt x="1640" y="1130"/>
                    <a:pt x="1775" y="1183"/>
                    <a:pt x="1882" y="1318"/>
                  </a:cubicBezTo>
                  <a:cubicBezTo>
                    <a:pt x="1990" y="1425"/>
                    <a:pt x="2017" y="1533"/>
                    <a:pt x="1990" y="1640"/>
                  </a:cubicBezTo>
                  <a:cubicBezTo>
                    <a:pt x="1963" y="1775"/>
                    <a:pt x="1909" y="1882"/>
                    <a:pt x="1748" y="2017"/>
                  </a:cubicBezTo>
                  <a:lnTo>
                    <a:pt x="887" y="2797"/>
                  </a:lnTo>
                  <a:lnTo>
                    <a:pt x="1103" y="3039"/>
                  </a:lnTo>
                  <a:lnTo>
                    <a:pt x="1990" y="2232"/>
                  </a:lnTo>
                  <a:cubicBezTo>
                    <a:pt x="2178" y="2071"/>
                    <a:pt x="2286" y="1882"/>
                    <a:pt x="2312" y="1694"/>
                  </a:cubicBezTo>
                  <a:cubicBezTo>
                    <a:pt x="2339" y="1533"/>
                    <a:pt x="2286" y="1345"/>
                    <a:pt x="2124" y="1183"/>
                  </a:cubicBezTo>
                  <a:cubicBezTo>
                    <a:pt x="2044" y="1076"/>
                    <a:pt x="1936" y="1022"/>
                    <a:pt x="1828" y="968"/>
                  </a:cubicBezTo>
                  <a:cubicBezTo>
                    <a:pt x="1752" y="949"/>
                    <a:pt x="1663" y="930"/>
                    <a:pt x="1569" y="930"/>
                  </a:cubicBezTo>
                  <a:cubicBezTo>
                    <a:pt x="1531" y="930"/>
                    <a:pt x="1491" y="934"/>
                    <a:pt x="1452" y="941"/>
                  </a:cubicBezTo>
                  <a:lnTo>
                    <a:pt x="2232" y="24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2652875" y="1548800"/>
              <a:ext cx="79325" cy="58500"/>
            </a:xfrm>
            <a:custGeom>
              <a:avLst/>
              <a:gdLst/>
              <a:ahLst/>
              <a:cxnLst/>
              <a:rect l="l" t="t" r="r" b="b"/>
              <a:pathLst>
                <a:path w="3173" h="2340" extrusionOk="0">
                  <a:moveTo>
                    <a:pt x="1882" y="1"/>
                  </a:moveTo>
                  <a:lnTo>
                    <a:pt x="995" y="1883"/>
                  </a:lnTo>
                  <a:lnTo>
                    <a:pt x="834" y="1937"/>
                  </a:lnTo>
                  <a:cubicBezTo>
                    <a:pt x="733" y="1997"/>
                    <a:pt x="632" y="2027"/>
                    <a:pt x="565" y="2027"/>
                  </a:cubicBezTo>
                  <a:cubicBezTo>
                    <a:pt x="543" y="2027"/>
                    <a:pt x="524" y="2024"/>
                    <a:pt x="511" y="2017"/>
                  </a:cubicBezTo>
                  <a:cubicBezTo>
                    <a:pt x="457" y="2017"/>
                    <a:pt x="377" y="1990"/>
                    <a:pt x="323" y="1910"/>
                  </a:cubicBezTo>
                  <a:lnTo>
                    <a:pt x="188" y="1775"/>
                  </a:lnTo>
                  <a:lnTo>
                    <a:pt x="0" y="1964"/>
                  </a:lnTo>
                  <a:lnTo>
                    <a:pt x="162" y="2152"/>
                  </a:lnTo>
                  <a:cubicBezTo>
                    <a:pt x="269" y="2259"/>
                    <a:pt x="377" y="2313"/>
                    <a:pt x="484" y="2340"/>
                  </a:cubicBezTo>
                  <a:cubicBezTo>
                    <a:pt x="592" y="2340"/>
                    <a:pt x="780" y="2313"/>
                    <a:pt x="995" y="2232"/>
                  </a:cubicBezTo>
                  <a:lnTo>
                    <a:pt x="3173" y="1426"/>
                  </a:lnTo>
                  <a:lnTo>
                    <a:pt x="2931" y="1184"/>
                  </a:lnTo>
                  <a:lnTo>
                    <a:pt x="1398" y="1748"/>
                  </a:lnTo>
                  <a:lnTo>
                    <a:pt x="2124" y="27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2707975" y="1583100"/>
              <a:ext cx="47750" cy="60500"/>
            </a:xfrm>
            <a:custGeom>
              <a:avLst/>
              <a:gdLst/>
              <a:ahLst/>
              <a:cxnLst/>
              <a:rect l="l" t="t" r="r" b="b"/>
              <a:pathLst>
                <a:path w="1910" h="2420" extrusionOk="0">
                  <a:moveTo>
                    <a:pt x="1668" y="0"/>
                  </a:moveTo>
                  <a:lnTo>
                    <a:pt x="1264" y="376"/>
                  </a:lnTo>
                  <a:lnTo>
                    <a:pt x="1103" y="215"/>
                  </a:lnTo>
                  <a:lnTo>
                    <a:pt x="915" y="376"/>
                  </a:lnTo>
                  <a:lnTo>
                    <a:pt x="1076" y="565"/>
                  </a:lnTo>
                  <a:lnTo>
                    <a:pt x="270" y="1264"/>
                  </a:lnTo>
                  <a:cubicBezTo>
                    <a:pt x="108" y="1425"/>
                    <a:pt x="1" y="1586"/>
                    <a:pt x="1" y="1721"/>
                  </a:cubicBezTo>
                  <a:cubicBezTo>
                    <a:pt x="1" y="1828"/>
                    <a:pt x="82" y="1990"/>
                    <a:pt x="243" y="2178"/>
                  </a:cubicBezTo>
                  <a:lnTo>
                    <a:pt x="458" y="2420"/>
                  </a:lnTo>
                  <a:lnTo>
                    <a:pt x="673" y="2258"/>
                  </a:lnTo>
                  <a:lnTo>
                    <a:pt x="431" y="2016"/>
                  </a:lnTo>
                  <a:cubicBezTo>
                    <a:pt x="350" y="1909"/>
                    <a:pt x="297" y="1828"/>
                    <a:pt x="323" y="1748"/>
                  </a:cubicBezTo>
                  <a:cubicBezTo>
                    <a:pt x="323" y="1694"/>
                    <a:pt x="377" y="1613"/>
                    <a:pt x="512" y="1506"/>
                  </a:cubicBezTo>
                  <a:lnTo>
                    <a:pt x="1291" y="780"/>
                  </a:lnTo>
                  <a:lnTo>
                    <a:pt x="1722" y="1291"/>
                  </a:lnTo>
                  <a:lnTo>
                    <a:pt x="1910" y="1129"/>
                  </a:lnTo>
                  <a:lnTo>
                    <a:pt x="1480" y="618"/>
                  </a:lnTo>
                  <a:lnTo>
                    <a:pt x="1883" y="242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2729500" y="1620725"/>
              <a:ext cx="53125" cy="59175"/>
            </a:xfrm>
            <a:custGeom>
              <a:avLst/>
              <a:gdLst/>
              <a:ahLst/>
              <a:cxnLst/>
              <a:rect l="l" t="t" r="r" b="b"/>
              <a:pathLst>
                <a:path w="2125" h="2367" extrusionOk="0">
                  <a:moveTo>
                    <a:pt x="704" y="878"/>
                  </a:moveTo>
                  <a:cubicBezTo>
                    <a:pt x="729" y="878"/>
                    <a:pt x="755" y="882"/>
                    <a:pt x="780" y="888"/>
                  </a:cubicBezTo>
                  <a:cubicBezTo>
                    <a:pt x="887" y="942"/>
                    <a:pt x="1049" y="1049"/>
                    <a:pt x="1210" y="1237"/>
                  </a:cubicBezTo>
                  <a:lnTo>
                    <a:pt x="1425" y="1479"/>
                  </a:lnTo>
                  <a:lnTo>
                    <a:pt x="1371" y="1533"/>
                  </a:lnTo>
                  <a:cubicBezTo>
                    <a:pt x="1210" y="1668"/>
                    <a:pt x="1049" y="1748"/>
                    <a:pt x="887" y="1748"/>
                  </a:cubicBezTo>
                  <a:cubicBezTo>
                    <a:pt x="726" y="1748"/>
                    <a:pt x="592" y="1694"/>
                    <a:pt x="457" y="1560"/>
                  </a:cubicBezTo>
                  <a:cubicBezTo>
                    <a:pt x="377" y="1452"/>
                    <a:pt x="323" y="1372"/>
                    <a:pt x="323" y="1264"/>
                  </a:cubicBezTo>
                  <a:cubicBezTo>
                    <a:pt x="323" y="1157"/>
                    <a:pt x="377" y="1076"/>
                    <a:pt x="457" y="995"/>
                  </a:cubicBezTo>
                  <a:cubicBezTo>
                    <a:pt x="539" y="913"/>
                    <a:pt x="622" y="878"/>
                    <a:pt x="704" y="878"/>
                  </a:cubicBezTo>
                  <a:close/>
                  <a:moveTo>
                    <a:pt x="1291" y="1"/>
                  </a:moveTo>
                  <a:lnTo>
                    <a:pt x="1076" y="189"/>
                  </a:lnTo>
                  <a:cubicBezTo>
                    <a:pt x="1183" y="243"/>
                    <a:pt x="1264" y="296"/>
                    <a:pt x="1371" y="350"/>
                  </a:cubicBezTo>
                  <a:cubicBezTo>
                    <a:pt x="1452" y="404"/>
                    <a:pt x="1533" y="485"/>
                    <a:pt x="1613" y="565"/>
                  </a:cubicBezTo>
                  <a:cubicBezTo>
                    <a:pt x="1721" y="700"/>
                    <a:pt x="1802" y="834"/>
                    <a:pt x="1802" y="942"/>
                  </a:cubicBezTo>
                  <a:cubicBezTo>
                    <a:pt x="1802" y="1076"/>
                    <a:pt x="1748" y="1184"/>
                    <a:pt x="1640" y="1291"/>
                  </a:cubicBezTo>
                  <a:lnTo>
                    <a:pt x="1613" y="1318"/>
                  </a:lnTo>
                  <a:lnTo>
                    <a:pt x="1318" y="969"/>
                  </a:lnTo>
                  <a:cubicBezTo>
                    <a:pt x="1129" y="753"/>
                    <a:pt x="941" y="619"/>
                    <a:pt x="753" y="592"/>
                  </a:cubicBezTo>
                  <a:cubicBezTo>
                    <a:pt x="722" y="588"/>
                    <a:pt x="691" y="585"/>
                    <a:pt x="661" y="585"/>
                  </a:cubicBezTo>
                  <a:cubicBezTo>
                    <a:pt x="510" y="585"/>
                    <a:pt x="372" y="641"/>
                    <a:pt x="215" y="753"/>
                  </a:cubicBezTo>
                  <a:cubicBezTo>
                    <a:pt x="81" y="888"/>
                    <a:pt x="27" y="1049"/>
                    <a:pt x="0" y="1211"/>
                  </a:cubicBezTo>
                  <a:cubicBezTo>
                    <a:pt x="0" y="1372"/>
                    <a:pt x="81" y="1533"/>
                    <a:pt x="215" y="1668"/>
                  </a:cubicBezTo>
                  <a:cubicBezTo>
                    <a:pt x="323" y="1775"/>
                    <a:pt x="430" y="1856"/>
                    <a:pt x="538" y="1910"/>
                  </a:cubicBezTo>
                  <a:cubicBezTo>
                    <a:pt x="601" y="1941"/>
                    <a:pt x="673" y="1954"/>
                    <a:pt x="749" y="1954"/>
                  </a:cubicBezTo>
                  <a:cubicBezTo>
                    <a:pt x="803" y="1954"/>
                    <a:pt x="859" y="1948"/>
                    <a:pt x="914" y="1936"/>
                  </a:cubicBezTo>
                  <a:lnTo>
                    <a:pt x="914" y="1936"/>
                  </a:lnTo>
                  <a:lnTo>
                    <a:pt x="699" y="2152"/>
                  </a:lnTo>
                  <a:lnTo>
                    <a:pt x="914" y="2367"/>
                  </a:lnTo>
                  <a:lnTo>
                    <a:pt x="1748" y="1641"/>
                  </a:lnTo>
                  <a:cubicBezTo>
                    <a:pt x="1963" y="1426"/>
                    <a:pt x="2097" y="1237"/>
                    <a:pt x="2097" y="1022"/>
                  </a:cubicBezTo>
                  <a:cubicBezTo>
                    <a:pt x="2124" y="834"/>
                    <a:pt x="2017" y="619"/>
                    <a:pt x="1828" y="404"/>
                  </a:cubicBezTo>
                  <a:cubicBezTo>
                    <a:pt x="1775" y="323"/>
                    <a:pt x="1694" y="270"/>
                    <a:pt x="1586" y="189"/>
                  </a:cubicBezTo>
                  <a:cubicBezTo>
                    <a:pt x="1506" y="135"/>
                    <a:pt x="1398" y="54"/>
                    <a:pt x="1291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2743600" y="1011075"/>
              <a:ext cx="74650" cy="62550"/>
            </a:xfrm>
            <a:custGeom>
              <a:avLst/>
              <a:gdLst/>
              <a:ahLst/>
              <a:cxnLst/>
              <a:rect l="l" t="t" r="r" b="b"/>
              <a:pathLst>
                <a:path w="2986" h="2502" extrusionOk="0">
                  <a:moveTo>
                    <a:pt x="2582" y="350"/>
                  </a:moveTo>
                  <a:lnTo>
                    <a:pt x="1695" y="1399"/>
                  </a:lnTo>
                  <a:lnTo>
                    <a:pt x="1211" y="566"/>
                  </a:lnTo>
                  <a:lnTo>
                    <a:pt x="2582" y="350"/>
                  </a:lnTo>
                  <a:close/>
                  <a:moveTo>
                    <a:pt x="2770" y="1"/>
                  </a:moveTo>
                  <a:lnTo>
                    <a:pt x="1" y="431"/>
                  </a:lnTo>
                  <a:lnTo>
                    <a:pt x="189" y="754"/>
                  </a:lnTo>
                  <a:lnTo>
                    <a:pt x="888" y="619"/>
                  </a:lnTo>
                  <a:lnTo>
                    <a:pt x="1480" y="1641"/>
                  </a:lnTo>
                  <a:lnTo>
                    <a:pt x="1022" y="2179"/>
                  </a:lnTo>
                  <a:lnTo>
                    <a:pt x="1211" y="2501"/>
                  </a:lnTo>
                  <a:lnTo>
                    <a:pt x="2985" y="350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2778550" y="1056800"/>
              <a:ext cx="58500" cy="60500"/>
            </a:xfrm>
            <a:custGeom>
              <a:avLst/>
              <a:gdLst/>
              <a:ahLst/>
              <a:cxnLst/>
              <a:rect l="l" t="t" r="r" b="b"/>
              <a:pathLst>
                <a:path w="2340" h="2420" extrusionOk="0">
                  <a:moveTo>
                    <a:pt x="1695" y="0"/>
                  </a:moveTo>
                  <a:lnTo>
                    <a:pt x="1" y="995"/>
                  </a:lnTo>
                  <a:lnTo>
                    <a:pt x="162" y="1264"/>
                  </a:lnTo>
                  <a:lnTo>
                    <a:pt x="1103" y="726"/>
                  </a:lnTo>
                  <a:cubicBezTo>
                    <a:pt x="1247" y="644"/>
                    <a:pt x="1359" y="609"/>
                    <a:pt x="1476" y="609"/>
                  </a:cubicBezTo>
                  <a:cubicBezTo>
                    <a:pt x="1513" y="609"/>
                    <a:pt x="1549" y="612"/>
                    <a:pt x="1587" y="619"/>
                  </a:cubicBezTo>
                  <a:cubicBezTo>
                    <a:pt x="1722" y="645"/>
                    <a:pt x="1856" y="726"/>
                    <a:pt x="1937" y="887"/>
                  </a:cubicBezTo>
                  <a:cubicBezTo>
                    <a:pt x="1990" y="1022"/>
                    <a:pt x="2017" y="1129"/>
                    <a:pt x="1964" y="1237"/>
                  </a:cubicBezTo>
                  <a:cubicBezTo>
                    <a:pt x="1937" y="1345"/>
                    <a:pt x="1829" y="1452"/>
                    <a:pt x="1668" y="1533"/>
                  </a:cubicBezTo>
                  <a:lnTo>
                    <a:pt x="646" y="2124"/>
                  </a:lnTo>
                  <a:lnTo>
                    <a:pt x="807" y="2420"/>
                  </a:lnTo>
                  <a:lnTo>
                    <a:pt x="1829" y="1828"/>
                  </a:lnTo>
                  <a:cubicBezTo>
                    <a:pt x="2071" y="1694"/>
                    <a:pt x="2232" y="1533"/>
                    <a:pt x="2286" y="1371"/>
                  </a:cubicBezTo>
                  <a:cubicBezTo>
                    <a:pt x="2340" y="1183"/>
                    <a:pt x="2313" y="995"/>
                    <a:pt x="2206" y="807"/>
                  </a:cubicBezTo>
                  <a:cubicBezTo>
                    <a:pt x="2152" y="699"/>
                    <a:pt x="2044" y="592"/>
                    <a:pt x="1964" y="538"/>
                  </a:cubicBezTo>
                  <a:cubicBezTo>
                    <a:pt x="1856" y="484"/>
                    <a:pt x="1722" y="457"/>
                    <a:pt x="1587" y="430"/>
                  </a:cubicBezTo>
                  <a:lnTo>
                    <a:pt x="1856" y="296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2811500" y="1111400"/>
              <a:ext cx="53800" cy="48925"/>
            </a:xfrm>
            <a:custGeom>
              <a:avLst/>
              <a:gdLst/>
              <a:ahLst/>
              <a:cxnLst/>
              <a:rect l="l" t="t" r="r" b="b"/>
              <a:pathLst>
                <a:path w="2152" h="1957" extrusionOk="0">
                  <a:moveTo>
                    <a:pt x="1185" y="1"/>
                  </a:moveTo>
                  <a:cubicBezTo>
                    <a:pt x="995" y="1"/>
                    <a:pt x="793" y="61"/>
                    <a:pt x="592" y="182"/>
                  </a:cubicBezTo>
                  <a:cubicBezTo>
                    <a:pt x="323" y="317"/>
                    <a:pt x="135" y="532"/>
                    <a:pt x="81" y="774"/>
                  </a:cubicBezTo>
                  <a:cubicBezTo>
                    <a:pt x="0" y="1016"/>
                    <a:pt x="27" y="1258"/>
                    <a:pt x="189" y="1527"/>
                  </a:cubicBezTo>
                  <a:cubicBezTo>
                    <a:pt x="242" y="1607"/>
                    <a:pt x="296" y="1688"/>
                    <a:pt x="377" y="1768"/>
                  </a:cubicBezTo>
                  <a:cubicBezTo>
                    <a:pt x="430" y="1849"/>
                    <a:pt x="511" y="1903"/>
                    <a:pt x="592" y="1957"/>
                  </a:cubicBezTo>
                  <a:lnTo>
                    <a:pt x="834" y="1822"/>
                  </a:lnTo>
                  <a:cubicBezTo>
                    <a:pt x="753" y="1768"/>
                    <a:pt x="672" y="1715"/>
                    <a:pt x="619" y="1634"/>
                  </a:cubicBezTo>
                  <a:cubicBezTo>
                    <a:pt x="538" y="1580"/>
                    <a:pt x="484" y="1500"/>
                    <a:pt x="430" y="1419"/>
                  </a:cubicBezTo>
                  <a:cubicBezTo>
                    <a:pt x="323" y="1231"/>
                    <a:pt x="296" y="1069"/>
                    <a:pt x="377" y="881"/>
                  </a:cubicBezTo>
                  <a:cubicBezTo>
                    <a:pt x="430" y="720"/>
                    <a:pt x="565" y="585"/>
                    <a:pt x="753" y="478"/>
                  </a:cubicBezTo>
                  <a:cubicBezTo>
                    <a:pt x="913" y="378"/>
                    <a:pt x="1057" y="323"/>
                    <a:pt x="1187" y="323"/>
                  </a:cubicBezTo>
                  <a:cubicBezTo>
                    <a:pt x="1233" y="323"/>
                    <a:pt x="1276" y="330"/>
                    <a:pt x="1318" y="344"/>
                  </a:cubicBezTo>
                  <a:cubicBezTo>
                    <a:pt x="1506" y="370"/>
                    <a:pt x="1640" y="478"/>
                    <a:pt x="1748" y="666"/>
                  </a:cubicBezTo>
                  <a:cubicBezTo>
                    <a:pt x="1802" y="747"/>
                    <a:pt x="1829" y="827"/>
                    <a:pt x="1855" y="908"/>
                  </a:cubicBezTo>
                  <a:cubicBezTo>
                    <a:pt x="1882" y="1016"/>
                    <a:pt x="1882" y="1096"/>
                    <a:pt x="1882" y="1204"/>
                  </a:cubicBezTo>
                  <a:lnTo>
                    <a:pt x="2151" y="1069"/>
                  </a:lnTo>
                  <a:cubicBezTo>
                    <a:pt x="2151" y="962"/>
                    <a:pt x="2124" y="881"/>
                    <a:pt x="2097" y="774"/>
                  </a:cubicBezTo>
                  <a:cubicBezTo>
                    <a:pt x="2071" y="693"/>
                    <a:pt x="2017" y="585"/>
                    <a:pt x="1963" y="505"/>
                  </a:cubicBezTo>
                  <a:cubicBezTo>
                    <a:pt x="1829" y="236"/>
                    <a:pt x="1613" y="75"/>
                    <a:pt x="1371" y="21"/>
                  </a:cubicBezTo>
                  <a:cubicBezTo>
                    <a:pt x="1311" y="7"/>
                    <a:pt x="1249" y="1"/>
                    <a:pt x="1185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2835700" y="1153750"/>
              <a:ext cx="53125" cy="48075"/>
            </a:xfrm>
            <a:custGeom>
              <a:avLst/>
              <a:gdLst/>
              <a:ahLst/>
              <a:cxnLst/>
              <a:rect l="l" t="t" r="r" b="b"/>
              <a:pathLst>
                <a:path w="2125" h="1923" extrusionOk="0">
                  <a:moveTo>
                    <a:pt x="1250" y="336"/>
                  </a:moveTo>
                  <a:cubicBezTo>
                    <a:pt x="1281" y="336"/>
                    <a:pt x="1312" y="339"/>
                    <a:pt x="1345" y="343"/>
                  </a:cubicBezTo>
                  <a:cubicBezTo>
                    <a:pt x="1506" y="343"/>
                    <a:pt x="1640" y="424"/>
                    <a:pt x="1721" y="585"/>
                  </a:cubicBezTo>
                  <a:cubicBezTo>
                    <a:pt x="1802" y="720"/>
                    <a:pt x="1802" y="881"/>
                    <a:pt x="1748" y="1042"/>
                  </a:cubicBezTo>
                  <a:cubicBezTo>
                    <a:pt x="1667" y="1204"/>
                    <a:pt x="1533" y="1338"/>
                    <a:pt x="1345" y="1446"/>
                  </a:cubicBezTo>
                  <a:cubicBezTo>
                    <a:pt x="1166" y="1535"/>
                    <a:pt x="1007" y="1587"/>
                    <a:pt x="865" y="1587"/>
                  </a:cubicBezTo>
                  <a:cubicBezTo>
                    <a:pt x="836" y="1587"/>
                    <a:pt x="808" y="1585"/>
                    <a:pt x="780" y="1580"/>
                  </a:cubicBezTo>
                  <a:cubicBezTo>
                    <a:pt x="619" y="1580"/>
                    <a:pt x="484" y="1499"/>
                    <a:pt x="403" y="1338"/>
                  </a:cubicBezTo>
                  <a:cubicBezTo>
                    <a:pt x="323" y="1177"/>
                    <a:pt x="296" y="1042"/>
                    <a:pt x="377" y="881"/>
                  </a:cubicBezTo>
                  <a:cubicBezTo>
                    <a:pt x="430" y="720"/>
                    <a:pt x="565" y="585"/>
                    <a:pt x="780" y="478"/>
                  </a:cubicBezTo>
                  <a:cubicBezTo>
                    <a:pt x="958" y="389"/>
                    <a:pt x="1099" y="336"/>
                    <a:pt x="1250" y="336"/>
                  </a:cubicBezTo>
                  <a:close/>
                  <a:moveTo>
                    <a:pt x="1201" y="1"/>
                  </a:moveTo>
                  <a:cubicBezTo>
                    <a:pt x="1022" y="1"/>
                    <a:pt x="820" y="61"/>
                    <a:pt x="619" y="182"/>
                  </a:cubicBezTo>
                  <a:cubicBezTo>
                    <a:pt x="323" y="343"/>
                    <a:pt x="162" y="532"/>
                    <a:pt x="81" y="774"/>
                  </a:cubicBezTo>
                  <a:cubicBezTo>
                    <a:pt x="0" y="989"/>
                    <a:pt x="27" y="1231"/>
                    <a:pt x="162" y="1473"/>
                  </a:cubicBezTo>
                  <a:cubicBezTo>
                    <a:pt x="296" y="1715"/>
                    <a:pt x="484" y="1876"/>
                    <a:pt x="726" y="1903"/>
                  </a:cubicBezTo>
                  <a:cubicBezTo>
                    <a:pt x="787" y="1916"/>
                    <a:pt x="849" y="1923"/>
                    <a:pt x="912" y="1923"/>
                  </a:cubicBezTo>
                  <a:cubicBezTo>
                    <a:pt x="1103" y="1923"/>
                    <a:pt x="1304" y="1862"/>
                    <a:pt x="1506" y="1741"/>
                  </a:cubicBezTo>
                  <a:cubicBezTo>
                    <a:pt x="1802" y="1580"/>
                    <a:pt x="1963" y="1392"/>
                    <a:pt x="2044" y="1150"/>
                  </a:cubicBezTo>
                  <a:cubicBezTo>
                    <a:pt x="2124" y="935"/>
                    <a:pt x="2097" y="693"/>
                    <a:pt x="1963" y="451"/>
                  </a:cubicBezTo>
                  <a:cubicBezTo>
                    <a:pt x="1802" y="209"/>
                    <a:pt x="1613" y="48"/>
                    <a:pt x="1371" y="21"/>
                  </a:cubicBezTo>
                  <a:cubicBezTo>
                    <a:pt x="1318" y="7"/>
                    <a:pt x="1260" y="1"/>
                    <a:pt x="1201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2858550" y="1196600"/>
              <a:ext cx="57825" cy="30950"/>
            </a:xfrm>
            <a:custGeom>
              <a:avLst/>
              <a:gdLst/>
              <a:ahLst/>
              <a:cxnLst/>
              <a:rect l="l" t="t" r="r" b="b"/>
              <a:pathLst>
                <a:path w="2313" h="1238" extrusionOk="0">
                  <a:moveTo>
                    <a:pt x="1694" y="1"/>
                  </a:moveTo>
                  <a:lnTo>
                    <a:pt x="0" y="968"/>
                  </a:lnTo>
                  <a:lnTo>
                    <a:pt x="162" y="1237"/>
                  </a:lnTo>
                  <a:lnTo>
                    <a:pt x="1076" y="726"/>
                  </a:lnTo>
                  <a:cubicBezTo>
                    <a:pt x="1264" y="619"/>
                    <a:pt x="1425" y="592"/>
                    <a:pt x="1587" y="592"/>
                  </a:cubicBezTo>
                  <a:cubicBezTo>
                    <a:pt x="1721" y="619"/>
                    <a:pt x="1855" y="726"/>
                    <a:pt x="1936" y="888"/>
                  </a:cubicBezTo>
                  <a:cubicBezTo>
                    <a:pt x="1963" y="915"/>
                    <a:pt x="1990" y="968"/>
                    <a:pt x="1990" y="995"/>
                  </a:cubicBezTo>
                  <a:cubicBezTo>
                    <a:pt x="2017" y="1049"/>
                    <a:pt x="2017" y="1103"/>
                    <a:pt x="2017" y="1130"/>
                  </a:cubicBezTo>
                  <a:lnTo>
                    <a:pt x="2313" y="968"/>
                  </a:lnTo>
                  <a:cubicBezTo>
                    <a:pt x="2286" y="942"/>
                    <a:pt x="2286" y="915"/>
                    <a:pt x="2259" y="888"/>
                  </a:cubicBezTo>
                  <a:cubicBezTo>
                    <a:pt x="2259" y="861"/>
                    <a:pt x="2259" y="834"/>
                    <a:pt x="2232" y="807"/>
                  </a:cubicBezTo>
                  <a:cubicBezTo>
                    <a:pt x="2151" y="673"/>
                    <a:pt x="2071" y="592"/>
                    <a:pt x="1963" y="511"/>
                  </a:cubicBezTo>
                  <a:cubicBezTo>
                    <a:pt x="1855" y="458"/>
                    <a:pt x="1748" y="431"/>
                    <a:pt x="1613" y="431"/>
                  </a:cubicBezTo>
                  <a:lnTo>
                    <a:pt x="1855" y="269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2879375" y="1230200"/>
              <a:ext cx="54475" cy="55825"/>
            </a:xfrm>
            <a:custGeom>
              <a:avLst/>
              <a:gdLst/>
              <a:ahLst/>
              <a:cxnLst/>
              <a:rect l="l" t="t" r="r" b="b"/>
              <a:pathLst>
                <a:path w="2179" h="2233" extrusionOk="0">
                  <a:moveTo>
                    <a:pt x="750" y="724"/>
                  </a:moveTo>
                  <a:cubicBezTo>
                    <a:pt x="792" y="724"/>
                    <a:pt x="830" y="733"/>
                    <a:pt x="861" y="754"/>
                  </a:cubicBezTo>
                  <a:cubicBezTo>
                    <a:pt x="969" y="834"/>
                    <a:pt x="1076" y="969"/>
                    <a:pt x="1211" y="1184"/>
                  </a:cubicBezTo>
                  <a:lnTo>
                    <a:pt x="1372" y="1480"/>
                  </a:lnTo>
                  <a:lnTo>
                    <a:pt x="1318" y="1506"/>
                  </a:lnTo>
                  <a:cubicBezTo>
                    <a:pt x="1174" y="1589"/>
                    <a:pt x="1046" y="1624"/>
                    <a:pt x="922" y="1624"/>
                  </a:cubicBezTo>
                  <a:cubicBezTo>
                    <a:pt x="884" y="1624"/>
                    <a:pt x="845" y="1620"/>
                    <a:pt x="807" y="1614"/>
                  </a:cubicBezTo>
                  <a:cubicBezTo>
                    <a:pt x="646" y="1587"/>
                    <a:pt x="512" y="1506"/>
                    <a:pt x="431" y="1345"/>
                  </a:cubicBezTo>
                  <a:cubicBezTo>
                    <a:pt x="350" y="1238"/>
                    <a:pt x="323" y="1130"/>
                    <a:pt x="350" y="1023"/>
                  </a:cubicBezTo>
                  <a:cubicBezTo>
                    <a:pt x="377" y="915"/>
                    <a:pt x="431" y="834"/>
                    <a:pt x="539" y="781"/>
                  </a:cubicBezTo>
                  <a:cubicBezTo>
                    <a:pt x="605" y="747"/>
                    <a:pt x="682" y="724"/>
                    <a:pt x="750" y="724"/>
                  </a:cubicBezTo>
                  <a:close/>
                  <a:moveTo>
                    <a:pt x="1560" y="1"/>
                  </a:moveTo>
                  <a:lnTo>
                    <a:pt x="1291" y="135"/>
                  </a:lnTo>
                  <a:cubicBezTo>
                    <a:pt x="1399" y="189"/>
                    <a:pt x="1480" y="270"/>
                    <a:pt x="1560" y="350"/>
                  </a:cubicBezTo>
                  <a:cubicBezTo>
                    <a:pt x="1614" y="431"/>
                    <a:pt x="1695" y="512"/>
                    <a:pt x="1748" y="619"/>
                  </a:cubicBezTo>
                  <a:cubicBezTo>
                    <a:pt x="1829" y="754"/>
                    <a:pt x="1883" y="915"/>
                    <a:pt x="1856" y="1023"/>
                  </a:cubicBezTo>
                  <a:cubicBezTo>
                    <a:pt x="1829" y="1157"/>
                    <a:pt x="1748" y="1264"/>
                    <a:pt x="1614" y="1318"/>
                  </a:cubicBezTo>
                  <a:lnTo>
                    <a:pt x="1587" y="1345"/>
                  </a:lnTo>
                  <a:lnTo>
                    <a:pt x="1372" y="942"/>
                  </a:lnTo>
                  <a:cubicBezTo>
                    <a:pt x="1211" y="700"/>
                    <a:pt x="1076" y="539"/>
                    <a:pt x="888" y="458"/>
                  </a:cubicBezTo>
                  <a:cubicBezTo>
                    <a:pt x="824" y="426"/>
                    <a:pt x="757" y="411"/>
                    <a:pt x="686" y="411"/>
                  </a:cubicBezTo>
                  <a:cubicBezTo>
                    <a:pt x="578" y="411"/>
                    <a:pt x="464" y="447"/>
                    <a:pt x="350" y="512"/>
                  </a:cubicBezTo>
                  <a:cubicBezTo>
                    <a:pt x="189" y="619"/>
                    <a:pt x="81" y="754"/>
                    <a:pt x="55" y="888"/>
                  </a:cubicBezTo>
                  <a:cubicBezTo>
                    <a:pt x="1" y="1049"/>
                    <a:pt x="55" y="1238"/>
                    <a:pt x="135" y="1399"/>
                  </a:cubicBezTo>
                  <a:cubicBezTo>
                    <a:pt x="216" y="1533"/>
                    <a:pt x="323" y="1641"/>
                    <a:pt x="404" y="1695"/>
                  </a:cubicBezTo>
                  <a:cubicBezTo>
                    <a:pt x="512" y="1775"/>
                    <a:pt x="646" y="1802"/>
                    <a:pt x="780" y="1802"/>
                  </a:cubicBezTo>
                  <a:lnTo>
                    <a:pt x="512" y="1964"/>
                  </a:lnTo>
                  <a:lnTo>
                    <a:pt x="673" y="2232"/>
                  </a:lnTo>
                  <a:lnTo>
                    <a:pt x="1668" y="1668"/>
                  </a:lnTo>
                  <a:cubicBezTo>
                    <a:pt x="1910" y="1533"/>
                    <a:pt x="2071" y="1372"/>
                    <a:pt x="2125" y="1157"/>
                  </a:cubicBezTo>
                  <a:cubicBezTo>
                    <a:pt x="2179" y="969"/>
                    <a:pt x="2152" y="754"/>
                    <a:pt x="1990" y="512"/>
                  </a:cubicBezTo>
                  <a:cubicBezTo>
                    <a:pt x="1937" y="404"/>
                    <a:pt x="1883" y="323"/>
                    <a:pt x="1802" y="243"/>
                  </a:cubicBezTo>
                  <a:cubicBezTo>
                    <a:pt x="1722" y="162"/>
                    <a:pt x="1641" y="81"/>
                    <a:pt x="1560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2909625" y="1280800"/>
              <a:ext cx="53800" cy="49575"/>
            </a:xfrm>
            <a:custGeom>
              <a:avLst/>
              <a:gdLst/>
              <a:ahLst/>
              <a:cxnLst/>
              <a:rect l="l" t="t" r="r" b="b"/>
              <a:pathLst>
                <a:path w="2152" h="1983" extrusionOk="0">
                  <a:moveTo>
                    <a:pt x="1186" y="0"/>
                  </a:moveTo>
                  <a:cubicBezTo>
                    <a:pt x="995" y="0"/>
                    <a:pt x="794" y="61"/>
                    <a:pt x="592" y="181"/>
                  </a:cubicBezTo>
                  <a:cubicBezTo>
                    <a:pt x="323" y="343"/>
                    <a:pt x="135" y="531"/>
                    <a:pt x="54" y="773"/>
                  </a:cubicBezTo>
                  <a:cubicBezTo>
                    <a:pt x="1" y="1015"/>
                    <a:pt x="28" y="1284"/>
                    <a:pt x="189" y="1526"/>
                  </a:cubicBezTo>
                  <a:cubicBezTo>
                    <a:pt x="243" y="1633"/>
                    <a:pt x="296" y="1714"/>
                    <a:pt x="350" y="1768"/>
                  </a:cubicBezTo>
                  <a:cubicBezTo>
                    <a:pt x="431" y="1848"/>
                    <a:pt x="485" y="1929"/>
                    <a:pt x="565" y="1983"/>
                  </a:cubicBezTo>
                  <a:lnTo>
                    <a:pt x="834" y="1822"/>
                  </a:lnTo>
                  <a:cubicBezTo>
                    <a:pt x="753" y="1768"/>
                    <a:pt x="673" y="1714"/>
                    <a:pt x="592" y="1633"/>
                  </a:cubicBezTo>
                  <a:cubicBezTo>
                    <a:pt x="538" y="1580"/>
                    <a:pt x="485" y="1499"/>
                    <a:pt x="431" y="1418"/>
                  </a:cubicBezTo>
                  <a:cubicBezTo>
                    <a:pt x="323" y="1230"/>
                    <a:pt x="296" y="1069"/>
                    <a:pt x="350" y="907"/>
                  </a:cubicBezTo>
                  <a:cubicBezTo>
                    <a:pt x="404" y="746"/>
                    <a:pt x="538" y="585"/>
                    <a:pt x="753" y="477"/>
                  </a:cubicBezTo>
                  <a:cubicBezTo>
                    <a:pt x="920" y="373"/>
                    <a:pt x="1071" y="333"/>
                    <a:pt x="1205" y="333"/>
                  </a:cubicBezTo>
                  <a:cubicBezTo>
                    <a:pt x="1244" y="333"/>
                    <a:pt x="1282" y="337"/>
                    <a:pt x="1318" y="343"/>
                  </a:cubicBezTo>
                  <a:cubicBezTo>
                    <a:pt x="1506" y="370"/>
                    <a:pt x="1641" y="477"/>
                    <a:pt x="1748" y="665"/>
                  </a:cubicBezTo>
                  <a:cubicBezTo>
                    <a:pt x="1775" y="746"/>
                    <a:pt x="1829" y="827"/>
                    <a:pt x="1856" y="934"/>
                  </a:cubicBezTo>
                  <a:cubicBezTo>
                    <a:pt x="1856" y="1015"/>
                    <a:pt x="1883" y="1123"/>
                    <a:pt x="1883" y="1230"/>
                  </a:cubicBezTo>
                  <a:lnTo>
                    <a:pt x="2152" y="1069"/>
                  </a:lnTo>
                  <a:cubicBezTo>
                    <a:pt x="2125" y="961"/>
                    <a:pt x="2125" y="881"/>
                    <a:pt x="2098" y="773"/>
                  </a:cubicBezTo>
                  <a:cubicBezTo>
                    <a:pt x="2071" y="692"/>
                    <a:pt x="2017" y="612"/>
                    <a:pt x="1963" y="531"/>
                  </a:cubicBezTo>
                  <a:cubicBezTo>
                    <a:pt x="1829" y="262"/>
                    <a:pt x="1614" y="101"/>
                    <a:pt x="1372" y="20"/>
                  </a:cubicBezTo>
                  <a:cubicBezTo>
                    <a:pt x="1311" y="7"/>
                    <a:pt x="1249" y="0"/>
                    <a:pt x="1186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2912325" y="1313550"/>
              <a:ext cx="80675" cy="50275"/>
            </a:xfrm>
            <a:custGeom>
              <a:avLst/>
              <a:gdLst/>
              <a:ahLst/>
              <a:cxnLst/>
              <a:rect l="l" t="t" r="r" b="b"/>
              <a:pathLst>
                <a:path w="3227" h="2011" extrusionOk="0">
                  <a:moveTo>
                    <a:pt x="2259" y="1"/>
                  </a:moveTo>
                  <a:lnTo>
                    <a:pt x="995" y="1668"/>
                  </a:lnTo>
                  <a:lnTo>
                    <a:pt x="834" y="1695"/>
                  </a:lnTo>
                  <a:cubicBezTo>
                    <a:pt x="753" y="1708"/>
                    <a:pt x="686" y="1715"/>
                    <a:pt x="632" y="1715"/>
                  </a:cubicBezTo>
                  <a:cubicBezTo>
                    <a:pt x="578" y="1715"/>
                    <a:pt x="538" y="1708"/>
                    <a:pt x="511" y="1695"/>
                  </a:cubicBezTo>
                  <a:cubicBezTo>
                    <a:pt x="430" y="1668"/>
                    <a:pt x="377" y="1614"/>
                    <a:pt x="350" y="1533"/>
                  </a:cubicBezTo>
                  <a:lnTo>
                    <a:pt x="242" y="1372"/>
                  </a:lnTo>
                  <a:lnTo>
                    <a:pt x="0" y="1506"/>
                  </a:lnTo>
                  <a:lnTo>
                    <a:pt x="135" y="1748"/>
                  </a:lnTo>
                  <a:cubicBezTo>
                    <a:pt x="215" y="1856"/>
                    <a:pt x="296" y="1937"/>
                    <a:pt x="404" y="1990"/>
                  </a:cubicBezTo>
                  <a:cubicBezTo>
                    <a:pt x="457" y="2004"/>
                    <a:pt x="531" y="2010"/>
                    <a:pt x="622" y="2010"/>
                  </a:cubicBezTo>
                  <a:cubicBezTo>
                    <a:pt x="713" y="2010"/>
                    <a:pt x="820" y="2004"/>
                    <a:pt x="941" y="1990"/>
                  </a:cubicBezTo>
                  <a:lnTo>
                    <a:pt x="3227" y="1668"/>
                  </a:lnTo>
                  <a:lnTo>
                    <a:pt x="3038" y="1372"/>
                  </a:lnTo>
                  <a:lnTo>
                    <a:pt x="1425" y="1587"/>
                  </a:lnTo>
                  <a:lnTo>
                    <a:pt x="2447" y="296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2956000" y="1366450"/>
              <a:ext cx="56500" cy="47150"/>
            </a:xfrm>
            <a:custGeom>
              <a:avLst/>
              <a:gdLst/>
              <a:ahLst/>
              <a:cxnLst/>
              <a:rect l="l" t="t" r="r" b="b"/>
              <a:pathLst>
                <a:path w="2260" h="1886" extrusionOk="0">
                  <a:moveTo>
                    <a:pt x="1450" y="0"/>
                  </a:moveTo>
                  <a:cubicBezTo>
                    <a:pt x="1364" y="0"/>
                    <a:pt x="1278" y="26"/>
                    <a:pt x="1184" y="89"/>
                  </a:cubicBezTo>
                  <a:cubicBezTo>
                    <a:pt x="1049" y="170"/>
                    <a:pt x="969" y="251"/>
                    <a:pt x="915" y="385"/>
                  </a:cubicBezTo>
                  <a:cubicBezTo>
                    <a:pt x="888" y="493"/>
                    <a:pt x="915" y="654"/>
                    <a:pt x="969" y="842"/>
                  </a:cubicBezTo>
                  <a:lnTo>
                    <a:pt x="1022" y="950"/>
                  </a:lnTo>
                  <a:cubicBezTo>
                    <a:pt x="1076" y="1138"/>
                    <a:pt x="1103" y="1272"/>
                    <a:pt x="1076" y="1353"/>
                  </a:cubicBezTo>
                  <a:cubicBezTo>
                    <a:pt x="1076" y="1434"/>
                    <a:pt x="1022" y="1487"/>
                    <a:pt x="969" y="1541"/>
                  </a:cubicBezTo>
                  <a:cubicBezTo>
                    <a:pt x="928" y="1568"/>
                    <a:pt x="881" y="1582"/>
                    <a:pt x="834" y="1582"/>
                  </a:cubicBezTo>
                  <a:cubicBezTo>
                    <a:pt x="787" y="1582"/>
                    <a:pt x="740" y="1568"/>
                    <a:pt x="700" y="1541"/>
                  </a:cubicBezTo>
                  <a:cubicBezTo>
                    <a:pt x="619" y="1487"/>
                    <a:pt x="539" y="1407"/>
                    <a:pt x="458" y="1272"/>
                  </a:cubicBezTo>
                  <a:cubicBezTo>
                    <a:pt x="404" y="1192"/>
                    <a:pt x="350" y="1084"/>
                    <a:pt x="323" y="950"/>
                  </a:cubicBezTo>
                  <a:cubicBezTo>
                    <a:pt x="297" y="842"/>
                    <a:pt x="270" y="708"/>
                    <a:pt x="270" y="573"/>
                  </a:cubicBezTo>
                  <a:lnTo>
                    <a:pt x="1" y="762"/>
                  </a:lnTo>
                  <a:cubicBezTo>
                    <a:pt x="28" y="869"/>
                    <a:pt x="55" y="1003"/>
                    <a:pt x="81" y="1111"/>
                  </a:cubicBezTo>
                  <a:cubicBezTo>
                    <a:pt x="135" y="1219"/>
                    <a:pt x="162" y="1326"/>
                    <a:pt x="216" y="1407"/>
                  </a:cubicBezTo>
                  <a:cubicBezTo>
                    <a:pt x="350" y="1622"/>
                    <a:pt x="485" y="1756"/>
                    <a:pt x="673" y="1837"/>
                  </a:cubicBezTo>
                  <a:cubicBezTo>
                    <a:pt x="741" y="1871"/>
                    <a:pt x="808" y="1886"/>
                    <a:pt x="876" y="1886"/>
                  </a:cubicBezTo>
                  <a:cubicBezTo>
                    <a:pt x="969" y="1886"/>
                    <a:pt x="1063" y="1857"/>
                    <a:pt x="1157" y="1810"/>
                  </a:cubicBezTo>
                  <a:cubicBezTo>
                    <a:pt x="1291" y="1729"/>
                    <a:pt x="1372" y="1622"/>
                    <a:pt x="1399" y="1487"/>
                  </a:cubicBezTo>
                  <a:cubicBezTo>
                    <a:pt x="1426" y="1380"/>
                    <a:pt x="1399" y="1192"/>
                    <a:pt x="1345" y="977"/>
                  </a:cubicBezTo>
                  <a:lnTo>
                    <a:pt x="1291" y="869"/>
                  </a:lnTo>
                  <a:cubicBezTo>
                    <a:pt x="1238" y="708"/>
                    <a:pt x="1211" y="573"/>
                    <a:pt x="1238" y="520"/>
                  </a:cubicBezTo>
                  <a:cubicBezTo>
                    <a:pt x="1238" y="439"/>
                    <a:pt x="1264" y="385"/>
                    <a:pt x="1345" y="331"/>
                  </a:cubicBezTo>
                  <a:cubicBezTo>
                    <a:pt x="1385" y="318"/>
                    <a:pt x="1426" y="311"/>
                    <a:pt x="1466" y="311"/>
                  </a:cubicBezTo>
                  <a:cubicBezTo>
                    <a:pt x="1506" y="311"/>
                    <a:pt x="1547" y="318"/>
                    <a:pt x="1587" y="331"/>
                  </a:cubicBezTo>
                  <a:cubicBezTo>
                    <a:pt x="1668" y="385"/>
                    <a:pt x="1748" y="466"/>
                    <a:pt x="1829" y="600"/>
                  </a:cubicBezTo>
                  <a:cubicBezTo>
                    <a:pt x="1883" y="708"/>
                    <a:pt x="1937" y="788"/>
                    <a:pt x="1963" y="896"/>
                  </a:cubicBezTo>
                  <a:cubicBezTo>
                    <a:pt x="1990" y="1003"/>
                    <a:pt x="1990" y="1084"/>
                    <a:pt x="2017" y="1192"/>
                  </a:cubicBezTo>
                  <a:lnTo>
                    <a:pt x="2259" y="1030"/>
                  </a:lnTo>
                  <a:cubicBezTo>
                    <a:pt x="2259" y="950"/>
                    <a:pt x="2232" y="842"/>
                    <a:pt x="2205" y="762"/>
                  </a:cubicBezTo>
                  <a:cubicBezTo>
                    <a:pt x="2152" y="654"/>
                    <a:pt x="2098" y="546"/>
                    <a:pt x="2044" y="439"/>
                  </a:cubicBezTo>
                  <a:cubicBezTo>
                    <a:pt x="1937" y="224"/>
                    <a:pt x="1802" y="89"/>
                    <a:pt x="1641" y="36"/>
                  </a:cubicBezTo>
                  <a:cubicBezTo>
                    <a:pt x="1574" y="13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2982900" y="1398250"/>
              <a:ext cx="55125" cy="52450"/>
            </a:xfrm>
            <a:custGeom>
              <a:avLst/>
              <a:gdLst/>
              <a:ahLst/>
              <a:cxnLst/>
              <a:rect l="l" t="t" r="r" b="b"/>
              <a:pathLst>
                <a:path w="2205" h="2098" extrusionOk="0">
                  <a:moveTo>
                    <a:pt x="2044" y="0"/>
                  </a:moveTo>
                  <a:lnTo>
                    <a:pt x="1560" y="269"/>
                  </a:lnTo>
                  <a:lnTo>
                    <a:pt x="1425" y="54"/>
                  </a:lnTo>
                  <a:lnTo>
                    <a:pt x="1210" y="189"/>
                  </a:lnTo>
                  <a:lnTo>
                    <a:pt x="1345" y="404"/>
                  </a:lnTo>
                  <a:lnTo>
                    <a:pt x="404" y="914"/>
                  </a:lnTo>
                  <a:cubicBezTo>
                    <a:pt x="188" y="1049"/>
                    <a:pt x="81" y="1183"/>
                    <a:pt x="54" y="1291"/>
                  </a:cubicBezTo>
                  <a:cubicBezTo>
                    <a:pt x="0" y="1425"/>
                    <a:pt x="54" y="1614"/>
                    <a:pt x="188" y="1829"/>
                  </a:cubicBezTo>
                  <a:lnTo>
                    <a:pt x="350" y="2097"/>
                  </a:lnTo>
                  <a:lnTo>
                    <a:pt x="592" y="1963"/>
                  </a:lnTo>
                  <a:lnTo>
                    <a:pt x="404" y="1694"/>
                  </a:lnTo>
                  <a:cubicBezTo>
                    <a:pt x="350" y="1560"/>
                    <a:pt x="323" y="1479"/>
                    <a:pt x="350" y="1425"/>
                  </a:cubicBezTo>
                  <a:cubicBezTo>
                    <a:pt x="350" y="1345"/>
                    <a:pt x="430" y="1291"/>
                    <a:pt x="565" y="1210"/>
                  </a:cubicBezTo>
                  <a:lnTo>
                    <a:pt x="1506" y="673"/>
                  </a:lnTo>
                  <a:lnTo>
                    <a:pt x="1828" y="1237"/>
                  </a:lnTo>
                  <a:lnTo>
                    <a:pt x="2044" y="1130"/>
                  </a:lnTo>
                  <a:lnTo>
                    <a:pt x="1721" y="538"/>
                  </a:lnTo>
                  <a:lnTo>
                    <a:pt x="2205" y="26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2999025" y="1437225"/>
              <a:ext cx="54475" cy="55825"/>
            </a:xfrm>
            <a:custGeom>
              <a:avLst/>
              <a:gdLst/>
              <a:ahLst/>
              <a:cxnLst/>
              <a:rect l="l" t="t" r="r" b="b"/>
              <a:pathLst>
                <a:path w="2179" h="2233" extrusionOk="0">
                  <a:moveTo>
                    <a:pt x="715" y="730"/>
                  </a:moveTo>
                  <a:cubicBezTo>
                    <a:pt x="764" y="730"/>
                    <a:pt x="812" y="744"/>
                    <a:pt x="861" y="780"/>
                  </a:cubicBezTo>
                  <a:cubicBezTo>
                    <a:pt x="968" y="834"/>
                    <a:pt x="1076" y="969"/>
                    <a:pt x="1210" y="1184"/>
                  </a:cubicBezTo>
                  <a:lnTo>
                    <a:pt x="1372" y="1479"/>
                  </a:lnTo>
                  <a:lnTo>
                    <a:pt x="1318" y="1506"/>
                  </a:lnTo>
                  <a:cubicBezTo>
                    <a:pt x="1174" y="1589"/>
                    <a:pt x="1046" y="1624"/>
                    <a:pt x="910" y="1624"/>
                  </a:cubicBezTo>
                  <a:cubicBezTo>
                    <a:pt x="868" y="1624"/>
                    <a:pt x="825" y="1620"/>
                    <a:pt x="780" y="1614"/>
                  </a:cubicBezTo>
                  <a:cubicBezTo>
                    <a:pt x="619" y="1587"/>
                    <a:pt x="511" y="1506"/>
                    <a:pt x="404" y="1345"/>
                  </a:cubicBezTo>
                  <a:cubicBezTo>
                    <a:pt x="350" y="1238"/>
                    <a:pt x="323" y="1130"/>
                    <a:pt x="350" y="1022"/>
                  </a:cubicBezTo>
                  <a:cubicBezTo>
                    <a:pt x="377" y="915"/>
                    <a:pt x="431" y="834"/>
                    <a:pt x="538" y="780"/>
                  </a:cubicBezTo>
                  <a:cubicBezTo>
                    <a:pt x="597" y="751"/>
                    <a:pt x="656" y="730"/>
                    <a:pt x="715" y="730"/>
                  </a:cubicBezTo>
                  <a:close/>
                  <a:moveTo>
                    <a:pt x="1533" y="1"/>
                  </a:moveTo>
                  <a:lnTo>
                    <a:pt x="1291" y="135"/>
                  </a:lnTo>
                  <a:cubicBezTo>
                    <a:pt x="1372" y="189"/>
                    <a:pt x="1479" y="270"/>
                    <a:pt x="1533" y="350"/>
                  </a:cubicBezTo>
                  <a:cubicBezTo>
                    <a:pt x="1614" y="431"/>
                    <a:pt x="1694" y="512"/>
                    <a:pt x="1748" y="619"/>
                  </a:cubicBezTo>
                  <a:cubicBezTo>
                    <a:pt x="1829" y="754"/>
                    <a:pt x="1856" y="915"/>
                    <a:pt x="1856" y="1022"/>
                  </a:cubicBezTo>
                  <a:cubicBezTo>
                    <a:pt x="1829" y="1157"/>
                    <a:pt x="1748" y="1264"/>
                    <a:pt x="1614" y="1318"/>
                  </a:cubicBezTo>
                  <a:lnTo>
                    <a:pt x="1587" y="1345"/>
                  </a:lnTo>
                  <a:lnTo>
                    <a:pt x="1372" y="942"/>
                  </a:lnTo>
                  <a:cubicBezTo>
                    <a:pt x="1210" y="700"/>
                    <a:pt x="1049" y="538"/>
                    <a:pt x="888" y="458"/>
                  </a:cubicBezTo>
                  <a:cubicBezTo>
                    <a:pt x="821" y="436"/>
                    <a:pt x="749" y="422"/>
                    <a:pt x="675" y="422"/>
                  </a:cubicBezTo>
                  <a:cubicBezTo>
                    <a:pt x="571" y="422"/>
                    <a:pt x="460" y="449"/>
                    <a:pt x="350" y="512"/>
                  </a:cubicBezTo>
                  <a:cubicBezTo>
                    <a:pt x="189" y="619"/>
                    <a:pt x="81" y="754"/>
                    <a:pt x="54" y="888"/>
                  </a:cubicBezTo>
                  <a:cubicBezTo>
                    <a:pt x="1" y="1049"/>
                    <a:pt x="27" y="1238"/>
                    <a:pt x="135" y="1399"/>
                  </a:cubicBezTo>
                  <a:cubicBezTo>
                    <a:pt x="216" y="1533"/>
                    <a:pt x="296" y="1641"/>
                    <a:pt x="404" y="1695"/>
                  </a:cubicBezTo>
                  <a:cubicBezTo>
                    <a:pt x="511" y="1775"/>
                    <a:pt x="646" y="1802"/>
                    <a:pt x="780" y="1802"/>
                  </a:cubicBezTo>
                  <a:lnTo>
                    <a:pt x="511" y="1963"/>
                  </a:lnTo>
                  <a:lnTo>
                    <a:pt x="673" y="2232"/>
                  </a:lnTo>
                  <a:lnTo>
                    <a:pt x="1641" y="1668"/>
                  </a:lnTo>
                  <a:cubicBezTo>
                    <a:pt x="1909" y="1533"/>
                    <a:pt x="2071" y="1372"/>
                    <a:pt x="2125" y="1157"/>
                  </a:cubicBezTo>
                  <a:cubicBezTo>
                    <a:pt x="2178" y="969"/>
                    <a:pt x="2151" y="754"/>
                    <a:pt x="1990" y="512"/>
                  </a:cubicBezTo>
                  <a:cubicBezTo>
                    <a:pt x="1936" y="404"/>
                    <a:pt x="1883" y="323"/>
                    <a:pt x="1802" y="243"/>
                  </a:cubicBezTo>
                  <a:cubicBezTo>
                    <a:pt x="1721" y="162"/>
                    <a:pt x="1641" y="81"/>
                    <a:pt x="1533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3200000" y="1012425"/>
              <a:ext cx="70600" cy="47175"/>
            </a:xfrm>
            <a:custGeom>
              <a:avLst/>
              <a:gdLst/>
              <a:ahLst/>
              <a:cxnLst/>
              <a:rect l="l" t="t" r="r" b="b"/>
              <a:pathLst>
                <a:path w="2824" h="1887" extrusionOk="0">
                  <a:moveTo>
                    <a:pt x="2313" y="431"/>
                  </a:moveTo>
                  <a:lnTo>
                    <a:pt x="2447" y="834"/>
                  </a:lnTo>
                  <a:cubicBezTo>
                    <a:pt x="2501" y="996"/>
                    <a:pt x="2501" y="1130"/>
                    <a:pt x="2447" y="1238"/>
                  </a:cubicBezTo>
                  <a:cubicBezTo>
                    <a:pt x="2393" y="1345"/>
                    <a:pt x="2313" y="1426"/>
                    <a:pt x="2151" y="1479"/>
                  </a:cubicBezTo>
                  <a:cubicBezTo>
                    <a:pt x="2071" y="1506"/>
                    <a:pt x="2003" y="1520"/>
                    <a:pt x="1943" y="1520"/>
                  </a:cubicBezTo>
                  <a:cubicBezTo>
                    <a:pt x="1882" y="1520"/>
                    <a:pt x="1829" y="1506"/>
                    <a:pt x="1775" y="1479"/>
                  </a:cubicBezTo>
                  <a:cubicBezTo>
                    <a:pt x="1667" y="1399"/>
                    <a:pt x="1587" y="1291"/>
                    <a:pt x="1533" y="1157"/>
                  </a:cubicBezTo>
                  <a:lnTo>
                    <a:pt x="1399" y="727"/>
                  </a:lnTo>
                  <a:lnTo>
                    <a:pt x="2313" y="431"/>
                  </a:lnTo>
                  <a:close/>
                  <a:moveTo>
                    <a:pt x="2501" y="1"/>
                  </a:moveTo>
                  <a:lnTo>
                    <a:pt x="0" y="807"/>
                  </a:lnTo>
                  <a:lnTo>
                    <a:pt x="108" y="1130"/>
                  </a:lnTo>
                  <a:lnTo>
                    <a:pt x="1103" y="807"/>
                  </a:lnTo>
                  <a:lnTo>
                    <a:pt x="1237" y="1238"/>
                  </a:lnTo>
                  <a:cubicBezTo>
                    <a:pt x="1345" y="1506"/>
                    <a:pt x="1479" y="1695"/>
                    <a:pt x="1640" y="1802"/>
                  </a:cubicBezTo>
                  <a:cubicBezTo>
                    <a:pt x="1727" y="1860"/>
                    <a:pt x="1829" y="1886"/>
                    <a:pt x="1942" y="1886"/>
                  </a:cubicBezTo>
                  <a:cubicBezTo>
                    <a:pt x="2040" y="1886"/>
                    <a:pt x="2147" y="1866"/>
                    <a:pt x="2259" y="1829"/>
                  </a:cubicBezTo>
                  <a:cubicBezTo>
                    <a:pt x="2501" y="1748"/>
                    <a:pt x="2662" y="1641"/>
                    <a:pt x="2743" y="1453"/>
                  </a:cubicBezTo>
                  <a:cubicBezTo>
                    <a:pt x="2823" y="1264"/>
                    <a:pt x="2823" y="1022"/>
                    <a:pt x="2743" y="754"/>
                  </a:cubicBezTo>
                  <a:lnTo>
                    <a:pt x="2501" y="1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3216125" y="1060825"/>
              <a:ext cx="67250" cy="28250"/>
            </a:xfrm>
            <a:custGeom>
              <a:avLst/>
              <a:gdLst/>
              <a:ahLst/>
              <a:cxnLst/>
              <a:rect l="l" t="t" r="r" b="b"/>
              <a:pathLst>
                <a:path w="2690" h="1130" extrusionOk="0">
                  <a:moveTo>
                    <a:pt x="2582" y="1"/>
                  </a:moveTo>
                  <a:lnTo>
                    <a:pt x="2205" y="108"/>
                  </a:lnTo>
                  <a:lnTo>
                    <a:pt x="2313" y="431"/>
                  </a:lnTo>
                  <a:lnTo>
                    <a:pt x="2689" y="296"/>
                  </a:lnTo>
                  <a:lnTo>
                    <a:pt x="2582" y="1"/>
                  </a:lnTo>
                  <a:close/>
                  <a:moveTo>
                    <a:pt x="1856" y="216"/>
                  </a:moveTo>
                  <a:lnTo>
                    <a:pt x="1" y="834"/>
                  </a:lnTo>
                  <a:lnTo>
                    <a:pt x="108" y="1130"/>
                  </a:lnTo>
                  <a:lnTo>
                    <a:pt x="1963" y="538"/>
                  </a:lnTo>
                  <a:lnTo>
                    <a:pt x="1856" y="216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3226875" y="1092725"/>
              <a:ext cx="53125" cy="45425"/>
            </a:xfrm>
            <a:custGeom>
              <a:avLst/>
              <a:gdLst/>
              <a:ahLst/>
              <a:cxnLst/>
              <a:rect l="l" t="t" r="r" b="b"/>
              <a:pathLst>
                <a:path w="2125" h="1817" extrusionOk="0">
                  <a:moveTo>
                    <a:pt x="1147" y="0"/>
                  </a:moveTo>
                  <a:cubicBezTo>
                    <a:pt x="1026" y="0"/>
                    <a:pt x="895" y="22"/>
                    <a:pt x="754" y="69"/>
                  </a:cubicBezTo>
                  <a:cubicBezTo>
                    <a:pt x="458" y="176"/>
                    <a:pt x="243" y="338"/>
                    <a:pt x="135" y="553"/>
                  </a:cubicBezTo>
                  <a:cubicBezTo>
                    <a:pt x="1" y="768"/>
                    <a:pt x="1" y="1037"/>
                    <a:pt x="82" y="1306"/>
                  </a:cubicBezTo>
                  <a:cubicBezTo>
                    <a:pt x="108" y="1413"/>
                    <a:pt x="162" y="1494"/>
                    <a:pt x="216" y="1574"/>
                  </a:cubicBezTo>
                  <a:cubicBezTo>
                    <a:pt x="270" y="1682"/>
                    <a:pt x="324" y="1763"/>
                    <a:pt x="377" y="1816"/>
                  </a:cubicBezTo>
                  <a:lnTo>
                    <a:pt x="673" y="1736"/>
                  </a:lnTo>
                  <a:cubicBezTo>
                    <a:pt x="592" y="1655"/>
                    <a:pt x="539" y="1574"/>
                    <a:pt x="485" y="1494"/>
                  </a:cubicBezTo>
                  <a:cubicBezTo>
                    <a:pt x="431" y="1413"/>
                    <a:pt x="377" y="1332"/>
                    <a:pt x="350" y="1252"/>
                  </a:cubicBezTo>
                  <a:cubicBezTo>
                    <a:pt x="297" y="1064"/>
                    <a:pt x="297" y="875"/>
                    <a:pt x="377" y="741"/>
                  </a:cubicBezTo>
                  <a:cubicBezTo>
                    <a:pt x="485" y="580"/>
                    <a:pt x="646" y="472"/>
                    <a:pt x="861" y="391"/>
                  </a:cubicBezTo>
                  <a:cubicBezTo>
                    <a:pt x="982" y="351"/>
                    <a:pt x="1090" y="331"/>
                    <a:pt x="1187" y="331"/>
                  </a:cubicBezTo>
                  <a:cubicBezTo>
                    <a:pt x="1285" y="331"/>
                    <a:pt x="1372" y="351"/>
                    <a:pt x="1453" y="391"/>
                  </a:cubicBezTo>
                  <a:cubicBezTo>
                    <a:pt x="1614" y="445"/>
                    <a:pt x="1722" y="580"/>
                    <a:pt x="1802" y="795"/>
                  </a:cubicBezTo>
                  <a:cubicBezTo>
                    <a:pt x="1829" y="875"/>
                    <a:pt x="1829" y="956"/>
                    <a:pt x="1829" y="1064"/>
                  </a:cubicBezTo>
                  <a:cubicBezTo>
                    <a:pt x="1856" y="1144"/>
                    <a:pt x="1829" y="1252"/>
                    <a:pt x="1829" y="1359"/>
                  </a:cubicBezTo>
                  <a:lnTo>
                    <a:pt x="2098" y="1252"/>
                  </a:lnTo>
                  <a:cubicBezTo>
                    <a:pt x="2125" y="1171"/>
                    <a:pt x="2125" y="1064"/>
                    <a:pt x="2098" y="983"/>
                  </a:cubicBezTo>
                  <a:cubicBezTo>
                    <a:pt x="2098" y="875"/>
                    <a:pt x="2071" y="795"/>
                    <a:pt x="2044" y="687"/>
                  </a:cubicBezTo>
                  <a:cubicBezTo>
                    <a:pt x="1964" y="391"/>
                    <a:pt x="1802" y="203"/>
                    <a:pt x="1560" y="96"/>
                  </a:cubicBezTo>
                  <a:cubicBezTo>
                    <a:pt x="1439" y="35"/>
                    <a:pt x="1302" y="0"/>
                    <a:pt x="1147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3241675" y="1139375"/>
              <a:ext cx="53125" cy="46600"/>
            </a:xfrm>
            <a:custGeom>
              <a:avLst/>
              <a:gdLst/>
              <a:ahLst/>
              <a:cxnLst/>
              <a:rect l="l" t="t" r="r" b="b"/>
              <a:pathLst>
                <a:path w="2125" h="1864" extrusionOk="0">
                  <a:moveTo>
                    <a:pt x="1218" y="343"/>
                  </a:moveTo>
                  <a:cubicBezTo>
                    <a:pt x="1302" y="343"/>
                    <a:pt x="1380" y="356"/>
                    <a:pt x="1452" y="381"/>
                  </a:cubicBezTo>
                  <a:cubicBezTo>
                    <a:pt x="1614" y="434"/>
                    <a:pt x="1721" y="542"/>
                    <a:pt x="1775" y="703"/>
                  </a:cubicBezTo>
                  <a:cubicBezTo>
                    <a:pt x="1829" y="865"/>
                    <a:pt x="1802" y="1026"/>
                    <a:pt x="1721" y="1160"/>
                  </a:cubicBezTo>
                  <a:cubicBezTo>
                    <a:pt x="1614" y="1295"/>
                    <a:pt x="1452" y="1402"/>
                    <a:pt x="1237" y="1456"/>
                  </a:cubicBezTo>
                  <a:cubicBezTo>
                    <a:pt x="1119" y="1500"/>
                    <a:pt x="1000" y="1520"/>
                    <a:pt x="891" y="1520"/>
                  </a:cubicBezTo>
                  <a:cubicBezTo>
                    <a:pt x="802" y="1520"/>
                    <a:pt x="718" y="1507"/>
                    <a:pt x="646" y="1483"/>
                  </a:cubicBezTo>
                  <a:cubicBezTo>
                    <a:pt x="511" y="1429"/>
                    <a:pt x="404" y="1322"/>
                    <a:pt x="350" y="1160"/>
                  </a:cubicBezTo>
                  <a:cubicBezTo>
                    <a:pt x="296" y="999"/>
                    <a:pt x="296" y="838"/>
                    <a:pt x="404" y="703"/>
                  </a:cubicBezTo>
                  <a:cubicBezTo>
                    <a:pt x="511" y="569"/>
                    <a:pt x="673" y="461"/>
                    <a:pt x="888" y="408"/>
                  </a:cubicBezTo>
                  <a:cubicBezTo>
                    <a:pt x="1006" y="363"/>
                    <a:pt x="1116" y="343"/>
                    <a:pt x="1218" y="343"/>
                  </a:cubicBezTo>
                  <a:close/>
                  <a:moveTo>
                    <a:pt x="1228" y="0"/>
                  </a:moveTo>
                  <a:cubicBezTo>
                    <a:pt x="1089" y="0"/>
                    <a:pt x="939" y="27"/>
                    <a:pt x="780" y="85"/>
                  </a:cubicBezTo>
                  <a:cubicBezTo>
                    <a:pt x="484" y="166"/>
                    <a:pt x="269" y="327"/>
                    <a:pt x="135" y="542"/>
                  </a:cubicBezTo>
                  <a:cubicBezTo>
                    <a:pt x="0" y="757"/>
                    <a:pt x="0" y="972"/>
                    <a:pt x="81" y="1241"/>
                  </a:cubicBezTo>
                  <a:cubicBezTo>
                    <a:pt x="162" y="1510"/>
                    <a:pt x="323" y="1698"/>
                    <a:pt x="538" y="1806"/>
                  </a:cubicBezTo>
                  <a:cubicBezTo>
                    <a:pt x="638" y="1843"/>
                    <a:pt x="749" y="1863"/>
                    <a:pt x="872" y="1863"/>
                  </a:cubicBezTo>
                  <a:cubicBezTo>
                    <a:pt x="1014" y="1863"/>
                    <a:pt x="1172" y="1836"/>
                    <a:pt x="1345" y="1779"/>
                  </a:cubicBezTo>
                  <a:cubicBezTo>
                    <a:pt x="1640" y="1698"/>
                    <a:pt x="1856" y="1537"/>
                    <a:pt x="1990" y="1322"/>
                  </a:cubicBezTo>
                  <a:cubicBezTo>
                    <a:pt x="2097" y="1107"/>
                    <a:pt x="2124" y="891"/>
                    <a:pt x="2044" y="623"/>
                  </a:cubicBezTo>
                  <a:cubicBezTo>
                    <a:pt x="1963" y="354"/>
                    <a:pt x="1802" y="166"/>
                    <a:pt x="1560" y="58"/>
                  </a:cubicBezTo>
                  <a:cubicBezTo>
                    <a:pt x="1460" y="21"/>
                    <a:pt x="1349" y="0"/>
                    <a:pt x="1228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3254450" y="1185850"/>
              <a:ext cx="59175" cy="51775"/>
            </a:xfrm>
            <a:custGeom>
              <a:avLst/>
              <a:gdLst/>
              <a:ahLst/>
              <a:cxnLst/>
              <a:rect l="l" t="t" r="r" b="b"/>
              <a:pathLst>
                <a:path w="2367" h="2071" extrusionOk="0">
                  <a:moveTo>
                    <a:pt x="1882" y="0"/>
                  </a:moveTo>
                  <a:lnTo>
                    <a:pt x="1640" y="81"/>
                  </a:lnTo>
                  <a:lnTo>
                    <a:pt x="1990" y="1183"/>
                  </a:lnTo>
                  <a:lnTo>
                    <a:pt x="1990" y="1183"/>
                  </a:lnTo>
                  <a:lnTo>
                    <a:pt x="269" y="484"/>
                  </a:lnTo>
                  <a:lnTo>
                    <a:pt x="0" y="565"/>
                  </a:lnTo>
                  <a:lnTo>
                    <a:pt x="484" y="2071"/>
                  </a:lnTo>
                  <a:lnTo>
                    <a:pt x="726" y="1990"/>
                  </a:lnTo>
                  <a:lnTo>
                    <a:pt x="350" y="834"/>
                  </a:lnTo>
                  <a:lnTo>
                    <a:pt x="2070" y="1560"/>
                  </a:lnTo>
                  <a:lnTo>
                    <a:pt x="2366" y="1452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3273275" y="1236250"/>
              <a:ext cx="53100" cy="46575"/>
            </a:xfrm>
            <a:custGeom>
              <a:avLst/>
              <a:gdLst/>
              <a:ahLst/>
              <a:cxnLst/>
              <a:rect l="l" t="t" r="r" b="b"/>
              <a:pathLst>
                <a:path w="2124" h="1863" extrusionOk="0">
                  <a:moveTo>
                    <a:pt x="1218" y="340"/>
                  </a:moveTo>
                  <a:cubicBezTo>
                    <a:pt x="1301" y="340"/>
                    <a:pt x="1379" y="353"/>
                    <a:pt x="1452" y="377"/>
                  </a:cubicBezTo>
                  <a:cubicBezTo>
                    <a:pt x="1613" y="431"/>
                    <a:pt x="1721" y="539"/>
                    <a:pt x="1774" y="700"/>
                  </a:cubicBezTo>
                  <a:cubicBezTo>
                    <a:pt x="1828" y="861"/>
                    <a:pt x="1801" y="1022"/>
                    <a:pt x="1694" y="1157"/>
                  </a:cubicBezTo>
                  <a:cubicBezTo>
                    <a:pt x="1613" y="1291"/>
                    <a:pt x="1452" y="1399"/>
                    <a:pt x="1237" y="1453"/>
                  </a:cubicBezTo>
                  <a:cubicBezTo>
                    <a:pt x="1104" y="1497"/>
                    <a:pt x="987" y="1517"/>
                    <a:pt x="882" y="1517"/>
                  </a:cubicBezTo>
                  <a:cubicBezTo>
                    <a:pt x="796" y="1517"/>
                    <a:pt x="718" y="1504"/>
                    <a:pt x="645" y="1480"/>
                  </a:cubicBezTo>
                  <a:cubicBezTo>
                    <a:pt x="484" y="1426"/>
                    <a:pt x="376" y="1318"/>
                    <a:pt x="323" y="1157"/>
                  </a:cubicBezTo>
                  <a:cubicBezTo>
                    <a:pt x="269" y="996"/>
                    <a:pt x="296" y="861"/>
                    <a:pt x="403" y="727"/>
                  </a:cubicBezTo>
                  <a:cubicBezTo>
                    <a:pt x="484" y="565"/>
                    <a:pt x="645" y="485"/>
                    <a:pt x="887" y="404"/>
                  </a:cubicBezTo>
                  <a:cubicBezTo>
                    <a:pt x="1006" y="360"/>
                    <a:pt x="1116" y="340"/>
                    <a:pt x="1218" y="340"/>
                  </a:cubicBezTo>
                  <a:close/>
                  <a:moveTo>
                    <a:pt x="1200" y="1"/>
                  </a:moveTo>
                  <a:cubicBezTo>
                    <a:pt x="1069" y="1"/>
                    <a:pt x="928" y="28"/>
                    <a:pt x="780" y="81"/>
                  </a:cubicBezTo>
                  <a:cubicBezTo>
                    <a:pt x="457" y="189"/>
                    <a:pt x="242" y="323"/>
                    <a:pt x="134" y="539"/>
                  </a:cubicBezTo>
                  <a:cubicBezTo>
                    <a:pt x="0" y="754"/>
                    <a:pt x="0" y="996"/>
                    <a:pt x="81" y="1264"/>
                  </a:cubicBezTo>
                  <a:cubicBezTo>
                    <a:pt x="161" y="1506"/>
                    <a:pt x="323" y="1695"/>
                    <a:pt x="538" y="1802"/>
                  </a:cubicBezTo>
                  <a:cubicBezTo>
                    <a:pt x="645" y="1843"/>
                    <a:pt x="766" y="1863"/>
                    <a:pt x="901" y="1863"/>
                  </a:cubicBezTo>
                  <a:cubicBezTo>
                    <a:pt x="1035" y="1863"/>
                    <a:pt x="1183" y="1843"/>
                    <a:pt x="1344" y="1802"/>
                  </a:cubicBezTo>
                  <a:cubicBezTo>
                    <a:pt x="1640" y="1695"/>
                    <a:pt x="1855" y="1533"/>
                    <a:pt x="1990" y="1318"/>
                  </a:cubicBezTo>
                  <a:cubicBezTo>
                    <a:pt x="2097" y="1130"/>
                    <a:pt x="2124" y="888"/>
                    <a:pt x="2043" y="619"/>
                  </a:cubicBezTo>
                  <a:cubicBezTo>
                    <a:pt x="1936" y="350"/>
                    <a:pt x="1801" y="162"/>
                    <a:pt x="1559" y="81"/>
                  </a:cubicBezTo>
                  <a:cubicBezTo>
                    <a:pt x="1452" y="28"/>
                    <a:pt x="1331" y="1"/>
                    <a:pt x="1200" y="1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3288725" y="1287350"/>
              <a:ext cx="53800" cy="50425"/>
            </a:xfrm>
            <a:custGeom>
              <a:avLst/>
              <a:gdLst/>
              <a:ahLst/>
              <a:cxnLst/>
              <a:rect l="l" t="t" r="r" b="b"/>
              <a:pathLst>
                <a:path w="2152" h="2017" extrusionOk="0">
                  <a:moveTo>
                    <a:pt x="705" y="537"/>
                  </a:moveTo>
                  <a:cubicBezTo>
                    <a:pt x="788" y="537"/>
                    <a:pt x="862" y="566"/>
                    <a:pt x="915" y="619"/>
                  </a:cubicBezTo>
                  <a:cubicBezTo>
                    <a:pt x="995" y="699"/>
                    <a:pt x="1076" y="861"/>
                    <a:pt x="1156" y="1102"/>
                  </a:cubicBezTo>
                  <a:lnTo>
                    <a:pt x="1264" y="1398"/>
                  </a:lnTo>
                  <a:lnTo>
                    <a:pt x="1183" y="1425"/>
                  </a:lnTo>
                  <a:cubicBezTo>
                    <a:pt x="1089" y="1452"/>
                    <a:pt x="995" y="1465"/>
                    <a:pt x="908" y="1465"/>
                  </a:cubicBezTo>
                  <a:cubicBezTo>
                    <a:pt x="820" y="1465"/>
                    <a:pt x="740" y="1452"/>
                    <a:pt x="673" y="1425"/>
                  </a:cubicBezTo>
                  <a:cubicBezTo>
                    <a:pt x="511" y="1371"/>
                    <a:pt x="404" y="1237"/>
                    <a:pt x="350" y="1076"/>
                  </a:cubicBezTo>
                  <a:cubicBezTo>
                    <a:pt x="296" y="941"/>
                    <a:pt x="296" y="834"/>
                    <a:pt x="350" y="753"/>
                  </a:cubicBezTo>
                  <a:cubicBezTo>
                    <a:pt x="377" y="672"/>
                    <a:pt x="457" y="592"/>
                    <a:pt x="565" y="565"/>
                  </a:cubicBezTo>
                  <a:cubicBezTo>
                    <a:pt x="613" y="546"/>
                    <a:pt x="660" y="537"/>
                    <a:pt x="705" y="537"/>
                  </a:cubicBezTo>
                  <a:close/>
                  <a:moveTo>
                    <a:pt x="1721" y="0"/>
                  </a:moveTo>
                  <a:lnTo>
                    <a:pt x="1452" y="81"/>
                  </a:lnTo>
                  <a:cubicBezTo>
                    <a:pt x="1533" y="161"/>
                    <a:pt x="1614" y="242"/>
                    <a:pt x="1667" y="350"/>
                  </a:cubicBezTo>
                  <a:cubicBezTo>
                    <a:pt x="1721" y="430"/>
                    <a:pt x="1775" y="538"/>
                    <a:pt x="1802" y="645"/>
                  </a:cubicBezTo>
                  <a:cubicBezTo>
                    <a:pt x="1856" y="807"/>
                    <a:pt x="1856" y="941"/>
                    <a:pt x="1802" y="1076"/>
                  </a:cubicBezTo>
                  <a:cubicBezTo>
                    <a:pt x="1775" y="1183"/>
                    <a:pt x="1667" y="1264"/>
                    <a:pt x="1533" y="1318"/>
                  </a:cubicBezTo>
                  <a:lnTo>
                    <a:pt x="1506" y="1318"/>
                  </a:lnTo>
                  <a:lnTo>
                    <a:pt x="1372" y="887"/>
                  </a:lnTo>
                  <a:cubicBezTo>
                    <a:pt x="1264" y="619"/>
                    <a:pt x="1156" y="430"/>
                    <a:pt x="995" y="323"/>
                  </a:cubicBezTo>
                  <a:cubicBezTo>
                    <a:pt x="897" y="258"/>
                    <a:pt x="800" y="222"/>
                    <a:pt x="690" y="222"/>
                  </a:cubicBezTo>
                  <a:cubicBezTo>
                    <a:pt x="619" y="222"/>
                    <a:pt x="542" y="237"/>
                    <a:pt x="457" y="269"/>
                  </a:cubicBezTo>
                  <a:cubicBezTo>
                    <a:pt x="269" y="323"/>
                    <a:pt x="135" y="430"/>
                    <a:pt x="81" y="565"/>
                  </a:cubicBezTo>
                  <a:cubicBezTo>
                    <a:pt x="0" y="726"/>
                    <a:pt x="0" y="887"/>
                    <a:pt x="54" y="1076"/>
                  </a:cubicBezTo>
                  <a:cubicBezTo>
                    <a:pt x="108" y="1237"/>
                    <a:pt x="189" y="1344"/>
                    <a:pt x="269" y="1425"/>
                  </a:cubicBezTo>
                  <a:cubicBezTo>
                    <a:pt x="350" y="1533"/>
                    <a:pt x="457" y="1586"/>
                    <a:pt x="592" y="1613"/>
                  </a:cubicBezTo>
                  <a:lnTo>
                    <a:pt x="323" y="1721"/>
                  </a:lnTo>
                  <a:lnTo>
                    <a:pt x="431" y="2017"/>
                  </a:lnTo>
                  <a:lnTo>
                    <a:pt x="1479" y="1667"/>
                  </a:lnTo>
                  <a:cubicBezTo>
                    <a:pt x="1775" y="1586"/>
                    <a:pt x="1963" y="1452"/>
                    <a:pt x="2044" y="1264"/>
                  </a:cubicBezTo>
                  <a:cubicBezTo>
                    <a:pt x="2151" y="1076"/>
                    <a:pt x="2151" y="861"/>
                    <a:pt x="2071" y="592"/>
                  </a:cubicBezTo>
                  <a:cubicBezTo>
                    <a:pt x="2044" y="484"/>
                    <a:pt x="1990" y="403"/>
                    <a:pt x="1936" y="296"/>
                  </a:cubicBezTo>
                  <a:cubicBezTo>
                    <a:pt x="1882" y="188"/>
                    <a:pt x="1802" y="108"/>
                    <a:pt x="1721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3552200" y="664250"/>
              <a:ext cx="69250" cy="59850"/>
            </a:xfrm>
            <a:custGeom>
              <a:avLst/>
              <a:gdLst/>
              <a:ahLst/>
              <a:cxnLst/>
              <a:rect l="l" t="t" r="r" b="b"/>
              <a:pathLst>
                <a:path w="2770" h="2394" extrusionOk="0">
                  <a:moveTo>
                    <a:pt x="1049" y="619"/>
                  </a:moveTo>
                  <a:lnTo>
                    <a:pt x="2394" y="969"/>
                  </a:lnTo>
                  <a:lnTo>
                    <a:pt x="1157" y="1560"/>
                  </a:lnTo>
                  <a:lnTo>
                    <a:pt x="1049" y="619"/>
                  </a:lnTo>
                  <a:close/>
                  <a:moveTo>
                    <a:pt x="1" y="1"/>
                  </a:moveTo>
                  <a:lnTo>
                    <a:pt x="54" y="377"/>
                  </a:lnTo>
                  <a:lnTo>
                    <a:pt x="754" y="538"/>
                  </a:lnTo>
                  <a:lnTo>
                    <a:pt x="861" y="1721"/>
                  </a:lnTo>
                  <a:lnTo>
                    <a:pt x="216" y="2017"/>
                  </a:lnTo>
                  <a:lnTo>
                    <a:pt x="270" y="2394"/>
                  </a:lnTo>
                  <a:lnTo>
                    <a:pt x="2770" y="1130"/>
                  </a:lnTo>
                  <a:lnTo>
                    <a:pt x="2716" y="7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3541450" y="727450"/>
              <a:ext cx="71275" cy="46550"/>
            </a:xfrm>
            <a:custGeom>
              <a:avLst/>
              <a:gdLst/>
              <a:ahLst/>
              <a:cxnLst/>
              <a:rect l="l" t="t" r="r" b="b"/>
              <a:pathLst>
                <a:path w="2851" h="1862" extrusionOk="0">
                  <a:moveTo>
                    <a:pt x="1904" y="420"/>
                  </a:moveTo>
                  <a:cubicBezTo>
                    <a:pt x="2056" y="420"/>
                    <a:pt x="2192" y="450"/>
                    <a:pt x="2313" y="511"/>
                  </a:cubicBezTo>
                  <a:cubicBezTo>
                    <a:pt x="2447" y="592"/>
                    <a:pt x="2528" y="726"/>
                    <a:pt x="2555" y="887"/>
                  </a:cubicBezTo>
                  <a:cubicBezTo>
                    <a:pt x="2582" y="1075"/>
                    <a:pt x="2528" y="1210"/>
                    <a:pt x="2393" y="1317"/>
                  </a:cubicBezTo>
                  <a:cubicBezTo>
                    <a:pt x="2259" y="1425"/>
                    <a:pt x="2098" y="1506"/>
                    <a:pt x="1856" y="1533"/>
                  </a:cubicBezTo>
                  <a:cubicBezTo>
                    <a:pt x="1614" y="1533"/>
                    <a:pt x="1425" y="1506"/>
                    <a:pt x="1291" y="1425"/>
                  </a:cubicBezTo>
                  <a:cubicBezTo>
                    <a:pt x="1130" y="1344"/>
                    <a:pt x="1049" y="1210"/>
                    <a:pt x="1049" y="1049"/>
                  </a:cubicBezTo>
                  <a:cubicBezTo>
                    <a:pt x="1022" y="887"/>
                    <a:pt x="1076" y="753"/>
                    <a:pt x="1210" y="645"/>
                  </a:cubicBezTo>
                  <a:cubicBezTo>
                    <a:pt x="1318" y="511"/>
                    <a:pt x="1506" y="457"/>
                    <a:pt x="1748" y="430"/>
                  </a:cubicBezTo>
                  <a:cubicBezTo>
                    <a:pt x="1802" y="424"/>
                    <a:pt x="1854" y="420"/>
                    <a:pt x="1904" y="420"/>
                  </a:cubicBezTo>
                  <a:close/>
                  <a:moveTo>
                    <a:pt x="2689" y="0"/>
                  </a:moveTo>
                  <a:lnTo>
                    <a:pt x="1" y="296"/>
                  </a:lnTo>
                  <a:lnTo>
                    <a:pt x="27" y="618"/>
                  </a:lnTo>
                  <a:lnTo>
                    <a:pt x="1049" y="511"/>
                  </a:lnTo>
                  <a:lnTo>
                    <a:pt x="1049" y="511"/>
                  </a:lnTo>
                  <a:cubicBezTo>
                    <a:pt x="942" y="592"/>
                    <a:pt x="861" y="672"/>
                    <a:pt x="834" y="780"/>
                  </a:cubicBezTo>
                  <a:cubicBezTo>
                    <a:pt x="780" y="887"/>
                    <a:pt x="753" y="1022"/>
                    <a:pt x="780" y="1156"/>
                  </a:cubicBezTo>
                  <a:cubicBezTo>
                    <a:pt x="807" y="1398"/>
                    <a:pt x="915" y="1586"/>
                    <a:pt x="1130" y="1694"/>
                  </a:cubicBezTo>
                  <a:cubicBezTo>
                    <a:pt x="1287" y="1806"/>
                    <a:pt x="1499" y="1862"/>
                    <a:pt x="1737" y="1862"/>
                  </a:cubicBezTo>
                  <a:cubicBezTo>
                    <a:pt x="1785" y="1862"/>
                    <a:pt x="1833" y="1860"/>
                    <a:pt x="1883" y="1855"/>
                  </a:cubicBezTo>
                  <a:cubicBezTo>
                    <a:pt x="2205" y="1828"/>
                    <a:pt x="2447" y="1721"/>
                    <a:pt x="2608" y="1559"/>
                  </a:cubicBezTo>
                  <a:cubicBezTo>
                    <a:pt x="2770" y="1371"/>
                    <a:pt x="2850" y="1183"/>
                    <a:pt x="2824" y="941"/>
                  </a:cubicBezTo>
                  <a:cubicBezTo>
                    <a:pt x="2824" y="807"/>
                    <a:pt x="2770" y="672"/>
                    <a:pt x="2716" y="592"/>
                  </a:cubicBezTo>
                  <a:cubicBezTo>
                    <a:pt x="2635" y="484"/>
                    <a:pt x="2555" y="403"/>
                    <a:pt x="2420" y="350"/>
                  </a:cubicBezTo>
                  <a:lnTo>
                    <a:pt x="2716" y="323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3565650" y="783900"/>
              <a:ext cx="53125" cy="45725"/>
            </a:xfrm>
            <a:custGeom>
              <a:avLst/>
              <a:gdLst/>
              <a:ahLst/>
              <a:cxnLst/>
              <a:rect l="l" t="t" r="r" b="b"/>
              <a:pathLst>
                <a:path w="2125" h="1829" extrusionOk="0">
                  <a:moveTo>
                    <a:pt x="1936" y="0"/>
                  </a:moveTo>
                  <a:lnTo>
                    <a:pt x="780" y="108"/>
                  </a:lnTo>
                  <a:cubicBezTo>
                    <a:pt x="511" y="135"/>
                    <a:pt x="296" y="216"/>
                    <a:pt x="189" y="350"/>
                  </a:cubicBezTo>
                  <a:cubicBezTo>
                    <a:pt x="54" y="484"/>
                    <a:pt x="0" y="673"/>
                    <a:pt x="27" y="888"/>
                  </a:cubicBezTo>
                  <a:cubicBezTo>
                    <a:pt x="27" y="1022"/>
                    <a:pt x="81" y="1130"/>
                    <a:pt x="135" y="1237"/>
                  </a:cubicBezTo>
                  <a:cubicBezTo>
                    <a:pt x="216" y="1318"/>
                    <a:pt x="323" y="1399"/>
                    <a:pt x="431" y="1479"/>
                  </a:cubicBezTo>
                  <a:lnTo>
                    <a:pt x="135" y="1506"/>
                  </a:lnTo>
                  <a:lnTo>
                    <a:pt x="162" y="1829"/>
                  </a:lnTo>
                  <a:lnTo>
                    <a:pt x="2124" y="1614"/>
                  </a:lnTo>
                  <a:lnTo>
                    <a:pt x="2098" y="1291"/>
                  </a:lnTo>
                  <a:lnTo>
                    <a:pt x="968" y="1425"/>
                  </a:lnTo>
                  <a:cubicBezTo>
                    <a:pt x="780" y="1425"/>
                    <a:pt x="646" y="1399"/>
                    <a:pt x="511" y="1318"/>
                  </a:cubicBezTo>
                  <a:cubicBezTo>
                    <a:pt x="404" y="1237"/>
                    <a:pt x="323" y="1103"/>
                    <a:pt x="296" y="915"/>
                  </a:cubicBezTo>
                  <a:cubicBezTo>
                    <a:pt x="296" y="780"/>
                    <a:pt x="323" y="673"/>
                    <a:pt x="404" y="592"/>
                  </a:cubicBezTo>
                  <a:cubicBezTo>
                    <a:pt x="484" y="511"/>
                    <a:pt x="619" y="458"/>
                    <a:pt x="807" y="431"/>
                  </a:cubicBezTo>
                  <a:lnTo>
                    <a:pt x="1990" y="296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3571700" y="838850"/>
              <a:ext cx="51775" cy="39350"/>
            </a:xfrm>
            <a:custGeom>
              <a:avLst/>
              <a:gdLst/>
              <a:ahLst/>
              <a:cxnLst/>
              <a:rect l="l" t="t" r="r" b="b"/>
              <a:pathLst>
                <a:path w="2071" h="1574" extrusionOk="0">
                  <a:moveTo>
                    <a:pt x="1490" y="0"/>
                  </a:moveTo>
                  <a:cubicBezTo>
                    <a:pt x="1460" y="0"/>
                    <a:pt x="1430" y="3"/>
                    <a:pt x="1398" y="7"/>
                  </a:cubicBezTo>
                  <a:cubicBezTo>
                    <a:pt x="1264" y="34"/>
                    <a:pt x="1130" y="88"/>
                    <a:pt x="1076" y="168"/>
                  </a:cubicBezTo>
                  <a:cubicBezTo>
                    <a:pt x="995" y="276"/>
                    <a:pt x="941" y="437"/>
                    <a:pt x="915" y="626"/>
                  </a:cubicBezTo>
                  <a:lnTo>
                    <a:pt x="915" y="733"/>
                  </a:lnTo>
                  <a:cubicBezTo>
                    <a:pt x="888" y="948"/>
                    <a:pt x="861" y="1083"/>
                    <a:pt x="807" y="1136"/>
                  </a:cubicBezTo>
                  <a:cubicBezTo>
                    <a:pt x="780" y="1217"/>
                    <a:pt x="699" y="1244"/>
                    <a:pt x="619" y="1244"/>
                  </a:cubicBezTo>
                  <a:cubicBezTo>
                    <a:pt x="604" y="1249"/>
                    <a:pt x="589" y="1251"/>
                    <a:pt x="574" y="1251"/>
                  </a:cubicBezTo>
                  <a:cubicBezTo>
                    <a:pt x="509" y="1251"/>
                    <a:pt x="443" y="1207"/>
                    <a:pt x="377" y="1163"/>
                  </a:cubicBezTo>
                  <a:cubicBezTo>
                    <a:pt x="323" y="1083"/>
                    <a:pt x="296" y="975"/>
                    <a:pt x="269" y="814"/>
                  </a:cubicBezTo>
                  <a:cubicBezTo>
                    <a:pt x="269" y="706"/>
                    <a:pt x="269" y="599"/>
                    <a:pt x="296" y="464"/>
                  </a:cubicBezTo>
                  <a:cubicBezTo>
                    <a:pt x="296" y="357"/>
                    <a:pt x="323" y="222"/>
                    <a:pt x="377" y="115"/>
                  </a:cubicBezTo>
                  <a:lnTo>
                    <a:pt x="377" y="115"/>
                  </a:lnTo>
                  <a:lnTo>
                    <a:pt x="54" y="142"/>
                  </a:lnTo>
                  <a:cubicBezTo>
                    <a:pt x="27" y="276"/>
                    <a:pt x="0" y="384"/>
                    <a:pt x="0" y="518"/>
                  </a:cubicBezTo>
                  <a:cubicBezTo>
                    <a:pt x="0" y="626"/>
                    <a:pt x="0" y="733"/>
                    <a:pt x="0" y="841"/>
                  </a:cubicBezTo>
                  <a:cubicBezTo>
                    <a:pt x="27" y="1083"/>
                    <a:pt x="108" y="1271"/>
                    <a:pt x="215" y="1405"/>
                  </a:cubicBezTo>
                  <a:cubicBezTo>
                    <a:pt x="328" y="1517"/>
                    <a:pt x="440" y="1573"/>
                    <a:pt x="583" y="1573"/>
                  </a:cubicBezTo>
                  <a:cubicBezTo>
                    <a:pt x="611" y="1573"/>
                    <a:pt x="641" y="1571"/>
                    <a:pt x="673" y="1567"/>
                  </a:cubicBezTo>
                  <a:cubicBezTo>
                    <a:pt x="834" y="1567"/>
                    <a:pt x="968" y="1513"/>
                    <a:pt x="1022" y="1405"/>
                  </a:cubicBezTo>
                  <a:cubicBezTo>
                    <a:pt x="1103" y="1298"/>
                    <a:pt x="1157" y="1109"/>
                    <a:pt x="1183" y="894"/>
                  </a:cubicBezTo>
                  <a:lnTo>
                    <a:pt x="1210" y="787"/>
                  </a:lnTo>
                  <a:cubicBezTo>
                    <a:pt x="1210" y="599"/>
                    <a:pt x="1264" y="491"/>
                    <a:pt x="1291" y="410"/>
                  </a:cubicBezTo>
                  <a:cubicBezTo>
                    <a:pt x="1318" y="357"/>
                    <a:pt x="1372" y="330"/>
                    <a:pt x="1452" y="330"/>
                  </a:cubicBezTo>
                  <a:cubicBezTo>
                    <a:pt x="1479" y="323"/>
                    <a:pt x="1504" y="320"/>
                    <a:pt x="1528" y="320"/>
                  </a:cubicBezTo>
                  <a:cubicBezTo>
                    <a:pt x="1598" y="320"/>
                    <a:pt x="1654" y="350"/>
                    <a:pt x="1694" y="410"/>
                  </a:cubicBezTo>
                  <a:cubicBezTo>
                    <a:pt x="1748" y="491"/>
                    <a:pt x="1775" y="599"/>
                    <a:pt x="1802" y="760"/>
                  </a:cubicBezTo>
                  <a:cubicBezTo>
                    <a:pt x="1802" y="867"/>
                    <a:pt x="1802" y="975"/>
                    <a:pt x="1802" y="1083"/>
                  </a:cubicBezTo>
                  <a:cubicBezTo>
                    <a:pt x="1775" y="1163"/>
                    <a:pt x="1748" y="1271"/>
                    <a:pt x="1721" y="1351"/>
                  </a:cubicBezTo>
                  <a:lnTo>
                    <a:pt x="2017" y="1325"/>
                  </a:lnTo>
                  <a:cubicBezTo>
                    <a:pt x="2044" y="1244"/>
                    <a:pt x="2071" y="1136"/>
                    <a:pt x="2071" y="1029"/>
                  </a:cubicBezTo>
                  <a:cubicBezTo>
                    <a:pt x="2071" y="921"/>
                    <a:pt x="2071" y="814"/>
                    <a:pt x="2071" y="706"/>
                  </a:cubicBezTo>
                  <a:cubicBezTo>
                    <a:pt x="2044" y="464"/>
                    <a:pt x="1963" y="276"/>
                    <a:pt x="1856" y="168"/>
                  </a:cubicBezTo>
                  <a:cubicBezTo>
                    <a:pt x="1766" y="56"/>
                    <a:pt x="1639" y="0"/>
                    <a:pt x="1490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3576400" y="886225"/>
              <a:ext cx="52450" cy="45075"/>
            </a:xfrm>
            <a:custGeom>
              <a:avLst/>
              <a:gdLst/>
              <a:ahLst/>
              <a:cxnLst/>
              <a:rect l="l" t="t" r="r" b="b"/>
              <a:pathLst>
                <a:path w="2098" h="1803" extrusionOk="0">
                  <a:moveTo>
                    <a:pt x="1158" y="334"/>
                  </a:moveTo>
                  <a:cubicBezTo>
                    <a:pt x="1323" y="334"/>
                    <a:pt x="1457" y="369"/>
                    <a:pt x="1560" y="451"/>
                  </a:cubicBezTo>
                  <a:cubicBezTo>
                    <a:pt x="1721" y="532"/>
                    <a:pt x="1802" y="666"/>
                    <a:pt x="1802" y="828"/>
                  </a:cubicBezTo>
                  <a:cubicBezTo>
                    <a:pt x="1829" y="989"/>
                    <a:pt x="1775" y="1150"/>
                    <a:pt x="1641" y="1258"/>
                  </a:cubicBezTo>
                  <a:cubicBezTo>
                    <a:pt x="1533" y="1365"/>
                    <a:pt x="1345" y="1446"/>
                    <a:pt x="1103" y="1473"/>
                  </a:cubicBezTo>
                  <a:cubicBezTo>
                    <a:pt x="888" y="1473"/>
                    <a:pt x="700" y="1446"/>
                    <a:pt x="538" y="1365"/>
                  </a:cubicBezTo>
                  <a:cubicBezTo>
                    <a:pt x="404" y="1285"/>
                    <a:pt x="323" y="1150"/>
                    <a:pt x="296" y="989"/>
                  </a:cubicBezTo>
                  <a:cubicBezTo>
                    <a:pt x="296" y="801"/>
                    <a:pt x="350" y="666"/>
                    <a:pt x="458" y="559"/>
                  </a:cubicBezTo>
                  <a:cubicBezTo>
                    <a:pt x="592" y="451"/>
                    <a:pt x="753" y="371"/>
                    <a:pt x="995" y="344"/>
                  </a:cubicBezTo>
                  <a:cubicBezTo>
                    <a:pt x="1053" y="337"/>
                    <a:pt x="1107" y="334"/>
                    <a:pt x="1158" y="334"/>
                  </a:cubicBezTo>
                  <a:close/>
                  <a:moveTo>
                    <a:pt x="1203" y="0"/>
                  </a:moveTo>
                  <a:cubicBezTo>
                    <a:pt x="1130" y="0"/>
                    <a:pt x="1052" y="7"/>
                    <a:pt x="969" y="21"/>
                  </a:cubicBezTo>
                  <a:cubicBezTo>
                    <a:pt x="646" y="48"/>
                    <a:pt x="404" y="155"/>
                    <a:pt x="243" y="317"/>
                  </a:cubicBezTo>
                  <a:cubicBezTo>
                    <a:pt x="81" y="505"/>
                    <a:pt x="1" y="720"/>
                    <a:pt x="27" y="1016"/>
                  </a:cubicBezTo>
                  <a:cubicBezTo>
                    <a:pt x="54" y="1285"/>
                    <a:pt x="189" y="1500"/>
                    <a:pt x="377" y="1634"/>
                  </a:cubicBezTo>
                  <a:cubicBezTo>
                    <a:pt x="534" y="1746"/>
                    <a:pt x="747" y="1802"/>
                    <a:pt x="1000" y="1802"/>
                  </a:cubicBezTo>
                  <a:cubicBezTo>
                    <a:pt x="1051" y="1802"/>
                    <a:pt x="1103" y="1800"/>
                    <a:pt x="1157" y="1796"/>
                  </a:cubicBezTo>
                  <a:cubicBezTo>
                    <a:pt x="1479" y="1769"/>
                    <a:pt x="1721" y="1661"/>
                    <a:pt x="1883" y="1473"/>
                  </a:cubicBezTo>
                  <a:cubicBezTo>
                    <a:pt x="2044" y="1312"/>
                    <a:pt x="2098" y="1070"/>
                    <a:pt x="2071" y="801"/>
                  </a:cubicBezTo>
                  <a:cubicBezTo>
                    <a:pt x="2044" y="505"/>
                    <a:pt x="1936" y="317"/>
                    <a:pt x="1748" y="155"/>
                  </a:cubicBezTo>
                  <a:cubicBezTo>
                    <a:pt x="1589" y="56"/>
                    <a:pt x="1414" y="0"/>
                    <a:pt x="1203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3582450" y="941850"/>
              <a:ext cx="55825" cy="75975"/>
            </a:xfrm>
            <a:custGeom>
              <a:avLst/>
              <a:gdLst/>
              <a:ahLst/>
              <a:cxnLst/>
              <a:rect l="l" t="t" r="r" b="b"/>
              <a:pathLst>
                <a:path w="2233" h="3039" extrusionOk="0">
                  <a:moveTo>
                    <a:pt x="1936" y="1"/>
                  </a:moveTo>
                  <a:lnTo>
                    <a:pt x="1" y="189"/>
                  </a:lnTo>
                  <a:lnTo>
                    <a:pt x="27" y="512"/>
                  </a:lnTo>
                  <a:lnTo>
                    <a:pt x="1130" y="404"/>
                  </a:lnTo>
                  <a:cubicBezTo>
                    <a:pt x="1174" y="398"/>
                    <a:pt x="1217" y="394"/>
                    <a:pt x="1258" y="394"/>
                  </a:cubicBezTo>
                  <a:cubicBezTo>
                    <a:pt x="1391" y="394"/>
                    <a:pt x="1505" y="429"/>
                    <a:pt x="1587" y="512"/>
                  </a:cubicBezTo>
                  <a:cubicBezTo>
                    <a:pt x="1721" y="592"/>
                    <a:pt x="1775" y="700"/>
                    <a:pt x="1802" y="861"/>
                  </a:cubicBezTo>
                  <a:cubicBezTo>
                    <a:pt x="1802" y="1022"/>
                    <a:pt x="1775" y="1103"/>
                    <a:pt x="1694" y="1184"/>
                  </a:cubicBezTo>
                  <a:cubicBezTo>
                    <a:pt x="1614" y="1264"/>
                    <a:pt x="1479" y="1318"/>
                    <a:pt x="1291" y="1345"/>
                  </a:cubicBezTo>
                  <a:lnTo>
                    <a:pt x="135" y="1453"/>
                  </a:lnTo>
                  <a:lnTo>
                    <a:pt x="162" y="1775"/>
                  </a:lnTo>
                  <a:lnTo>
                    <a:pt x="1264" y="1668"/>
                  </a:lnTo>
                  <a:cubicBezTo>
                    <a:pt x="1311" y="1661"/>
                    <a:pt x="1357" y="1658"/>
                    <a:pt x="1400" y="1658"/>
                  </a:cubicBezTo>
                  <a:cubicBezTo>
                    <a:pt x="1530" y="1658"/>
                    <a:pt x="1641" y="1688"/>
                    <a:pt x="1721" y="1748"/>
                  </a:cubicBezTo>
                  <a:cubicBezTo>
                    <a:pt x="1856" y="1856"/>
                    <a:pt x="1909" y="1963"/>
                    <a:pt x="1936" y="2125"/>
                  </a:cubicBezTo>
                  <a:cubicBezTo>
                    <a:pt x="1936" y="2259"/>
                    <a:pt x="1909" y="2367"/>
                    <a:pt x="1829" y="2447"/>
                  </a:cubicBezTo>
                  <a:cubicBezTo>
                    <a:pt x="1748" y="2528"/>
                    <a:pt x="1614" y="2582"/>
                    <a:pt x="1426" y="2609"/>
                  </a:cubicBezTo>
                  <a:lnTo>
                    <a:pt x="269" y="2716"/>
                  </a:lnTo>
                  <a:lnTo>
                    <a:pt x="296" y="3039"/>
                  </a:lnTo>
                  <a:lnTo>
                    <a:pt x="1479" y="2904"/>
                  </a:lnTo>
                  <a:cubicBezTo>
                    <a:pt x="1721" y="2878"/>
                    <a:pt x="1936" y="2824"/>
                    <a:pt x="2044" y="2689"/>
                  </a:cubicBezTo>
                  <a:cubicBezTo>
                    <a:pt x="2178" y="2555"/>
                    <a:pt x="2232" y="2394"/>
                    <a:pt x="2232" y="2205"/>
                  </a:cubicBezTo>
                  <a:cubicBezTo>
                    <a:pt x="2205" y="2044"/>
                    <a:pt x="2151" y="1910"/>
                    <a:pt x="2071" y="1802"/>
                  </a:cubicBezTo>
                  <a:cubicBezTo>
                    <a:pt x="1990" y="1721"/>
                    <a:pt x="1883" y="1614"/>
                    <a:pt x="1721" y="1560"/>
                  </a:cubicBezTo>
                  <a:cubicBezTo>
                    <a:pt x="1856" y="1506"/>
                    <a:pt x="1963" y="1426"/>
                    <a:pt x="2017" y="1318"/>
                  </a:cubicBezTo>
                  <a:cubicBezTo>
                    <a:pt x="2071" y="1211"/>
                    <a:pt x="2098" y="1076"/>
                    <a:pt x="2098" y="942"/>
                  </a:cubicBezTo>
                  <a:cubicBezTo>
                    <a:pt x="2071" y="780"/>
                    <a:pt x="2044" y="673"/>
                    <a:pt x="1963" y="592"/>
                  </a:cubicBezTo>
                  <a:cubicBezTo>
                    <a:pt x="1909" y="485"/>
                    <a:pt x="1802" y="404"/>
                    <a:pt x="1668" y="350"/>
                  </a:cubicBezTo>
                  <a:lnTo>
                    <a:pt x="1963" y="323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3591200" y="1027725"/>
              <a:ext cx="53125" cy="45050"/>
            </a:xfrm>
            <a:custGeom>
              <a:avLst/>
              <a:gdLst/>
              <a:ahLst/>
              <a:cxnLst/>
              <a:rect l="l" t="t" r="r" b="b"/>
              <a:pathLst>
                <a:path w="2125" h="1802" extrusionOk="0">
                  <a:moveTo>
                    <a:pt x="995" y="330"/>
                  </a:moveTo>
                  <a:cubicBezTo>
                    <a:pt x="1237" y="330"/>
                    <a:pt x="1425" y="357"/>
                    <a:pt x="1559" y="437"/>
                  </a:cubicBezTo>
                  <a:cubicBezTo>
                    <a:pt x="1721" y="518"/>
                    <a:pt x="1801" y="652"/>
                    <a:pt x="1801" y="814"/>
                  </a:cubicBezTo>
                  <a:cubicBezTo>
                    <a:pt x="1828" y="1002"/>
                    <a:pt x="1775" y="1136"/>
                    <a:pt x="1640" y="1244"/>
                  </a:cubicBezTo>
                  <a:cubicBezTo>
                    <a:pt x="1533" y="1351"/>
                    <a:pt x="1344" y="1432"/>
                    <a:pt x="1129" y="1459"/>
                  </a:cubicBezTo>
                  <a:cubicBezTo>
                    <a:pt x="1072" y="1465"/>
                    <a:pt x="1018" y="1469"/>
                    <a:pt x="967" y="1469"/>
                  </a:cubicBezTo>
                  <a:cubicBezTo>
                    <a:pt x="801" y="1469"/>
                    <a:pt x="667" y="1434"/>
                    <a:pt x="565" y="1351"/>
                  </a:cubicBezTo>
                  <a:cubicBezTo>
                    <a:pt x="403" y="1271"/>
                    <a:pt x="323" y="1136"/>
                    <a:pt x="296" y="975"/>
                  </a:cubicBezTo>
                  <a:cubicBezTo>
                    <a:pt x="296" y="814"/>
                    <a:pt x="350" y="652"/>
                    <a:pt x="457" y="545"/>
                  </a:cubicBezTo>
                  <a:cubicBezTo>
                    <a:pt x="592" y="437"/>
                    <a:pt x="780" y="357"/>
                    <a:pt x="995" y="330"/>
                  </a:cubicBezTo>
                  <a:close/>
                  <a:moveTo>
                    <a:pt x="1123" y="0"/>
                  </a:moveTo>
                  <a:cubicBezTo>
                    <a:pt x="1073" y="0"/>
                    <a:pt x="1022" y="3"/>
                    <a:pt x="968" y="7"/>
                  </a:cubicBezTo>
                  <a:cubicBezTo>
                    <a:pt x="645" y="34"/>
                    <a:pt x="403" y="142"/>
                    <a:pt x="242" y="330"/>
                  </a:cubicBezTo>
                  <a:cubicBezTo>
                    <a:pt x="81" y="491"/>
                    <a:pt x="0" y="733"/>
                    <a:pt x="27" y="1002"/>
                  </a:cubicBezTo>
                  <a:cubicBezTo>
                    <a:pt x="54" y="1298"/>
                    <a:pt x="188" y="1486"/>
                    <a:pt x="377" y="1620"/>
                  </a:cubicBezTo>
                  <a:cubicBezTo>
                    <a:pt x="518" y="1741"/>
                    <a:pt x="704" y="1802"/>
                    <a:pt x="925" y="1802"/>
                  </a:cubicBezTo>
                  <a:cubicBezTo>
                    <a:pt x="998" y="1802"/>
                    <a:pt x="1076" y="1795"/>
                    <a:pt x="1156" y="1782"/>
                  </a:cubicBezTo>
                  <a:cubicBezTo>
                    <a:pt x="1479" y="1755"/>
                    <a:pt x="1721" y="1647"/>
                    <a:pt x="1882" y="1486"/>
                  </a:cubicBezTo>
                  <a:cubicBezTo>
                    <a:pt x="2043" y="1298"/>
                    <a:pt x="2124" y="1083"/>
                    <a:pt x="2097" y="787"/>
                  </a:cubicBezTo>
                  <a:cubicBezTo>
                    <a:pt x="2043" y="518"/>
                    <a:pt x="1936" y="303"/>
                    <a:pt x="1748" y="168"/>
                  </a:cubicBezTo>
                  <a:cubicBezTo>
                    <a:pt x="1568" y="56"/>
                    <a:pt x="1371" y="0"/>
                    <a:pt x="1123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3597250" y="1083000"/>
              <a:ext cx="53125" cy="45750"/>
            </a:xfrm>
            <a:custGeom>
              <a:avLst/>
              <a:gdLst/>
              <a:ahLst/>
              <a:cxnLst/>
              <a:rect l="l" t="t" r="r" b="b"/>
              <a:pathLst>
                <a:path w="2125" h="1830" extrusionOk="0">
                  <a:moveTo>
                    <a:pt x="1936" y="1"/>
                  </a:moveTo>
                  <a:lnTo>
                    <a:pt x="0" y="216"/>
                  </a:lnTo>
                  <a:lnTo>
                    <a:pt x="27" y="539"/>
                  </a:lnTo>
                  <a:lnTo>
                    <a:pt x="1129" y="404"/>
                  </a:lnTo>
                  <a:cubicBezTo>
                    <a:pt x="1163" y="399"/>
                    <a:pt x="1195" y="397"/>
                    <a:pt x="1227" y="397"/>
                  </a:cubicBezTo>
                  <a:cubicBezTo>
                    <a:pt x="1373" y="397"/>
                    <a:pt x="1498" y="445"/>
                    <a:pt x="1586" y="512"/>
                  </a:cubicBezTo>
                  <a:cubicBezTo>
                    <a:pt x="1721" y="592"/>
                    <a:pt x="1775" y="727"/>
                    <a:pt x="1801" y="915"/>
                  </a:cubicBezTo>
                  <a:cubicBezTo>
                    <a:pt x="1828" y="1049"/>
                    <a:pt x="1775" y="1157"/>
                    <a:pt x="1694" y="1238"/>
                  </a:cubicBezTo>
                  <a:cubicBezTo>
                    <a:pt x="1613" y="1318"/>
                    <a:pt x="1479" y="1372"/>
                    <a:pt x="1291" y="1399"/>
                  </a:cubicBezTo>
                  <a:lnTo>
                    <a:pt x="135" y="1506"/>
                  </a:lnTo>
                  <a:lnTo>
                    <a:pt x="161" y="1829"/>
                  </a:lnTo>
                  <a:lnTo>
                    <a:pt x="1344" y="1721"/>
                  </a:lnTo>
                  <a:cubicBezTo>
                    <a:pt x="1613" y="1695"/>
                    <a:pt x="1801" y="1614"/>
                    <a:pt x="1936" y="1480"/>
                  </a:cubicBezTo>
                  <a:cubicBezTo>
                    <a:pt x="2070" y="1345"/>
                    <a:pt x="2124" y="1157"/>
                    <a:pt x="2097" y="942"/>
                  </a:cubicBezTo>
                  <a:cubicBezTo>
                    <a:pt x="2070" y="807"/>
                    <a:pt x="2043" y="700"/>
                    <a:pt x="1963" y="592"/>
                  </a:cubicBezTo>
                  <a:cubicBezTo>
                    <a:pt x="1909" y="485"/>
                    <a:pt x="1801" y="404"/>
                    <a:pt x="1667" y="350"/>
                  </a:cubicBezTo>
                  <a:lnTo>
                    <a:pt x="1990" y="323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3602625" y="1139975"/>
              <a:ext cx="53125" cy="43200"/>
            </a:xfrm>
            <a:custGeom>
              <a:avLst/>
              <a:gdLst/>
              <a:ahLst/>
              <a:cxnLst/>
              <a:rect l="l" t="t" r="r" b="b"/>
              <a:pathLst>
                <a:path w="2125" h="1728" extrusionOk="0">
                  <a:moveTo>
                    <a:pt x="619" y="330"/>
                  </a:moveTo>
                  <a:cubicBezTo>
                    <a:pt x="780" y="330"/>
                    <a:pt x="887" y="357"/>
                    <a:pt x="941" y="437"/>
                  </a:cubicBezTo>
                  <a:cubicBezTo>
                    <a:pt x="1022" y="545"/>
                    <a:pt x="1076" y="733"/>
                    <a:pt x="1102" y="975"/>
                  </a:cubicBezTo>
                  <a:lnTo>
                    <a:pt x="1129" y="1298"/>
                  </a:lnTo>
                  <a:lnTo>
                    <a:pt x="1049" y="1298"/>
                  </a:lnTo>
                  <a:cubicBezTo>
                    <a:pt x="998" y="1304"/>
                    <a:pt x="950" y="1307"/>
                    <a:pt x="905" y="1307"/>
                  </a:cubicBezTo>
                  <a:cubicBezTo>
                    <a:pt x="759" y="1307"/>
                    <a:pt x="641" y="1272"/>
                    <a:pt x="538" y="1190"/>
                  </a:cubicBezTo>
                  <a:cubicBezTo>
                    <a:pt x="403" y="1109"/>
                    <a:pt x="323" y="975"/>
                    <a:pt x="296" y="787"/>
                  </a:cubicBezTo>
                  <a:cubicBezTo>
                    <a:pt x="296" y="652"/>
                    <a:pt x="296" y="545"/>
                    <a:pt x="377" y="464"/>
                  </a:cubicBezTo>
                  <a:cubicBezTo>
                    <a:pt x="430" y="384"/>
                    <a:pt x="511" y="357"/>
                    <a:pt x="619" y="330"/>
                  </a:cubicBezTo>
                  <a:close/>
                  <a:moveTo>
                    <a:pt x="670" y="0"/>
                  </a:moveTo>
                  <a:cubicBezTo>
                    <a:pt x="636" y="0"/>
                    <a:pt x="601" y="3"/>
                    <a:pt x="565" y="7"/>
                  </a:cubicBezTo>
                  <a:cubicBezTo>
                    <a:pt x="377" y="34"/>
                    <a:pt x="242" y="115"/>
                    <a:pt x="135" y="249"/>
                  </a:cubicBezTo>
                  <a:cubicBezTo>
                    <a:pt x="54" y="357"/>
                    <a:pt x="0" y="545"/>
                    <a:pt x="27" y="733"/>
                  </a:cubicBezTo>
                  <a:cubicBezTo>
                    <a:pt x="27" y="894"/>
                    <a:pt x="81" y="1029"/>
                    <a:pt x="161" y="1136"/>
                  </a:cubicBezTo>
                  <a:cubicBezTo>
                    <a:pt x="215" y="1217"/>
                    <a:pt x="323" y="1298"/>
                    <a:pt x="430" y="1378"/>
                  </a:cubicBezTo>
                  <a:lnTo>
                    <a:pt x="135" y="1405"/>
                  </a:lnTo>
                  <a:lnTo>
                    <a:pt x="188" y="1728"/>
                  </a:lnTo>
                  <a:lnTo>
                    <a:pt x="1291" y="1593"/>
                  </a:lnTo>
                  <a:cubicBezTo>
                    <a:pt x="1586" y="1566"/>
                    <a:pt x="1802" y="1486"/>
                    <a:pt x="1936" y="1325"/>
                  </a:cubicBezTo>
                  <a:cubicBezTo>
                    <a:pt x="2070" y="1163"/>
                    <a:pt x="2124" y="948"/>
                    <a:pt x="2097" y="679"/>
                  </a:cubicBezTo>
                  <a:cubicBezTo>
                    <a:pt x="2070" y="572"/>
                    <a:pt x="2044" y="464"/>
                    <a:pt x="2017" y="357"/>
                  </a:cubicBezTo>
                  <a:cubicBezTo>
                    <a:pt x="1990" y="249"/>
                    <a:pt x="1936" y="142"/>
                    <a:pt x="1882" y="34"/>
                  </a:cubicBezTo>
                  <a:lnTo>
                    <a:pt x="1586" y="61"/>
                  </a:lnTo>
                  <a:cubicBezTo>
                    <a:pt x="1640" y="142"/>
                    <a:pt x="1694" y="249"/>
                    <a:pt x="1748" y="357"/>
                  </a:cubicBezTo>
                  <a:cubicBezTo>
                    <a:pt x="1775" y="437"/>
                    <a:pt x="1802" y="545"/>
                    <a:pt x="1802" y="652"/>
                  </a:cubicBezTo>
                  <a:cubicBezTo>
                    <a:pt x="1828" y="841"/>
                    <a:pt x="1802" y="975"/>
                    <a:pt x="1721" y="1083"/>
                  </a:cubicBezTo>
                  <a:cubicBezTo>
                    <a:pt x="1667" y="1190"/>
                    <a:pt x="1560" y="1244"/>
                    <a:pt x="1398" y="1271"/>
                  </a:cubicBezTo>
                  <a:lnTo>
                    <a:pt x="1371" y="1271"/>
                  </a:lnTo>
                  <a:lnTo>
                    <a:pt x="1318" y="814"/>
                  </a:lnTo>
                  <a:cubicBezTo>
                    <a:pt x="1291" y="518"/>
                    <a:pt x="1210" y="330"/>
                    <a:pt x="1102" y="168"/>
                  </a:cubicBezTo>
                  <a:cubicBezTo>
                    <a:pt x="990" y="56"/>
                    <a:pt x="841" y="0"/>
                    <a:pt x="670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3608675" y="1193075"/>
              <a:ext cx="71925" cy="46575"/>
            </a:xfrm>
            <a:custGeom>
              <a:avLst/>
              <a:gdLst/>
              <a:ahLst/>
              <a:cxnLst/>
              <a:rect l="l" t="t" r="r" b="b"/>
              <a:pathLst>
                <a:path w="2877" h="1863" extrusionOk="0">
                  <a:moveTo>
                    <a:pt x="1166" y="347"/>
                  </a:moveTo>
                  <a:cubicBezTo>
                    <a:pt x="1328" y="347"/>
                    <a:pt x="1459" y="377"/>
                    <a:pt x="1560" y="437"/>
                  </a:cubicBezTo>
                  <a:cubicBezTo>
                    <a:pt x="1721" y="518"/>
                    <a:pt x="1802" y="652"/>
                    <a:pt x="1802" y="814"/>
                  </a:cubicBezTo>
                  <a:cubicBezTo>
                    <a:pt x="1828" y="975"/>
                    <a:pt x="1775" y="1109"/>
                    <a:pt x="1640" y="1244"/>
                  </a:cubicBezTo>
                  <a:cubicBezTo>
                    <a:pt x="1533" y="1351"/>
                    <a:pt x="1344" y="1405"/>
                    <a:pt x="1102" y="1432"/>
                  </a:cubicBezTo>
                  <a:cubicBezTo>
                    <a:pt x="1049" y="1439"/>
                    <a:pt x="997" y="1442"/>
                    <a:pt x="946" y="1442"/>
                  </a:cubicBezTo>
                  <a:cubicBezTo>
                    <a:pt x="795" y="1442"/>
                    <a:pt x="659" y="1412"/>
                    <a:pt x="538" y="1351"/>
                  </a:cubicBezTo>
                  <a:cubicBezTo>
                    <a:pt x="403" y="1271"/>
                    <a:pt x="323" y="1136"/>
                    <a:pt x="296" y="975"/>
                  </a:cubicBezTo>
                  <a:cubicBezTo>
                    <a:pt x="269" y="814"/>
                    <a:pt x="323" y="652"/>
                    <a:pt x="457" y="545"/>
                  </a:cubicBezTo>
                  <a:cubicBezTo>
                    <a:pt x="592" y="437"/>
                    <a:pt x="753" y="384"/>
                    <a:pt x="995" y="357"/>
                  </a:cubicBezTo>
                  <a:cubicBezTo>
                    <a:pt x="1055" y="350"/>
                    <a:pt x="1113" y="347"/>
                    <a:pt x="1166" y="347"/>
                  </a:cubicBezTo>
                  <a:close/>
                  <a:moveTo>
                    <a:pt x="1113" y="0"/>
                  </a:moveTo>
                  <a:cubicBezTo>
                    <a:pt x="1066" y="0"/>
                    <a:pt x="1017" y="3"/>
                    <a:pt x="968" y="7"/>
                  </a:cubicBezTo>
                  <a:cubicBezTo>
                    <a:pt x="645" y="34"/>
                    <a:pt x="430" y="142"/>
                    <a:pt x="242" y="303"/>
                  </a:cubicBezTo>
                  <a:cubicBezTo>
                    <a:pt x="81" y="491"/>
                    <a:pt x="0" y="679"/>
                    <a:pt x="27" y="921"/>
                  </a:cubicBezTo>
                  <a:cubicBezTo>
                    <a:pt x="27" y="1056"/>
                    <a:pt x="81" y="1190"/>
                    <a:pt x="135" y="1271"/>
                  </a:cubicBezTo>
                  <a:cubicBezTo>
                    <a:pt x="215" y="1378"/>
                    <a:pt x="296" y="1459"/>
                    <a:pt x="430" y="1513"/>
                  </a:cubicBezTo>
                  <a:lnTo>
                    <a:pt x="135" y="1540"/>
                  </a:lnTo>
                  <a:lnTo>
                    <a:pt x="161" y="1862"/>
                  </a:lnTo>
                  <a:lnTo>
                    <a:pt x="2877" y="1566"/>
                  </a:lnTo>
                  <a:lnTo>
                    <a:pt x="2850" y="1244"/>
                  </a:lnTo>
                  <a:lnTo>
                    <a:pt x="1802" y="1378"/>
                  </a:lnTo>
                  <a:cubicBezTo>
                    <a:pt x="1909" y="1298"/>
                    <a:pt x="1990" y="1190"/>
                    <a:pt x="2017" y="1083"/>
                  </a:cubicBezTo>
                  <a:cubicBezTo>
                    <a:pt x="2070" y="975"/>
                    <a:pt x="2097" y="841"/>
                    <a:pt x="2070" y="706"/>
                  </a:cubicBezTo>
                  <a:cubicBezTo>
                    <a:pt x="2043" y="464"/>
                    <a:pt x="1936" y="276"/>
                    <a:pt x="1721" y="168"/>
                  </a:cubicBezTo>
                  <a:cubicBezTo>
                    <a:pt x="1564" y="56"/>
                    <a:pt x="1351" y="0"/>
                    <a:pt x="1113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3614050" y="1251550"/>
              <a:ext cx="53125" cy="42550"/>
            </a:xfrm>
            <a:custGeom>
              <a:avLst/>
              <a:gdLst/>
              <a:ahLst/>
              <a:cxnLst/>
              <a:rect l="l" t="t" r="r" b="b"/>
              <a:pathLst>
                <a:path w="2125" h="1702" extrusionOk="0">
                  <a:moveTo>
                    <a:pt x="736" y="320"/>
                  </a:moveTo>
                  <a:cubicBezTo>
                    <a:pt x="829" y="320"/>
                    <a:pt x="907" y="355"/>
                    <a:pt x="968" y="437"/>
                  </a:cubicBezTo>
                  <a:cubicBezTo>
                    <a:pt x="1022" y="518"/>
                    <a:pt x="1076" y="706"/>
                    <a:pt x="1103" y="975"/>
                  </a:cubicBezTo>
                  <a:lnTo>
                    <a:pt x="1129" y="1271"/>
                  </a:lnTo>
                  <a:lnTo>
                    <a:pt x="1076" y="1298"/>
                  </a:lnTo>
                  <a:cubicBezTo>
                    <a:pt x="1038" y="1302"/>
                    <a:pt x="1000" y="1305"/>
                    <a:pt x="964" y="1305"/>
                  </a:cubicBezTo>
                  <a:cubicBezTo>
                    <a:pt x="796" y="1305"/>
                    <a:pt x="649" y="1257"/>
                    <a:pt x="538" y="1190"/>
                  </a:cubicBezTo>
                  <a:cubicBezTo>
                    <a:pt x="404" y="1083"/>
                    <a:pt x="323" y="948"/>
                    <a:pt x="323" y="787"/>
                  </a:cubicBezTo>
                  <a:cubicBezTo>
                    <a:pt x="296" y="652"/>
                    <a:pt x="323" y="545"/>
                    <a:pt x="377" y="464"/>
                  </a:cubicBezTo>
                  <a:cubicBezTo>
                    <a:pt x="430" y="384"/>
                    <a:pt x="511" y="330"/>
                    <a:pt x="645" y="330"/>
                  </a:cubicBezTo>
                  <a:cubicBezTo>
                    <a:pt x="677" y="323"/>
                    <a:pt x="707" y="320"/>
                    <a:pt x="736" y="320"/>
                  </a:cubicBezTo>
                  <a:close/>
                  <a:moveTo>
                    <a:pt x="695" y="0"/>
                  </a:moveTo>
                  <a:cubicBezTo>
                    <a:pt x="662" y="0"/>
                    <a:pt x="628" y="3"/>
                    <a:pt x="592" y="7"/>
                  </a:cubicBezTo>
                  <a:cubicBezTo>
                    <a:pt x="404" y="7"/>
                    <a:pt x="242" y="88"/>
                    <a:pt x="162" y="222"/>
                  </a:cubicBezTo>
                  <a:cubicBezTo>
                    <a:pt x="54" y="357"/>
                    <a:pt x="0" y="518"/>
                    <a:pt x="27" y="706"/>
                  </a:cubicBezTo>
                  <a:cubicBezTo>
                    <a:pt x="54" y="868"/>
                    <a:pt x="81" y="1002"/>
                    <a:pt x="162" y="1110"/>
                  </a:cubicBezTo>
                  <a:cubicBezTo>
                    <a:pt x="215" y="1217"/>
                    <a:pt x="323" y="1298"/>
                    <a:pt x="457" y="1351"/>
                  </a:cubicBezTo>
                  <a:lnTo>
                    <a:pt x="162" y="1378"/>
                  </a:lnTo>
                  <a:lnTo>
                    <a:pt x="188" y="1701"/>
                  </a:lnTo>
                  <a:lnTo>
                    <a:pt x="1291" y="1593"/>
                  </a:lnTo>
                  <a:cubicBezTo>
                    <a:pt x="1587" y="1567"/>
                    <a:pt x="1802" y="1459"/>
                    <a:pt x="1936" y="1298"/>
                  </a:cubicBezTo>
                  <a:cubicBezTo>
                    <a:pt x="2070" y="1163"/>
                    <a:pt x="2124" y="948"/>
                    <a:pt x="2097" y="652"/>
                  </a:cubicBezTo>
                  <a:cubicBezTo>
                    <a:pt x="2097" y="545"/>
                    <a:pt x="2070" y="437"/>
                    <a:pt x="2017" y="330"/>
                  </a:cubicBezTo>
                  <a:cubicBezTo>
                    <a:pt x="1990" y="222"/>
                    <a:pt x="1936" y="115"/>
                    <a:pt x="1882" y="7"/>
                  </a:cubicBezTo>
                  <a:lnTo>
                    <a:pt x="1587" y="34"/>
                  </a:lnTo>
                  <a:cubicBezTo>
                    <a:pt x="1667" y="142"/>
                    <a:pt x="1721" y="222"/>
                    <a:pt x="1748" y="330"/>
                  </a:cubicBezTo>
                  <a:cubicBezTo>
                    <a:pt x="1775" y="437"/>
                    <a:pt x="1802" y="545"/>
                    <a:pt x="1828" y="652"/>
                  </a:cubicBezTo>
                  <a:cubicBezTo>
                    <a:pt x="1828" y="814"/>
                    <a:pt x="1802" y="975"/>
                    <a:pt x="1748" y="1083"/>
                  </a:cubicBezTo>
                  <a:cubicBezTo>
                    <a:pt x="1667" y="1163"/>
                    <a:pt x="1560" y="1244"/>
                    <a:pt x="1425" y="1244"/>
                  </a:cubicBezTo>
                  <a:lnTo>
                    <a:pt x="1398" y="1244"/>
                  </a:lnTo>
                  <a:lnTo>
                    <a:pt x="1345" y="814"/>
                  </a:lnTo>
                  <a:cubicBezTo>
                    <a:pt x="1318" y="518"/>
                    <a:pt x="1237" y="303"/>
                    <a:pt x="1103" y="169"/>
                  </a:cubicBezTo>
                  <a:cubicBezTo>
                    <a:pt x="991" y="56"/>
                    <a:pt x="860" y="0"/>
                    <a:pt x="695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1771675" y="3189525"/>
              <a:ext cx="59175" cy="68150"/>
            </a:xfrm>
            <a:custGeom>
              <a:avLst/>
              <a:gdLst/>
              <a:ahLst/>
              <a:cxnLst/>
              <a:rect l="l" t="t" r="r" b="b"/>
              <a:pathLst>
                <a:path w="2367" h="2726" extrusionOk="0">
                  <a:moveTo>
                    <a:pt x="1506" y="1"/>
                  </a:moveTo>
                  <a:cubicBezTo>
                    <a:pt x="1345" y="1"/>
                    <a:pt x="1210" y="1"/>
                    <a:pt x="1049" y="28"/>
                  </a:cubicBezTo>
                  <a:cubicBezTo>
                    <a:pt x="673" y="108"/>
                    <a:pt x="377" y="296"/>
                    <a:pt x="216" y="592"/>
                  </a:cubicBezTo>
                  <a:cubicBezTo>
                    <a:pt x="54" y="861"/>
                    <a:pt x="1" y="1211"/>
                    <a:pt x="81" y="1614"/>
                  </a:cubicBezTo>
                  <a:cubicBezTo>
                    <a:pt x="189" y="2044"/>
                    <a:pt x="350" y="2340"/>
                    <a:pt x="619" y="2528"/>
                  </a:cubicBezTo>
                  <a:cubicBezTo>
                    <a:pt x="807" y="2660"/>
                    <a:pt x="1035" y="2726"/>
                    <a:pt x="1284" y="2726"/>
                  </a:cubicBezTo>
                  <a:cubicBezTo>
                    <a:pt x="1390" y="2726"/>
                    <a:pt x="1501" y="2714"/>
                    <a:pt x="1614" y="2689"/>
                  </a:cubicBezTo>
                  <a:cubicBezTo>
                    <a:pt x="1775" y="2662"/>
                    <a:pt x="1910" y="2609"/>
                    <a:pt x="2044" y="2528"/>
                  </a:cubicBezTo>
                  <a:cubicBezTo>
                    <a:pt x="2151" y="2474"/>
                    <a:pt x="2286" y="2367"/>
                    <a:pt x="2367" y="2259"/>
                  </a:cubicBezTo>
                  <a:lnTo>
                    <a:pt x="2313" y="1910"/>
                  </a:lnTo>
                  <a:cubicBezTo>
                    <a:pt x="2205" y="2044"/>
                    <a:pt x="2098" y="2152"/>
                    <a:pt x="1990" y="2232"/>
                  </a:cubicBezTo>
                  <a:cubicBezTo>
                    <a:pt x="1856" y="2313"/>
                    <a:pt x="1721" y="2367"/>
                    <a:pt x="1587" y="2394"/>
                  </a:cubicBezTo>
                  <a:cubicBezTo>
                    <a:pt x="1497" y="2410"/>
                    <a:pt x="1413" y="2419"/>
                    <a:pt x="1333" y="2419"/>
                  </a:cubicBezTo>
                  <a:cubicBezTo>
                    <a:pt x="1150" y="2419"/>
                    <a:pt x="992" y="2372"/>
                    <a:pt x="861" y="2259"/>
                  </a:cubicBezTo>
                  <a:cubicBezTo>
                    <a:pt x="646" y="2125"/>
                    <a:pt x="511" y="1883"/>
                    <a:pt x="458" y="1560"/>
                  </a:cubicBezTo>
                  <a:cubicBezTo>
                    <a:pt x="377" y="1211"/>
                    <a:pt x="404" y="942"/>
                    <a:pt x="511" y="727"/>
                  </a:cubicBezTo>
                  <a:cubicBezTo>
                    <a:pt x="646" y="512"/>
                    <a:pt x="834" y="377"/>
                    <a:pt x="1130" y="323"/>
                  </a:cubicBezTo>
                  <a:cubicBezTo>
                    <a:pt x="1224" y="292"/>
                    <a:pt x="1310" y="279"/>
                    <a:pt x="1391" y="279"/>
                  </a:cubicBezTo>
                  <a:cubicBezTo>
                    <a:pt x="1449" y="279"/>
                    <a:pt x="1504" y="285"/>
                    <a:pt x="1560" y="296"/>
                  </a:cubicBezTo>
                  <a:cubicBezTo>
                    <a:pt x="1721" y="323"/>
                    <a:pt x="1856" y="377"/>
                    <a:pt x="1990" y="458"/>
                  </a:cubicBezTo>
                  <a:lnTo>
                    <a:pt x="1910" y="108"/>
                  </a:lnTo>
                  <a:cubicBezTo>
                    <a:pt x="1775" y="54"/>
                    <a:pt x="1641" y="1"/>
                    <a:pt x="1506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1834850" y="3193575"/>
              <a:ext cx="29600" cy="55125"/>
            </a:xfrm>
            <a:custGeom>
              <a:avLst/>
              <a:gdLst/>
              <a:ahLst/>
              <a:cxnLst/>
              <a:rect l="l" t="t" r="r" b="b"/>
              <a:pathLst>
                <a:path w="1184" h="2205" extrusionOk="0">
                  <a:moveTo>
                    <a:pt x="1103" y="0"/>
                  </a:moveTo>
                  <a:cubicBezTo>
                    <a:pt x="1076" y="0"/>
                    <a:pt x="1049" y="0"/>
                    <a:pt x="1023" y="27"/>
                  </a:cubicBezTo>
                  <a:lnTo>
                    <a:pt x="942" y="27"/>
                  </a:lnTo>
                  <a:cubicBezTo>
                    <a:pt x="807" y="54"/>
                    <a:pt x="673" y="108"/>
                    <a:pt x="566" y="188"/>
                  </a:cubicBezTo>
                  <a:cubicBezTo>
                    <a:pt x="485" y="269"/>
                    <a:pt x="404" y="376"/>
                    <a:pt x="377" y="511"/>
                  </a:cubicBezTo>
                  <a:lnTo>
                    <a:pt x="324" y="215"/>
                  </a:lnTo>
                  <a:lnTo>
                    <a:pt x="1" y="269"/>
                  </a:lnTo>
                  <a:lnTo>
                    <a:pt x="404" y="2205"/>
                  </a:lnTo>
                  <a:lnTo>
                    <a:pt x="727" y="2124"/>
                  </a:lnTo>
                  <a:lnTo>
                    <a:pt x="512" y="1102"/>
                  </a:lnTo>
                  <a:cubicBezTo>
                    <a:pt x="458" y="887"/>
                    <a:pt x="458" y="726"/>
                    <a:pt x="539" y="592"/>
                  </a:cubicBezTo>
                  <a:cubicBezTo>
                    <a:pt x="619" y="457"/>
                    <a:pt x="727" y="350"/>
                    <a:pt x="915" y="323"/>
                  </a:cubicBezTo>
                  <a:cubicBezTo>
                    <a:pt x="951" y="323"/>
                    <a:pt x="987" y="311"/>
                    <a:pt x="1015" y="311"/>
                  </a:cubicBezTo>
                  <a:cubicBezTo>
                    <a:pt x="1029" y="311"/>
                    <a:pt x="1040" y="314"/>
                    <a:pt x="1049" y="323"/>
                  </a:cubicBezTo>
                  <a:lnTo>
                    <a:pt x="1184" y="3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865100" y="3184150"/>
              <a:ext cx="47075" cy="75300"/>
            </a:xfrm>
            <a:custGeom>
              <a:avLst/>
              <a:gdLst/>
              <a:ahLst/>
              <a:cxnLst/>
              <a:rect l="l" t="t" r="r" b="b"/>
              <a:pathLst>
                <a:path w="1883" h="3012" extrusionOk="0">
                  <a:moveTo>
                    <a:pt x="1883" y="1"/>
                  </a:moveTo>
                  <a:lnTo>
                    <a:pt x="1533" y="54"/>
                  </a:lnTo>
                  <a:lnTo>
                    <a:pt x="1264" y="1694"/>
                  </a:lnTo>
                  <a:lnTo>
                    <a:pt x="350" y="323"/>
                  </a:lnTo>
                  <a:lnTo>
                    <a:pt x="1" y="404"/>
                  </a:lnTo>
                  <a:lnTo>
                    <a:pt x="1184" y="2125"/>
                  </a:lnTo>
                  <a:lnTo>
                    <a:pt x="1157" y="2259"/>
                  </a:lnTo>
                  <a:cubicBezTo>
                    <a:pt x="1130" y="2420"/>
                    <a:pt x="1103" y="2555"/>
                    <a:pt x="1076" y="2582"/>
                  </a:cubicBezTo>
                  <a:cubicBezTo>
                    <a:pt x="1022" y="2635"/>
                    <a:pt x="969" y="2689"/>
                    <a:pt x="888" y="2689"/>
                  </a:cubicBezTo>
                  <a:lnTo>
                    <a:pt x="700" y="2743"/>
                  </a:lnTo>
                  <a:lnTo>
                    <a:pt x="754" y="3012"/>
                  </a:lnTo>
                  <a:lnTo>
                    <a:pt x="996" y="2958"/>
                  </a:lnTo>
                  <a:cubicBezTo>
                    <a:pt x="1130" y="2904"/>
                    <a:pt x="1238" y="2851"/>
                    <a:pt x="1318" y="2770"/>
                  </a:cubicBezTo>
                  <a:cubicBezTo>
                    <a:pt x="1399" y="2689"/>
                    <a:pt x="1453" y="2528"/>
                    <a:pt x="1480" y="2259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922900" y="3174900"/>
              <a:ext cx="49100" cy="73125"/>
            </a:xfrm>
            <a:custGeom>
              <a:avLst/>
              <a:gdLst/>
              <a:ahLst/>
              <a:cxnLst/>
              <a:rect l="l" t="t" r="r" b="b"/>
              <a:pathLst>
                <a:path w="1964" h="2925" extrusionOk="0">
                  <a:moveTo>
                    <a:pt x="1017" y="296"/>
                  </a:moveTo>
                  <a:cubicBezTo>
                    <a:pt x="1132" y="296"/>
                    <a:pt x="1240" y="346"/>
                    <a:pt x="1318" y="424"/>
                  </a:cubicBezTo>
                  <a:cubicBezTo>
                    <a:pt x="1453" y="532"/>
                    <a:pt x="1533" y="720"/>
                    <a:pt x="1587" y="935"/>
                  </a:cubicBezTo>
                  <a:cubicBezTo>
                    <a:pt x="1641" y="1177"/>
                    <a:pt x="1614" y="1365"/>
                    <a:pt x="1560" y="1527"/>
                  </a:cubicBezTo>
                  <a:cubicBezTo>
                    <a:pt x="1480" y="1661"/>
                    <a:pt x="1372" y="1769"/>
                    <a:pt x="1211" y="1796"/>
                  </a:cubicBezTo>
                  <a:cubicBezTo>
                    <a:pt x="1173" y="1802"/>
                    <a:pt x="1135" y="1805"/>
                    <a:pt x="1097" y="1805"/>
                  </a:cubicBezTo>
                  <a:cubicBezTo>
                    <a:pt x="976" y="1805"/>
                    <a:pt x="863" y="1770"/>
                    <a:pt x="781" y="1688"/>
                  </a:cubicBezTo>
                  <a:cubicBezTo>
                    <a:pt x="646" y="1581"/>
                    <a:pt x="566" y="1392"/>
                    <a:pt x="512" y="1177"/>
                  </a:cubicBezTo>
                  <a:cubicBezTo>
                    <a:pt x="458" y="935"/>
                    <a:pt x="458" y="747"/>
                    <a:pt x="539" y="586"/>
                  </a:cubicBezTo>
                  <a:cubicBezTo>
                    <a:pt x="592" y="451"/>
                    <a:pt x="727" y="344"/>
                    <a:pt x="888" y="317"/>
                  </a:cubicBezTo>
                  <a:cubicBezTo>
                    <a:pt x="931" y="302"/>
                    <a:pt x="975" y="296"/>
                    <a:pt x="1017" y="296"/>
                  </a:cubicBezTo>
                  <a:close/>
                  <a:moveTo>
                    <a:pt x="1076" y="1"/>
                  </a:moveTo>
                  <a:cubicBezTo>
                    <a:pt x="1023" y="1"/>
                    <a:pt x="969" y="8"/>
                    <a:pt x="915" y="21"/>
                  </a:cubicBezTo>
                  <a:cubicBezTo>
                    <a:pt x="781" y="48"/>
                    <a:pt x="646" y="102"/>
                    <a:pt x="566" y="182"/>
                  </a:cubicBezTo>
                  <a:cubicBezTo>
                    <a:pt x="485" y="263"/>
                    <a:pt x="404" y="371"/>
                    <a:pt x="377" y="505"/>
                  </a:cubicBezTo>
                  <a:lnTo>
                    <a:pt x="297" y="209"/>
                  </a:lnTo>
                  <a:lnTo>
                    <a:pt x="1" y="263"/>
                  </a:lnTo>
                  <a:lnTo>
                    <a:pt x="539" y="2925"/>
                  </a:lnTo>
                  <a:lnTo>
                    <a:pt x="861" y="2844"/>
                  </a:lnTo>
                  <a:lnTo>
                    <a:pt x="646" y="1849"/>
                  </a:lnTo>
                  <a:lnTo>
                    <a:pt x="646" y="1849"/>
                  </a:lnTo>
                  <a:cubicBezTo>
                    <a:pt x="754" y="1930"/>
                    <a:pt x="834" y="2011"/>
                    <a:pt x="969" y="2038"/>
                  </a:cubicBezTo>
                  <a:cubicBezTo>
                    <a:pt x="1023" y="2051"/>
                    <a:pt x="1076" y="2058"/>
                    <a:pt x="1137" y="2058"/>
                  </a:cubicBezTo>
                  <a:cubicBezTo>
                    <a:pt x="1197" y="2058"/>
                    <a:pt x="1265" y="2051"/>
                    <a:pt x="1345" y="2038"/>
                  </a:cubicBezTo>
                  <a:cubicBezTo>
                    <a:pt x="1560" y="1984"/>
                    <a:pt x="1749" y="1849"/>
                    <a:pt x="1856" y="1634"/>
                  </a:cubicBezTo>
                  <a:cubicBezTo>
                    <a:pt x="1964" y="1419"/>
                    <a:pt x="1964" y="1177"/>
                    <a:pt x="1910" y="881"/>
                  </a:cubicBezTo>
                  <a:cubicBezTo>
                    <a:pt x="1856" y="559"/>
                    <a:pt x="1722" y="344"/>
                    <a:pt x="1533" y="182"/>
                  </a:cubicBezTo>
                  <a:cubicBezTo>
                    <a:pt x="1392" y="61"/>
                    <a:pt x="1236" y="1"/>
                    <a:pt x="1076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1972650" y="3154575"/>
              <a:ext cx="40350" cy="60775"/>
            </a:xfrm>
            <a:custGeom>
              <a:avLst/>
              <a:gdLst/>
              <a:ahLst/>
              <a:cxnLst/>
              <a:rect l="l" t="t" r="r" b="b"/>
              <a:pathLst>
                <a:path w="1614" h="2431" extrusionOk="0">
                  <a:moveTo>
                    <a:pt x="431" y="1"/>
                  </a:moveTo>
                  <a:lnTo>
                    <a:pt x="108" y="81"/>
                  </a:lnTo>
                  <a:lnTo>
                    <a:pt x="243" y="619"/>
                  </a:lnTo>
                  <a:lnTo>
                    <a:pt x="1" y="673"/>
                  </a:lnTo>
                  <a:lnTo>
                    <a:pt x="54" y="915"/>
                  </a:lnTo>
                  <a:lnTo>
                    <a:pt x="296" y="861"/>
                  </a:lnTo>
                  <a:lnTo>
                    <a:pt x="511" y="1910"/>
                  </a:lnTo>
                  <a:cubicBezTo>
                    <a:pt x="565" y="2125"/>
                    <a:pt x="646" y="2286"/>
                    <a:pt x="753" y="2367"/>
                  </a:cubicBezTo>
                  <a:cubicBezTo>
                    <a:pt x="813" y="2411"/>
                    <a:pt x="896" y="2431"/>
                    <a:pt x="1000" y="2431"/>
                  </a:cubicBezTo>
                  <a:cubicBezTo>
                    <a:pt x="1084" y="2431"/>
                    <a:pt x="1182" y="2418"/>
                    <a:pt x="1291" y="2394"/>
                  </a:cubicBezTo>
                  <a:lnTo>
                    <a:pt x="1614" y="2313"/>
                  </a:lnTo>
                  <a:lnTo>
                    <a:pt x="1560" y="2071"/>
                  </a:lnTo>
                  <a:lnTo>
                    <a:pt x="1237" y="2125"/>
                  </a:lnTo>
                  <a:cubicBezTo>
                    <a:pt x="1170" y="2138"/>
                    <a:pt x="1110" y="2145"/>
                    <a:pt x="1059" y="2145"/>
                  </a:cubicBezTo>
                  <a:cubicBezTo>
                    <a:pt x="1009" y="2145"/>
                    <a:pt x="968" y="2138"/>
                    <a:pt x="942" y="2125"/>
                  </a:cubicBezTo>
                  <a:cubicBezTo>
                    <a:pt x="888" y="2071"/>
                    <a:pt x="861" y="1990"/>
                    <a:pt x="834" y="1829"/>
                  </a:cubicBezTo>
                  <a:lnTo>
                    <a:pt x="592" y="780"/>
                  </a:lnTo>
                  <a:lnTo>
                    <a:pt x="1237" y="646"/>
                  </a:lnTo>
                  <a:lnTo>
                    <a:pt x="1210" y="404"/>
                  </a:lnTo>
                  <a:lnTo>
                    <a:pt x="538" y="538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2012975" y="3156750"/>
              <a:ext cx="47075" cy="51575"/>
            </a:xfrm>
            <a:custGeom>
              <a:avLst/>
              <a:gdLst/>
              <a:ahLst/>
              <a:cxnLst/>
              <a:rect l="l" t="t" r="r" b="b"/>
              <a:pathLst>
                <a:path w="1883" h="2063" extrusionOk="0">
                  <a:moveTo>
                    <a:pt x="905" y="280"/>
                  </a:moveTo>
                  <a:cubicBezTo>
                    <a:pt x="1032" y="280"/>
                    <a:pt x="1135" y="315"/>
                    <a:pt x="1237" y="398"/>
                  </a:cubicBezTo>
                  <a:cubicBezTo>
                    <a:pt x="1345" y="532"/>
                    <a:pt x="1453" y="693"/>
                    <a:pt x="1479" y="908"/>
                  </a:cubicBezTo>
                  <a:cubicBezTo>
                    <a:pt x="1533" y="1150"/>
                    <a:pt x="1533" y="1339"/>
                    <a:pt x="1453" y="1500"/>
                  </a:cubicBezTo>
                  <a:cubicBezTo>
                    <a:pt x="1399" y="1634"/>
                    <a:pt x="1264" y="1742"/>
                    <a:pt x="1103" y="1769"/>
                  </a:cubicBezTo>
                  <a:cubicBezTo>
                    <a:pt x="1060" y="1783"/>
                    <a:pt x="1017" y="1790"/>
                    <a:pt x="974" y="1790"/>
                  </a:cubicBezTo>
                  <a:cubicBezTo>
                    <a:pt x="857" y="1790"/>
                    <a:pt x="744" y="1740"/>
                    <a:pt x="646" y="1661"/>
                  </a:cubicBezTo>
                  <a:cubicBezTo>
                    <a:pt x="538" y="1554"/>
                    <a:pt x="458" y="1392"/>
                    <a:pt x="404" y="1150"/>
                  </a:cubicBezTo>
                  <a:cubicBezTo>
                    <a:pt x="350" y="908"/>
                    <a:pt x="350" y="720"/>
                    <a:pt x="431" y="586"/>
                  </a:cubicBezTo>
                  <a:cubicBezTo>
                    <a:pt x="512" y="424"/>
                    <a:pt x="619" y="344"/>
                    <a:pt x="780" y="290"/>
                  </a:cubicBezTo>
                  <a:cubicBezTo>
                    <a:pt x="825" y="284"/>
                    <a:pt x="866" y="280"/>
                    <a:pt x="905" y="280"/>
                  </a:cubicBezTo>
                  <a:close/>
                  <a:moveTo>
                    <a:pt x="929" y="1"/>
                  </a:moveTo>
                  <a:cubicBezTo>
                    <a:pt x="864" y="1"/>
                    <a:pt x="796" y="7"/>
                    <a:pt x="727" y="21"/>
                  </a:cubicBezTo>
                  <a:cubicBezTo>
                    <a:pt x="458" y="75"/>
                    <a:pt x="270" y="209"/>
                    <a:pt x="135" y="424"/>
                  </a:cubicBezTo>
                  <a:cubicBezTo>
                    <a:pt x="28" y="640"/>
                    <a:pt x="1" y="908"/>
                    <a:pt x="54" y="1231"/>
                  </a:cubicBezTo>
                  <a:cubicBezTo>
                    <a:pt x="135" y="1527"/>
                    <a:pt x="270" y="1769"/>
                    <a:pt x="458" y="1903"/>
                  </a:cubicBezTo>
                  <a:cubicBezTo>
                    <a:pt x="589" y="2016"/>
                    <a:pt x="746" y="2063"/>
                    <a:pt x="921" y="2063"/>
                  </a:cubicBezTo>
                  <a:cubicBezTo>
                    <a:pt x="996" y="2063"/>
                    <a:pt x="1075" y="2054"/>
                    <a:pt x="1157" y="2038"/>
                  </a:cubicBezTo>
                  <a:cubicBezTo>
                    <a:pt x="1426" y="1984"/>
                    <a:pt x="1641" y="1849"/>
                    <a:pt x="1748" y="1634"/>
                  </a:cubicBezTo>
                  <a:cubicBezTo>
                    <a:pt x="1856" y="1419"/>
                    <a:pt x="1883" y="1150"/>
                    <a:pt x="1829" y="855"/>
                  </a:cubicBezTo>
                  <a:cubicBezTo>
                    <a:pt x="1748" y="532"/>
                    <a:pt x="1641" y="290"/>
                    <a:pt x="1426" y="156"/>
                  </a:cubicBezTo>
                  <a:cubicBezTo>
                    <a:pt x="1286" y="56"/>
                    <a:pt x="1117" y="1"/>
                    <a:pt x="929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2066075" y="3144675"/>
              <a:ext cx="49775" cy="72450"/>
            </a:xfrm>
            <a:custGeom>
              <a:avLst/>
              <a:gdLst/>
              <a:ahLst/>
              <a:cxnLst/>
              <a:rect l="l" t="t" r="r" b="b"/>
              <a:pathLst>
                <a:path w="1991" h="2898" extrusionOk="0">
                  <a:moveTo>
                    <a:pt x="1020" y="280"/>
                  </a:moveTo>
                  <a:cubicBezTo>
                    <a:pt x="1137" y="280"/>
                    <a:pt x="1241" y="319"/>
                    <a:pt x="1345" y="424"/>
                  </a:cubicBezTo>
                  <a:cubicBezTo>
                    <a:pt x="1453" y="531"/>
                    <a:pt x="1560" y="692"/>
                    <a:pt x="1614" y="934"/>
                  </a:cubicBezTo>
                  <a:cubicBezTo>
                    <a:pt x="1641" y="1149"/>
                    <a:pt x="1641" y="1338"/>
                    <a:pt x="1560" y="1499"/>
                  </a:cubicBezTo>
                  <a:cubicBezTo>
                    <a:pt x="1506" y="1660"/>
                    <a:pt x="1399" y="1741"/>
                    <a:pt x="1211" y="1795"/>
                  </a:cubicBezTo>
                  <a:cubicBezTo>
                    <a:pt x="1174" y="1801"/>
                    <a:pt x="1139" y="1804"/>
                    <a:pt x="1106" y="1804"/>
                  </a:cubicBezTo>
                  <a:cubicBezTo>
                    <a:pt x="989" y="1804"/>
                    <a:pt x="885" y="1765"/>
                    <a:pt x="780" y="1660"/>
                  </a:cubicBezTo>
                  <a:cubicBezTo>
                    <a:pt x="673" y="1553"/>
                    <a:pt x="565" y="1391"/>
                    <a:pt x="538" y="1149"/>
                  </a:cubicBezTo>
                  <a:cubicBezTo>
                    <a:pt x="485" y="934"/>
                    <a:pt x="485" y="719"/>
                    <a:pt x="565" y="585"/>
                  </a:cubicBezTo>
                  <a:cubicBezTo>
                    <a:pt x="619" y="424"/>
                    <a:pt x="754" y="343"/>
                    <a:pt x="915" y="289"/>
                  </a:cubicBezTo>
                  <a:cubicBezTo>
                    <a:pt x="951" y="283"/>
                    <a:pt x="986" y="280"/>
                    <a:pt x="1020" y="280"/>
                  </a:cubicBezTo>
                  <a:close/>
                  <a:moveTo>
                    <a:pt x="1103" y="0"/>
                  </a:moveTo>
                  <a:cubicBezTo>
                    <a:pt x="1049" y="0"/>
                    <a:pt x="995" y="7"/>
                    <a:pt x="942" y="20"/>
                  </a:cubicBezTo>
                  <a:cubicBezTo>
                    <a:pt x="780" y="47"/>
                    <a:pt x="673" y="101"/>
                    <a:pt x="592" y="182"/>
                  </a:cubicBezTo>
                  <a:cubicBezTo>
                    <a:pt x="485" y="262"/>
                    <a:pt x="431" y="370"/>
                    <a:pt x="377" y="477"/>
                  </a:cubicBezTo>
                  <a:lnTo>
                    <a:pt x="323" y="182"/>
                  </a:lnTo>
                  <a:lnTo>
                    <a:pt x="1" y="262"/>
                  </a:lnTo>
                  <a:lnTo>
                    <a:pt x="565" y="2897"/>
                  </a:lnTo>
                  <a:lnTo>
                    <a:pt x="888" y="2843"/>
                  </a:lnTo>
                  <a:lnTo>
                    <a:pt x="673" y="1822"/>
                  </a:lnTo>
                  <a:lnTo>
                    <a:pt x="673" y="1822"/>
                  </a:lnTo>
                  <a:cubicBezTo>
                    <a:pt x="754" y="1929"/>
                    <a:pt x="861" y="1983"/>
                    <a:pt x="969" y="2037"/>
                  </a:cubicBezTo>
                  <a:cubicBezTo>
                    <a:pt x="1022" y="2050"/>
                    <a:pt x="1083" y="2057"/>
                    <a:pt x="1147" y="2057"/>
                  </a:cubicBezTo>
                  <a:cubicBezTo>
                    <a:pt x="1211" y="2057"/>
                    <a:pt x="1278" y="2050"/>
                    <a:pt x="1345" y="2037"/>
                  </a:cubicBezTo>
                  <a:cubicBezTo>
                    <a:pt x="1587" y="1983"/>
                    <a:pt x="1748" y="1848"/>
                    <a:pt x="1856" y="1633"/>
                  </a:cubicBezTo>
                  <a:cubicBezTo>
                    <a:pt x="1963" y="1418"/>
                    <a:pt x="1990" y="1149"/>
                    <a:pt x="1936" y="854"/>
                  </a:cubicBezTo>
                  <a:cubicBezTo>
                    <a:pt x="1856" y="558"/>
                    <a:pt x="1748" y="316"/>
                    <a:pt x="1560" y="182"/>
                  </a:cubicBezTo>
                  <a:cubicBezTo>
                    <a:pt x="1419" y="61"/>
                    <a:pt x="1263" y="0"/>
                    <a:pt x="1103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2117825" y="3118950"/>
              <a:ext cx="54475" cy="68600"/>
            </a:xfrm>
            <a:custGeom>
              <a:avLst/>
              <a:gdLst/>
              <a:ahLst/>
              <a:cxnLst/>
              <a:rect l="l" t="t" r="r" b="b"/>
              <a:pathLst>
                <a:path w="2179" h="2744" extrusionOk="0">
                  <a:moveTo>
                    <a:pt x="324" y="1"/>
                  </a:moveTo>
                  <a:lnTo>
                    <a:pt x="1" y="81"/>
                  </a:lnTo>
                  <a:lnTo>
                    <a:pt x="566" y="2743"/>
                  </a:lnTo>
                  <a:lnTo>
                    <a:pt x="888" y="2662"/>
                  </a:lnTo>
                  <a:lnTo>
                    <a:pt x="646" y="1587"/>
                  </a:lnTo>
                  <a:cubicBezTo>
                    <a:pt x="619" y="1399"/>
                    <a:pt x="646" y="1237"/>
                    <a:pt x="700" y="1103"/>
                  </a:cubicBezTo>
                  <a:cubicBezTo>
                    <a:pt x="781" y="969"/>
                    <a:pt x="915" y="888"/>
                    <a:pt x="1076" y="861"/>
                  </a:cubicBezTo>
                  <a:cubicBezTo>
                    <a:pt x="1110" y="854"/>
                    <a:pt x="1144" y="851"/>
                    <a:pt x="1176" y="851"/>
                  </a:cubicBezTo>
                  <a:cubicBezTo>
                    <a:pt x="1275" y="851"/>
                    <a:pt x="1365" y="881"/>
                    <a:pt x="1426" y="942"/>
                  </a:cubicBezTo>
                  <a:cubicBezTo>
                    <a:pt x="1507" y="995"/>
                    <a:pt x="1587" y="1130"/>
                    <a:pt x="1614" y="1318"/>
                  </a:cubicBezTo>
                  <a:lnTo>
                    <a:pt x="1856" y="2474"/>
                  </a:lnTo>
                  <a:lnTo>
                    <a:pt x="2179" y="2394"/>
                  </a:lnTo>
                  <a:lnTo>
                    <a:pt x="1937" y="1237"/>
                  </a:lnTo>
                  <a:cubicBezTo>
                    <a:pt x="1883" y="969"/>
                    <a:pt x="1775" y="780"/>
                    <a:pt x="1641" y="673"/>
                  </a:cubicBezTo>
                  <a:cubicBezTo>
                    <a:pt x="1518" y="591"/>
                    <a:pt x="1395" y="556"/>
                    <a:pt x="1247" y="556"/>
                  </a:cubicBezTo>
                  <a:cubicBezTo>
                    <a:pt x="1202" y="556"/>
                    <a:pt x="1154" y="559"/>
                    <a:pt x="1103" y="565"/>
                  </a:cubicBezTo>
                  <a:cubicBezTo>
                    <a:pt x="969" y="592"/>
                    <a:pt x="834" y="646"/>
                    <a:pt x="754" y="727"/>
                  </a:cubicBezTo>
                  <a:cubicBezTo>
                    <a:pt x="673" y="807"/>
                    <a:pt x="592" y="915"/>
                    <a:pt x="539" y="1049"/>
                  </a:cubicBezTo>
                  <a:lnTo>
                    <a:pt x="324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2172275" y="3118950"/>
              <a:ext cx="46400" cy="75300"/>
            </a:xfrm>
            <a:custGeom>
              <a:avLst/>
              <a:gdLst/>
              <a:ahLst/>
              <a:cxnLst/>
              <a:rect l="l" t="t" r="r" b="b"/>
              <a:pathLst>
                <a:path w="1856" h="3012" extrusionOk="0">
                  <a:moveTo>
                    <a:pt x="1856" y="1"/>
                  </a:moveTo>
                  <a:lnTo>
                    <a:pt x="1533" y="54"/>
                  </a:lnTo>
                  <a:lnTo>
                    <a:pt x="1237" y="1695"/>
                  </a:lnTo>
                  <a:lnTo>
                    <a:pt x="323" y="323"/>
                  </a:lnTo>
                  <a:lnTo>
                    <a:pt x="1" y="404"/>
                  </a:lnTo>
                  <a:lnTo>
                    <a:pt x="1184" y="2125"/>
                  </a:lnTo>
                  <a:lnTo>
                    <a:pt x="1157" y="2259"/>
                  </a:lnTo>
                  <a:cubicBezTo>
                    <a:pt x="1130" y="2420"/>
                    <a:pt x="1076" y="2555"/>
                    <a:pt x="1049" y="2582"/>
                  </a:cubicBezTo>
                  <a:cubicBezTo>
                    <a:pt x="995" y="2636"/>
                    <a:pt x="942" y="2689"/>
                    <a:pt x="861" y="2689"/>
                  </a:cubicBezTo>
                  <a:lnTo>
                    <a:pt x="673" y="2743"/>
                  </a:lnTo>
                  <a:lnTo>
                    <a:pt x="727" y="3012"/>
                  </a:lnTo>
                  <a:lnTo>
                    <a:pt x="969" y="2958"/>
                  </a:lnTo>
                  <a:cubicBezTo>
                    <a:pt x="1130" y="2904"/>
                    <a:pt x="1237" y="2851"/>
                    <a:pt x="1291" y="2770"/>
                  </a:cubicBezTo>
                  <a:cubicBezTo>
                    <a:pt x="1372" y="2689"/>
                    <a:pt x="1426" y="2528"/>
                    <a:pt x="1453" y="2259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2224025" y="3101475"/>
              <a:ext cx="39700" cy="60575"/>
            </a:xfrm>
            <a:custGeom>
              <a:avLst/>
              <a:gdLst/>
              <a:ahLst/>
              <a:cxnLst/>
              <a:rect l="l" t="t" r="r" b="b"/>
              <a:pathLst>
                <a:path w="1588" h="2423" extrusionOk="0">
                  <a:moveTo>
                    <a:pt x="431" y="1"/>
                  </a:moveTo>
                  <a:lnTo>
                    <a:pt x="108" y="54"/>
                  </a:lnTo>
                  <a:lnTo>
                    <a:pt x="216" y="592"/>
                  </a:lnTo>
                  <a:lnTo>
                    <a:pt x="1" y="646"/>
                  </a:lnTo>
                  <a:lnTo>
                    <a:pt x="55" y="888"/>
                  </a:lnTo>
                  <a:lnTo>
                    <a:pt x="270" y="834"/>
                  </a:lnTo>
                  <a:lnTo>
                    <a:pt x="485" y="1883"/>
                  </a:lnTo>
                  <a:cubicBezTo>
                    <a:pt x="539" y="2125"/>
                    <a:pt x="619" y="2286"/>
                    <a:pt x="727" y="2367"/>
                  </a:cubicBezTo>
                  <a:cubicBezTo>
                    <a:pt x="810" y="2400"/>
                    <a:pt x="903" y="2423"/>
                    <a:pt x="1020" y="2423"/>
                  </a:cubicBezTo>
                  <a:cubicBezTo>
                    <a:pt x="1091" y="2423"/>
                    <a:pt x="1172" y="2414"/>
                    <a:pt x="1265" y="2394"/>
                  </a:cubicBezTo>
                  <a:lnTo>
                    <a:pt x="1587" y="2313"/>
                  </a:lnTo>
                  <a:lnTo>
                    <a:pt x="1533" y="2044"/>
                  </a:lnTo>
                  <a:lnTo>
                    <a:pt x="1211" y="2125"/>
                  </a:lnTo>
                  <a:cubicBezTo>
                    <a:pt x="1155" y="2136"/>
                    <a:pt x="1109" y="2142"/>
                    <a:pt x="1070" y="2142"/>
                  </a:cubicBezTo>
                  <a:cubicBezTo>
                    <a:pt x="1014" y="2142"/>
                    <a:pt x="973" y="2129"/>
                    <a:pt x="942" y="2098"/>
                  </a:cubicBezTo>
                  <a:cubicBezTo>
                    <a:pt x="888" y="2071"/>
                    <a:pt x="834" y="1963"/>
                    <a:pt x="807" y="1829"/>
                  </a:cubicBezTo>
                  <a:lnTo>
                    <a:pt x="592" y="780"/>
                  </a:lnTo>
                  <a:lnTo>
                    <a:pt x="1238" y="646"/>
                  </a:lnTo>
                  <a:lnTo>
                    <a:pt x="1184" y="404"/>
                  </a:lnTo>
                  <a:lnTo>
                    <a:pt x="539" y="538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2265025" y="3103525"/>
              <a:ext cx="46425" cy="52450"/>
            </a:xfrm>
            <a:custGeom>
              <a:avLst/>
              <a:gdLst/>
              <a:ahLst/>
              <a:cxnLst/>
              <a:rect l="l" t="t" r="r" b="b"/>
              <a:pathLst>
                <a:path w="1857" h="2098" extrusionOk="0">
                  <a:moveTo>
                    <a:pt x="1345" y="940"/>
                  </a:moveTo>
                  <a:lnTo>
                    <a:pt x="1372" y="994"/>
                  </a:lnTo>
                  <a:cubicBezTo>
                    <a:pt x="1399" y="1209"/>
                    <a:pt x="1399" y="1370"/>
                    <a:pt x="1318" y="1532"/>
                  </a:cubicBezTo>
                  <a:cubicBezTo>
                    <a:pt x="1238" y="1666"/>
                    <a:pt x="1103" y="1774"/>
                    <a:pt x="942" y="1801"/>
                  </a:cubicBezTo>
                  <a:cubicBezTo>
                    <a:pt x="886" y="1812"/>
                    <a:pt x="835" y="1818"/>
                    <a:pt x="789" y="1818"/>
                  </a:cubicBezTo>
                  <a:cubicBezTo>
                    <a:pt x="723" y="1818"/>
                    <a:pt x="667" y="1805"/>
                    <a:pt x="619" y="1774"/>
                  </a:cubicBezTo>
                  <a:cubicBezTo>
                    <a:pt x="512" y="1720"/>
                    <a:pt x="458" y="1639"/>
                    <a:pt x="431" y="1532"/>
                  </a:cubicBezTo>
                  <a:cubicBezTo>
                    <a:pt x="404" y="1370"/>
                    <a:pt x="431" y="1263"/>
                    <a:pt x="512" y="1182"/>
                  </a:cubicBezTo>
                  <a:cubicBezTo>
                    <a:pt x="619" y="1129"/>
                    <a:pt x="781" y="1048"/>
                    <a:pt x="1023" y="994"/>
                  </a:cubicBezTo>
                  <a:lnTo>
                    <a:pt x="1345" y="940"/>
                  </a:lnTo>
                  <a:close/>
                  <a:moveTo>
                    <a:pt x="865" y="0"/>
                  </a:moveTo>
                  <a:cubicBezTo>
                    <a:pt x="787" y="0"/>
                    <a:pt x="704" y="9"/>
                    <a:pt x="619" y="26"/>
                  </a:cubicBezTo>
                  <a:cubicBezTo>
                    <a:pt x="512" y="53"/>
                    <a:pt x="431" y="80"/>
                    <a:pt x="324" y="134"/>
                  </a:cubicBezTo>
                  <a:cubicBezTo>
                    <a:pt x="216" y="188"/>
                    <a:pt x="109" y="241"/>
                    <a:pt x="1" y="322"/>
                  </a:cubicBezTo>
                  <a:lnTo>
                    <a:pt x="55" y="591"/>
                  </a:lnTo>
                  <a:cubicBezTo>
                    <a:pt x="135" y="537"/>
                    <a:pt x="243" y="456"/>
                    <a:pt x="324" y="429"/>
                  </a:cubicBezTo>
                  <a:cubicBezTo>
                    <a:pt x="431" y="376"/>
                    <a:pt x="539" y="322"/>
                    <a:pt x="646" y="322"/>
                  </a:cubicBezTo>
                  <a:cubicBezTo>
                    <a:pt x="708" y="301"/>
                    <a:pt x="769" y="293"/>
                    <a:pt x="828" y="293"/>
                  </a:cubicBezTo>
                  <a:cubicBezTo>
                    <a:pt x="923" y="293"/>
                    <a:pt x="1010" y="316"/>
                    <a:pt x="1076" y="349"/>
                  </a:cubicBezTo>
                  <a:cubicBezTo>
                    <a:pt x="1184" y="403"/>
                    <a:pt x="1265" y="510"/>
                    <a:pt x="1291" y="645"/>
                  </a:cubicBezTo>
                  <a:lnTo>
                    <a:pt x="1291" y="671"/>
                  </a:lnTo>
                  <a:lnTo>
                    <a:pt x="861" y="779"/>
                  </a:lnTo>
                  <a:cubicBezTo>
                    <a:pt x="566" y="833"/>
                    <a:pt x="350" y="940"/>
                    <a:pt x="243" y="1075"/>
                  </a:cubicBezTo>
                  <a:cubicBezTo>
                    <a:pt x="109" y="1209"/>
                    <a:pt x="82" y="1397"/>
                    <a:pt x="135" y="1612"/>
                  </a:cubicBezTo>
                  <a:cubicBezTo>
                    <a:pt x="162" y="1801"/>
                    <a:pt x="270" y="1935"/>
                    <a:pt x="404" y="2016"/>
                  </a:cubicBezTo>
                  <a:cubicBezTo>
                    <a:pt x="491" y="2068"/>
                    <a:pt x="589" y="2098"/>
                    <a:pt x="698" y="2098"/>
                  </a:cubicBezTo>
                  <a:cubicBezTo>
                    <a:pt x="758" y="2098"/>
                    <a:pt x="822" y="2089"/>
                    <a:pt x="888" y="2070"/>
                  </a:cubicBezTo>
                  <a:cubicBezTo>
                    <a:pt x="1050" y="2043"/>
                    <a:pt x="1184" y="1989"/>
                    <a:pt x="1265" y="1908"/>
                  </a:cubicBezTo>
                  <a:cubicBezTo>
                    <a:pt x="1372" y="1828"/>
                    <a:pt x="1453" y="1720"/>
                    <a:pt x="1480" y="1612"/>
                  </a:cubicBezTo>
                  <a:lnTo>
                    <a:pt x="1560" y="1881"/>
                  </a:lnTo>
                  <a:lnTo>
                    <a:pt x="1856" y="1828"/>
                  </a:lnTo>
                  <a:lnTo>
                    <a:pt x="1641" y="725"/>
                  </a:lnTo>
                  <a:cubicBezTo>
                    <a:pt x="1560" y="429"/>
                    <a:pt x="1453" y="241"/>
                    <a:pt x="1291" y="134"/>
                  </a:cubicBezTo>
                  <a:cubicBezTo>
                    <a:pt x="1181" y="42"/>
                    <a:pt x="1033" y="0"/>
                    <a:pt x="865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1885950" y="3601725"/>
              <a:ext cx="64550" cy="68550"/>
            </a:xfrm>
            <a:custGeom>
              <a:avLst/>
              <a:gdLst/>
              <a:ahLst/>
              <a:cxnLst/>
              <a:rect l="l" t="t" r="r" b="b"/>
              <a:pathLst>
                <a:path w="2582" h="2742" extrusionOk="0">
                  <a:moveTo>
                    <a:pt x="1462" y="1"/>
                  </a:moveTo>
                  <a:cubicBezTo>
                    <a:pt x="1392" y="1"/>
                    <a:pt x="1318" y="7"/>
                    <a:pt x="1237" y="21"/>
                  </a:cubicBezTo>
                  <a:cubicBezTo>
                    <a:pt x="1103" y="21"/>
                    <a:pt x="968" y="75"/>
                    <a:pt x="807" y="128"/>
                  </a:cubicBezTo>
                  <a:cubicBezTo>
                    <a:pt x="457" y="290"/>
                    <a:pt x="215" y="532"/>
                    <a:pt x="108" y="854"/>
                  </a:cubicBezTo>
                  <a:cubicBezTo>
                    <a:pt x="0" y="1150"/>
                    <a:pt x="27" y="1500"/>
                    <a:pt x="215" y="1903"/>
                  </a:cubicBezTo>
                  <a:cubicBezTo>
                    <a:pt x="377" y="2279"/>
                    <a:pt x="619" y="2521"/>
                    <a:pt x="914" y="2656"/>
                  </a:cubicBezTo>
                  <a:cubicBezTo>
                    <a:pt x="1054" y="2714"/>
                    <a:pt x="1193" y="2742"/>
                    <a:pt x="1335" y="2742"/>
                  </a:cubicBezTo>
                  <a:cubicBezTo>
                    <a:pt x="1521" y="2742"/>
                    <a:pt x="1711" y="2693"/>
                    <a:pt x="1909" y="2602"/>
                  </a:cubicBezTo>
                  <a:cubicBezTo>
                    <a:pt x="2070" y="2548"/>
                    <a:pt x="2178" y="2467"/>
                    <a:pt x="2286" y="2387"/>
                  </a:cubicBezTo>
                  <a:cubicBezTo>
                    <a:pt x="2393" y="2279"/>
                    <a:pt x="2501" y="2172"/>
                    <a:pt x="2581" y="2037"/>
                  </a:cubicBezTo>
                  <a:lnTo>
                    <a:pt x="2420" y="1715"/>
                  </a:lnTo>
                  <a:cubicBezTo>
                    <a:pt x="2366" y="1849"/>
                    <a:pt x="2286" y="1983"/>
                    <a:pt x="2178" y="2091"/>
                  </a:cubicBezTo>
                  <a:cubicBezTo>
                    <a:pt x="2070" y="2199"/>
                    <a:pt x="1963" y="2279"/>
                    <a:pt x="1828" y="2333"/>
                  </a:cubicBezTo>
                  <a:cubicBezTo>
                    <a:pt x="1687" y="2404"/>
                    <a:pt x="1545" y="2437"/>
                    <a:pt x="1411" y="2437"/>
                  </a:cubicBezTo>
                  <a:cubicBezTo>
                    <a:pt x="1291" y="2437"/>
                    <a:pt x="1177" y="2411"/>
                    <a:pt x="1076" y="2360"/>
                  </a:cubicBezTo>
                  <a:cubicBezTo>
                    <a:pt x="861" y="2252"/>
                    <a:pt x="672" y="2064"/>
                    <a:pt x="538" y="1741"/>
                  </a:cubicBezTo>
                  <a:cubicBezTo>
                    <a:pt x="404" y="1419"/>
                    <a:pt x="377" y="1150"/>
                    <a:pt x="430" y="908"/>
                  </a:cubicBezTo>
                  <a:cubicBezTo>
                    <a:pt x="511" y="693"/>
                    <a:pt x="672" y="505"/>
                    <a:pt x="968" y="397"/>
                  </a:cubicBezTo>
                  <a:cubicBezTo>
                    <a:pt x="1103" y="317"/>
                    <a:pt x="1237" y="290"/>
                    <a:pt x="1371" y="290"/>
                  </a:cubicBezTo>
                  <a:cubicBezTo>
                    <a:pt x="1533" y="290"/>
                    <a:pt x="1667" y="317"/>
                    <a:pt x="1828" y="370"/>
                  </a:cubicBezTo>
                  <a:lnTo>
                    <a:pt x="1667" y="21"/>
                  </a:lnTo>
                  <a:cubicBezTo>
                    <a:pt x="1600" y="7"/>
                    <a:pt x="1533" y="1"/>
                    <a:pt x="146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1947775" y="3595500"/>
              <a:ext cx="52450" cy="51425"/>
            </a:xfrm>
            <a:custGeom>
              <a:avLst/>
              <a:gdLst/>
              <a:ahLst/>
              <a:cxnLst/>
              <a:rect l="l" t="t" r="r" b="b"/>
              <a:pathLst>
                <a:path w="2098" h="2057" extrusionOk="0">
                  <a:moveTo>
                    <a:pt x="949" y="286"/>
                  </a:moveTo>
                  <a:cubicBezTo>
                    <a:pt x="1009" y="286"/>
                    <a:pt x="1070" y="299"/>
                    <a:pt x="1130" y="324"/>
                  </a:cubicBezTo>
                  <a:cubicBezTo>
                    <a:pt x="1264" y="377"/>
                    <a:pt x="1372" y="485"/>
                    <a:pt x="1453" y="646"/>
                  </a:cubicBezTo>
                  <a:lnTo>
                    <a:pt x="404" y="1130"/>
                  </a:lnTo>
                  <a:cubicBezTo>
                    <a:pt x="323" y="942"/>
                    <a:pt x="323" y="781"/>
                    <a:pt x="377" y="646"/>
                  </a:cubicBezTo>
                  <a:cubicBezTo>
                    <a:pt x="458" y="512"/>
                    <a:pt x="565" y="404"/>
                    <a:pt x="727" y="350"/>
                  </a:cubicBezTo>
                  <a:cubicBezTo>
                    <a:pt x="801" y="306"/>
                    <a:pt x="875" y="286"/>
                    <a:pt x="949" y="286"/>
                  </a:cubicBezTo>
                  <a:close/>
                  <a:moveTo>
                    <a:pt x="955" y="1"/>
                  </a:moveTo>
                  <a:cubicBezTo>
                    <a:pt x="841" y="1"/>
                    <a:pt x="727" y="28"/>
                    <a:pt x="619" y="82"/>
                  </a:cubicBezTo>
                  <a:cubicBezTo>
                    <a:pt x="350" y="216"/>
                    <a:pt x="162" y="404"/>
                    <a:pt x="81" y="646"/>
                  </a:cubicBezTo>
                  <a:cubicBezTo>
                    <a:pt x="1" y="888"/>
                    <a:pt x="28" y="1157"/>
                    <a:pt x="162" y="1426"/>
                  </a:cubicBezTo>
                  <a:cubicBezTo>
                    <a:pt x="270" y="1722"/>
                    <a:pt x="458" y="1910"/>
                    <a:pt x="700" y="1990"/>
                  </a:cubicBezTo>
                  <a:cubicBezTo>
                    <a:pt x="801" y="2035"/>
                    <a:pt x="906" y="2057"/>
                    <a:pt x="1017" y="2057"/>
                  </a:cubicBezTo>
                  <a:cubicBezTo>
                    <a:pt x="1171" y="2057"/>
                    <a:pt x="1334" y="2015"/>
                    <a:pt x="1506" y="1937"/>
                  </a:cubicBezTo>
                  <a:cubicBezTo>
                    <a:pt x="1614" y="1910"/>
                    <a:pt x="1721" y="1829"/>
                    <a:pt x="1829" y="1775"/>
                  </a:cubicBezTo>
                  <a:cubicBezTo>
                    <a:pt x="1910" y="1695"/>
                    <a:pt x="2017" y="1614"/>
                    <a:pt x="2098" y="1507"/>
                  </a:cubicBezTo>
                  <a:lnTo>
                    <a:pt x="1963" y="1238"/>
                  </a:lnTo>
                  <a:cubicBezTo>
                    <a:pt x="1883" y="1345"/>
                    <a:pt x="1802" y="1426"/>
                    <a:pt x="1721" y="1507"/>
                  </a:cubicBezTo>
                  <a:cubicBezTo>
                    <a:pt x="1614" y="1587"/>
                    <a:pt x="1506" y="1641"/>
                    <a:pt x="1399" y="1695"/>
                  </a:cubicBezTo>
                  <a:cubicBezTo>
                    <a:pt x="1277" y="1747"/>
                    <a:pt x="1156" y="1776"/>
                    <a:pt x="1041" y="1776"/>
                  </a:cubicBezTo>
                  <a:cubicBezTo>
                    <a:pt x="979" y="1776"/>
                    <a:pt x="918" y="1768"/>
                    <a:pt x="861" y="1749"/>
                  </a:cubicBezTo>
                  <a:cubicBezTo>
                    <a:pt x="727" y="1668"/>
                    <a:pt x="592" y="1560"/>
                    <a:pt x="485" y="1345"/>
                  </a:cubicBezTo>
                  <a:lnTo>
                    <a:pt x="1829" y="754"/>
                  </a:lnTo>
                  <a:lnTo>
                    <a:pt x="1775" y="619"/>
                  </a:lnTo>
                  <a:cubicBezTo>
                    <a:pt x="1668" y="350"/>
                    <a:pt x="1479" y="162"/>
                    <a:pt x="1291" y="82"/>
                  </a:cubicBezTo>
                  <a:cubicBezTo>
                    <a:pt x="1184" y="28"/>
                    <a:pt x="1069" y="1"/>
                    <a:pt x="95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1994825" y="3572100"/>
              <a:ext cx="57175" cy="57725"/>
            </a:xfrm>
            <a:custGeom>
              <a:avLst/>
              <a:gdLst/>
              <a:ahLst/>
              <a:cxnLst/>
              <a:rect l="l" t="t" r="r" b="b"/>
              <a:pathLst>
                <a:path w="2287" h="2309" extrusionOk="0">
                  <a:moveTo>
                    <a:pt x="1184" y="1"/>
                  </a:moveTo>
                  <a:cubicBezTo>
                    <a:pt x="1080" y="1"/>
                    <a:pt x="971" y="30"/>
                    <a:pt x="861" y="77"/>
                  </a:cubicBezTo>
                  <a:cubicBezTo>
                    <a:pt x="727" y="130"/>
                    <a:pt x="619" y="211"/>
                    <a:pt x="565" y="319"/>
                  </a:cubicBezTo>
                  <a:cubicBezTo>
                    <a:pt x="485" y="399"/>
                    <a:pt x="431" y="507"/>
                    <a:pt x="404" y="668"/>
                  </a:cubicBezTo>
                  <a:lnTo>
                    <a:pt x="297" y="372"/>
                  </a:lnTo>
                  <a:lnTo>
                    <a:pt x="1" y="507"/>
                  </a:lnTo>
                  <a:lnTo>
                    <a:pt x="807" y="2308"/>
                  </a:lnTo>
                  <a:lnTo>
                    <a:pt x="1103" y="2174"/>
                  </a:lnTo>
                  <a:lnTo>
                    <a:pt x="646" y="1152"/>
                  </a:lnTo>
                  <a:cubicBezTo>
                    <a:pt x="565" y="991"/>
                    <a:pt x="538" y="829"/>
                    <a:pt x="592" y="695"/>
                  </a:cubicBezTo>
                  <a:cubicBezTo>
                    <a:pt x="646" y="534"/>
                    <a:pt x="754" y="426"/>
                    <a:pt x="888" y="372"/>
                  </a:cubicBezTo>
                  <a:cubicBezTo>
                    <a:pt x="962" y="328"/>
                    <a:pt x="1036" y="308"/>
                    <a:pt x="1106" y="308"/>
                  </a:cubicBezTo>
                  <a:cubicBezTo>
                    <a:pt x="1162" y="308"/>
                    <a:pt x="1216" y="321"/>
                    <a:pt x="1264" y="345"/>
                  </a:cubicBezTo>
                  <a:cubicBezTo>
                    <a:pt x="1345" y="399"/>
                    <a:pt x="1453" y="534"/>
                    <a:pt x="1533" y="695"/>
                  </a:cubicBezTo>
                  <a:lnTo>
                    <a:pt x="1990" y="1770"/>
                  </a:lnTo>
                  <a:lnTo>
                    <a:pt x="2286" y="1636"/>
                  </a:lnTo>
                  <a:lnTo>
                    <a:pt x="1802" y="561"/>
                  </a:lnTo>
                  <a:cubicBezTo>
                    <a:pt x="1695" y="319"/>
                    <a:pt x="1560" y="130"/>
                    <a:pt x="1399" y="50"/>
                  </a:cubicBezTo>
                  <a:cubicBezTo>
                    <a:pt x="1331" y="16"/>
                    <a:pt x="1259" y="1"/>
                    <a:pt x="118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2041200" y="3545775"/>
              <a:ext cx="48425" cy="56475"/>
            </a:xfrm>
            <a:custGeom>
              <a:avLst/>
              <a:gdLst/>
              <a:ahLst/>
              <a:cxnLst/>
              <a:rect l="l" t="t" r="r" b="b"/>
              <a:pathLst>
                <a:path w="1937" h="2259" extrusionOk="0">
                  <a:moveTo>
                    <a:pt x="297" y="0"/>
                  </a:moveTo>
                  <a:lnTo>
                    <a:pt x="1" y="135"/>
                  </a:lnTo>
                  <a:lnTo>
                    <a:pt x="216" y="646"/>
                  </a:lnTo>
                  <a:lnTo>
                    <a:pt x="1" y="726"/>
                  </a:lnTo>
                  <a:lnTo>
                    <a:pt x="108" y="968"/>
                  </a:lnTo>
                  <a:lnTo>
                    <a:pt x="324" y="861"/>
                  </a:lnTo>
                  <a:lnTo>
                    <a:pt x="754" y="1829"/>
                  </a:lnTo>
                  <a:cubicBezTo>
                    <a:pt x="861" y="2071"/>
                    <a:pt x="969" y="2205"/>
                    <a:pt x="1103" y="2232"/>
                  </a:cubicBezTo>
                  <a:cubicBezTo>
                    <a:pt x="1139" y="2250"/>
                    <a:pt x="1184" y="2259"/>
                    <a:pt x="1236" y="2259"/>
                  </a:cubicBezTo>
                  <a:cubicBezTo>
                    <a:pt x="1339" y="2259"/>
                    <a:pt x="1471" y="2223"/>
                    <a:pt x="1614" y="2151"/>
                  </a:cubicBezTo>
                  <a:lnTo>
                    <a:pt x="1937" y="2017"/>
                  </a:lnTo>
                  <a:lnTo>
                    <a:pt x="1802" y="1775"/>
                  </a:lnTo>
                  <a:lnTo>
                    <a:pt x="1507" y="1909"/>
                  </a:lnTo>
                  <a:cubicBezTo>
                    <a:pt x="1428" y="1949"/>
                    <a:pt x="1349" y="1974"/>
                    <a:pt x="1291" y="1974"/>
                  </a:cubicBezTo>
                  <a:cubicBezTo>
                    <a:pt x="1270" y="1974"/>
                    <a:pt x="1252" y="1970"/>
                    <a:pt x="1238" y="1963"/>
                  </a:cubicBezTo>
                  <a:cubicBezTo>
                    <a:pt x="1184" y="1936"/>
                    <a:pt x="1130" y="1855"/>
                    <a:pt x="1049" y="1694"/>
                  </a:cubicBezTo>
                  <a:lnTo>
                    <a:pt x="619" y="726"/>
                  </a:lnTo>
                  <a:lnTo>
                    <a:pt x="1238" y="457"/>
                  </a:lnTo>
                  <a:lnTo>
                    <a:pt x="1130" y="242"/>
                  </a:lnTo>
                  <a:lnTo>
                    <a:pt x="512" y="51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2078850" y="3535025"/>
              <a:ext cx="28925" cy="57150"/>
            </a:xfrm>
            <a:custGeom>
              <a:avLst/>
              <a:gdLst/>
              <a:ahLst/>
              <a:cxnLst/>
              <a:rect l="l" t="t" r="r" b="b"/>
              <a:pathLst>
                <a:path w="1157" h="2286" extrusionOk="0">
                  <a:moveTo>
                    <a:pt x="1022" y="0"/>
                  </a:moveTo>
                  <a:cubicBezTo>
                    <a:pt x="995" y="0"/>
                    <a:pt x="968" y="27"/>
                    <a:pt x="942" y="27"/>
                  </a:cubicBezTo>
                  <a:cubicBezTo>
                    <a:pt x="915" y="27"/>
                    <a:pt x="888" y="54"/>
                    <a:pt x="888" y="54"/>
                  </a:cubicBezTo>
                  <a:cubicBezTo>
                    <a:pt x="726" y="108"/>
                    <a:pt x="619" y="188"/>
                    <a:pt x="538" y="296"/>
                  </a:cubicBezTo>
                  <a:cubicBezTo>
                    <a:pt x="484" y="403"/>
                    <a:pt x="431" y="511"/>
                    <a:pt x="404" y="645"/>
                  </a:cubicBezTo>
                  <a:lnTo>
                    <a:pt x="296" y="377"/>
                  </a:lnTo>
                  <a:lnTo>
                    <a:pt x="1" y="511"/>
                  </a:lnTo>
                  <a:lnTo>
                    <a:pt x="780" y="2285"/>
                  </a:lnTo>
                  <a:lnTo>
                    <a:pt x="1076" y="2151"/>
                  </a:lnTo>
                  <a:lnTo>
                    <a:pt x="673" y="1210"/>
                  </a:lnTo>
                  <a:cubicBezTo>
                    <a:pt x="592" y="1022"/>
                    <a:pt x="565" y="834"/>
                    <a:pt x="592" y="699"/>
                  </a:cubicBezTo>
                  <a:cubicBezTo>
                    <a:pt x="646" y="538"/>
                    <a:pt x="726" y="430"/>
                    <a:pt x="915" y="350"/>
                  </a:cubicBezTo>
                  <a:cubicBezTo>
                    <a:pt x="942" y="323"/>
                    <a:pt x="995" y="323"/>
                    <a:pt x="1049" y="323"/>
                  </a:cubicBezTo>
                  <a:cubicBezTo>
                    <a:pt x="1076" y="296"/>
                    <a:pt x="1130" y="296"/>
                    <a:pt x="1157" y="296"/>
                  </a:cubicBezTo>
                  <a:lnTo>
                    <a:pt x="1022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2113800" y="3522150"/>
              <a:ext cx="49100" cy="51575"/>
            </a:xfrm>
            <a:custGeom>
              <a:avLst/>
              <a:gdLst/>
              <a:ahLst/>
              <a:cxnLst/>
              <a:rect l="l" t="t" r="r" b="b"/>
              <a:pathLst>
                <a:path w="1964" h="2063" extrusionOk="0">
                  <a:moveTo>
                    <a:pt x="879" y="289"/>
                  </a:moveTo>
                  <a:cubicBezTo>
                    <a:pt x="960" y="289"/>
                    <a:pt x="1041" y="309"/>
                    <a:pt x="1130" y="354"/>
                  </a:cubicBezTo>
                  <a:cubicBezTo>
                    <a:pt x="1264" y="435"/>
                    <a:pt x="1399" y="596"/>
                    <a:pt x="1479" y="811"/>
                  </a:cubicBezTo>
                  <a:cubicBezTo>
                    <a:pt x="1587" y="1026"/>
                    <a:pt x="1614" y="1214"/>
                    <a:pt x="1587" y="1376"/>
                  </a:cubicBezTo>
                  <a:cubicBezTo>
                    <a:pt x="1533" y="1537"/>
                    <a:pt x="1452" y="1644"/>
                    <a:pt x="1291" y="1725"/>
                  </a:cubicBezTo>
                  <a:cubicBezTo>
                    <a:pt x="1219" y="1749"/>
                    <a:pt x="1146" y="1763"/>
                    <a:pt x="1076" y="1763"/>
                  </a:cubicBezTo>
                  <a:cubicBezTo>
                    <a:pt x="990" y="1763"/>
                    <a:pt x="908" y="1743"/>
                    <a:pt x="834" y="1698"/>
                  </a:cubicBezTo>
                  <a:cubicBezTo>
                    <a:pt x="673" y="1617"/>
                    <a:pt x="565" y="1483"/>
                    <a:pt x="458" y="1268"/>
                  </a:cubicBezTo>
                  <a:cubicBezTo>
                    <a:pt x="377" y="1053"/>
                    <a:pt x="350" y="865"/>
                    <a:pt x="377" y="703"/>
                  </a:cubicBezTo>
                  <a:cubicBezTo>
                    <a:pt x="404" y="515"/>
                    <a:pt x="511" y="408"/>
                    <a:pt x="673" y="327"/>
                  </a:cubicBezTo>
                  <a:cubicBezTo>
                    <a:pt x="745" y="303"/>
                    <a:pt x="812" y="289"/>
                    <a:pt x="879" y="289"/>
                  </a:cubicBezTo>
                  <a:close/>
                  <a:moveTo>
                    <a:pt x="950" y="1"/>
                  </a:moveTo>
                  <a:cubicBezTo>
                    <a:pt x="825" y="1"/>
                    <a:pt x="695" y="27"/>
                    <a:pt x="565" y="85"/>
                  </a:cubicBezTo>
                  <a:cubicBezTo>
                    <a:pt x="296" y="193"/>
                    <a:pt x="135" y="381"/>
                    <a:pt x="54" y="596"/>
                  </a:cubicBezTo>
                  <a:cubicBezTo>
                    <a:pt x="1" y="838"/>
                    <a:pt x="27" y="1107"/>
                    <a:pt x="162" y="1402"/>
                  </a:cubicBezTo>
                  <a:cubicBezTo>
                    <a:pt x="296" y="1698"/>
                    <a:pt x="458" y="1886"/>
                    <a:pt x="673" y="1994"/>
                  </a:cubicBezTo>
                  <a:cubicBezTo>
                    <a:pt x="767" y="2041"/>
                    <a:pt x="867" y="2062"/>
                    <a:pt x="971" y="2062"/>
                  </a:cubicBezTo>
                  <a:cubicBezTo>
                    <a:pt x="1105" y="2062"/>
                    <a:pt x="1248" y="2027"/>
                    <a:pt x="1399" y="1967"/>
                  </a:cubicBezTo>
                  <a:cubicBezTo>
                    <a:pt x="1641" y="1859"/>
                    <a:pt x="1802" y="1671"/>
                    <a:pt x="1883" y="1456"/>
                  </a:cubicBezTo>
                  <a:cubicBezTo>
                    <a:pt x="1963" y="1214"/>
                    <a:pt x="1936" y="945"/>
                    <a:pt x="1802" y="676"/>
                  </a:cubicBezTo>
                  <a:cubicBezTo>
                    <a:pt x="1668" y="381"/>
                    <a:pt x="1479" y="166"/>
                    <a:pt x="1264" y="58"/>
                  </a:cubicBezTo>
                  <a:cubicBezTo>
                    <a:pt x="1164" y="21"/>
                    <a:pt x="1059" y="1"/>
                    <a:pt x="950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2152775" y="3489975"/>
              <a:ext cx="65225" cy="65900"/>
            </a:xfrm>
            <a:custGeom>
              <a:avLst/>
              <a:gdLst/>
              <a:ahLst/>
              <a:cxnLst/>
              <a:rect l="l" t="t" r="r" b="b"/>
              <a:pathLst>
                <a:path w="2609" h="2636" extrusionOk="0">
                  <a:moveTo>
                    <a:pt x="297" y="1"/>
                  </a:moveTo>
                  <a:lnTo>
                    <a:pt x="1" y="135"/>
                  </a:lnTo>
                  <a:lnTo>
                    <a:pt x="1103" y="2636"/>
                  </a:lnTo>
                  <a:lnTo>
                    <a:pt x="1399" y="2501"/>
                  </a:lnTo>
                  <a:lnTo>
                    <a:pt x="969" y="1480"/>
                  </a:lnTo>
                  <a:cubicBezTo>
                    <a:pt x="888" y="1318"/>
                    <a:pt x="861" y="1157"/>
                    <a:pt x="915" y="1022"/>
                  </a:cubicBezTo>
                  <a:cubicBezTo>
                    <a:pt x="969" y="861"/>
                    <a:pt x="1050" y="754"/>
                    <a:pt x="1211" y="700"/>
                  </a:cubicBezTo>
                  <a:cubicBezTo>
                    <a:pt x="1285" y="670"/>
                    <a:pt x="1358" y="649"/>
                    <a:pt x="1428" y="649"/>
                  </a:cubicBezTo>
                  <a:cubicBezTo>
                    <a:pt x="1485" y="649"/>
                    <a:pt x="1539" y="663"/>
                    <a:pt x="1587" y="700"/>
                  </a:cubicBezTo>
                  <a:cubicBezTo>
                    <a:pt x="1668" y="754"/>
                    <a:pt x="1775" y="861"/>
                    <a:pt x="1856" y="1022"/>
                  </a:cubicBezTo>
                  <a:lnTo>
                    <a:pt x="2313" y="2098"/>
                  </a:lnTo>
                  <a:lnTo>
                    <a:pt x="2609" y="1963"/>
                  </a:lnTo>
                  <a:lnTo>
                    <a:pt x="2125" y="888"/>
                  </a:lnTo>
                  <a:cubicBezTo>
                    <a:pt x="2017" y="646"/>
                    <a:pt x="1883" y="485"/>
                    <a:pt x="1722" y="404"/>
                  </a:cubicBezTo>
                  <a:cubicBezTo>
                    <a:pt x="1641" y="364"/>
                    <a:pt x="1554" y="344"/>
                    <a:pt x="1463" y="344"/>
                  </a:cubicBezTo>
                  <a:cubicBezTo>
                    <a:pt x="1372" y="344"/>
                    <a:pt x="1278" y="364"/>
                    <a:pt x="1184" y="404"/>
                  </a:cubicBezTo>
                  <a:cubicBezTo>
                    <a:pt x="1050" y="458"/>
                    <a:pt x="942" y="539"/>
                    <a:pt x="888" y="646"/>
                  </a:cubicBezTo>
                  <a:cubicBezTo>
                    <a:pt x="808" y="727"/>
                    <a:pt x="754" y="861"/>
                    <a:pt x="727" y="99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2215975" y="3476175"/>
              <a:ext cx="52450" cy="51300"/>
            </a:xfrm>
            <a:custGeom>
              <a:avLst/>
              <a:gdLst/>
              <a:ahLst/>
              <a:cxnLst/>
              <a:rect l="l" t="t" r="r" b="b"/>
              <a:pathLst>
                <a:path w="2098" h="2052" extrusionOk="0">
                  <a:moveTo>
                    <a:pt x="948" y="273"/>
                  </a:moveTo>
                  <a:cubicBezTo>
                    <a:pt x="1009" y="273"/>
                    <a:pt x="1069" y="287"/>
                    <a:pt x="1129" y="311"/>
                  </a:cubicBezTo>
                  <a:cubicBezTo>
                    <a:pt x="1264" y="391"/>
                    <a:pt x="1371" y="499"/>
                    <a:pt x="1452" y="660"/>
                  </a:cubicBezTo>
                  <a:lnTo>
                    <a:pt x="404" y="1117"/>
                  </a:lnTo>
                  <a:cubicBezTo>
                    <a:pt x="323" y="929"/>
                    <a:pt x="323" y="795"/>
                    <a:pt x="377" y="660"/>
                  </a:cubicBezTo>
                  <a:cubicBezTo>
                    <a:pt x="457" y="526"/>
                    <a:pt x="565" y="418"/>
                    <a:pt x="726" y="338"/>
                  </a:cubicBezTo>
                  <a:cubicBezTo>
                    <a:pt x="800" y="293"/>
                    <a:pt x="874" y="273"/>
                    <a:pt x="948" y="273"/>
                  </a:cubicBezTo>
                  <a:close/>
                  <a:moveTo>
                    <a:pt x="1006" y="0"/>
                  </a:moveTo>
                  <a:cubicBezTo>
                    <a:pt x="882" y="0"/>
                    <a:pt x="755" y="35"/>
                    <a:pt x="619" y="96"/>
                  </a:cubicBezTo>
                  <a:cubicBezTo>
                    <a:pt x="350" y="203"/>
                    <a:pt x="162" y="391"/>
                    <a:pt x="81" y="633"/>
                  </a:cubicBezTo>
                  <a:cubicBezTo>
                    <a:pt x="0" y="875"/>
                    <a:pt x="27" y="1144"/>
                    <a:pt x="162" y="1440"/>
                  </a:cubicBezTo>
                  <a:cubicBezTo>
                    <a:pt x="269" y="1709"/>
                    <a:pt x="457" y="1897"/>
                    <a:pt x="699" y="2005"/>
                  </a:cubicBezTo>
                  <a:cubicBezTo>
                    <a:pt x="795" y="2036"/>
                    <a:pt x="894" y="2052"/>
                    <a:pt x="998" y="2052"/>
                  </a:cubicBezTo>
                  <a:cubicBezTo>
                    <a:pt x="1158" y="2052"/>
                    <a:pt x="1327" y="2016"/>
                    <a:pt x="1506" y="1951"/>
                  </a:cubicBezTo>
                  <a:cubicBezTo>
                    <a:pt x="1613" y="1897"/>
                    <a:pt x="1721" y="1843"/>
                    <a:pt x="1829" y="1763"/>
                  </a:cubicBezTo>
                  <a:cubicBezTo>
                    <a:pt x="1909" y="1682"/>
                    <a:pt x="2017" y="1601"/>
                    <a:pt x="2097" y="1521"/>
                  </a:cubicBezTo>
                  <a:lnTo>
                    <a:pt x="1963" y="1225"/>
                  </a:lnTo>
                  <a:cubicBezTo>
                    <a:pt x="1882" y="1332"/>
                    <a:pt x="1802" y="1413"/>
                    <a:pt x="1721" y="1494"/>
                  </a:cubicBezTo>
                  <a:cubicBezTo>
                    <a:pt x="1613" y="1574"/>
                    <a:pt x="1506" y="1628"/>
                    <a:pt x="1398" y="1682"/>
                  </a:cubicBezTo>
                  <a:cubicBezTo>
                    <a:pt x="1277" y="1734"/>
                    <a:pt x="1155" y="1764"/>
                    <a:pt x="1041" y="1764"/>
                  </a:cubicBezTo>
                  <a:cubicBezTo>
                    <a:pt x="978" y="1764"/>
                    <a:pt x="918" y="1755"/>
                    <a:pt x="861" y="1736"/>
                  </a:cubicBezTo>
                  <a:cubicBezTo>
                    <a:pt x="726" y="1682"/>
                    <a:pt x="592" y="1548"/>
                    <a:pt x="484" y="1359"/>
                  </a:cubicBezTo>
                  <a:lnTo>
                    <a:pt x="1829" y="741"/>
                  </a:lnTo>
                  <a:lnTo>
                    <a:pt x="1775" y="607"/>
                  </a:lnTo>
                  <a:cubicBezTo>
                    <a:pt x="1667" y="338"/>
                    <a:pt x="1479" y="150"/>
                    <a:pt x="1291" y="69"/>
                  </a:cubicBezTo>
                  <a:cubicBezTo>
                    <a:pt x="1197" y="22"/>
                    <a:pt x="1102" y="0"/>
                    <a:pt x="1006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2255625" y="3444950"/>
              <a:ext cx="34975" cy="65225"/>
            </a:xfrm>
            <a:custGeom>
              <a:avLst/>
              <a:gdLst/>
              <a:ahLst/>
              <a:cxnLst/>
              <a:rect l="l" t="t" r="r" b="b"/>
              <a:pathLst>
                <a:path w="1399" h="2609" extrusionOk="0">
                  <a:moveTo>
                    <a:pt x="296" y="0"/>
                  </a:moveTo>
                  <a:lnTo>
                    <a:pt x="1" y="108"/>
                  </a:lnTo>
                  <a:lnTo>
                    <a:pt x="1103" y="2608"/>
                  </a:lnTo>
                  <a:lnTo>
                    <a:pt x="1399" y="247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2278475" y="3434200"/>
              <a:ext cx="34975" cy="65900"/>
            </a:xfrm>
            <a:custGeom>
              <a:avLst/>
              <a:gdLst/>
              <a:ahLst/>
              <a:cxnLst/>
              <a:rect l="l" t="t" r="r" b="b"/>
              <a:pathLst>
                <a:path w="1399" h="2636" extrusionOk="0">
                  <a:moveTo>
                    <a:pt x="296" y="0"/>
                  </a:moveTo>
                  <a:lnTo>
                    <a:pt x="1" y="135"/>
                  </a:lnTo>
                  <a:lnTo>
                    <a:pt x="162" y="511"/>
                  </a:lnTo>
                  <a:lnTo>
                    <a:pt x="458" y="377"/>
                  </a:lnTo>
                  <a:lnTo>
                    <a:pt x="296" y="0"/>
                  </a:lnTo>
                  <a:close/>
                  <a:moveTo>
                    <a:pt x="592" y="699"/>
                  </a:moveTo>
                  <a:lnTo>
                    <a:pt x="296" y="834"/>
                  </a:lnTo>
                  <a:lnTo>
                    <a:pt x="1103" y="2635"/>
                  </a:lnTo>
                  <a:lnTo>
                    <a:pt x="1399" y="2501"/>
                  </a:lnTo>
                  <a:lnTo>
                    <a:pt x="592" y="69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311425" y="3411350"/>
              <a:ext cx="53775" cy="74725"/>
            </a:xfrm>
            <a:custGeom>
              <a:avLst/>
              <a:gdLst/>
              <a:ahLst/>
              <a:cxnLst/>
              <a:rect l="l" t="t" r="r" b="b"/>
              <a:pathLst>
                <a:path w="2151" h="2989" extrusionOk="0">
                  <a:moveTo>
                    <a:pt x="887" y="1203"/>
                  </a:moveTo>
                  <a:cubicBezTo>
                    <a:pt x="961" y="1203"/>
                    <a:pt x="1035" y="1223"/>
                    <a:pt x="1102" y="1264"/>
                  </a:cubicBezTo>
                  <a:cubicBezTo>
                    <a:pt x="1264" y="1344"/>
                    <a:pt x="1371" y="1506"/>
                    <a:pt x="1479" y="1721"/>
                  </a:cubicBezTo>
                  <a:cubicBezTo>
                    <a:pt x="1559" y="1936"/>
                    <a:pt x="1586" y="2124"/>
                    <a:pt x="1559" y="2285"/>
                  </a:cubicBezTo>
                  <a:cubicBezTo>
                    <a:pt x="1533" y="2447"/>
                    <a:pt x="1425" y="2581"/>
                    <a:pt x="1264" y="2635"/>
                  </a:cubicBezTo>
                  <a:cubicBezTo>
                    <a:pt x="1207" y="2669"/>
                    <a:pt x="1146" y="2684"/>
                    <a:pt x="1085" y="2684"/>
                  </a:cubicBezTo>
                  <a:cubicBezTo>
                    <a:pt x="999" y="2684"/>
                    <a:pt x="912" y="2655"/>
                    <a:pt x="834" y="2608"/>
                  </a:cubicBezTo>
                  <a:cubicBezTo>
                    <a:pt x="672" y="2527"/>
                    <a:pt x="565" y="2393"/>
                    <a:pt x="457" y="2178"/>
                  </a:cubicBezTo>
                  <a:cubicBezTo>
                    <a:pt x="377" y="1963"/>
                    <a:pt x="350" y="1775"/>
                    <a:pt x="377" y="1613"/>
                  </a:cubicBezTo>
                  <a:cubicBezTo>
                    <a:pt x="403" y="1425"/>
                    <a:pt x="511" y="1318"/>
                    <a:pt x="672" y="1264"/>
                  </a:cubicBezTo>
                  <a:cubicBezTo>
                    <a:pt x="739" y="1223"/>
                    <a:pt x="813" y="1203"/>
                    <a:pt x="887" y="1203"/>
                  </a:cubicBezTo>
                  <a:close/>
                  <a:moveTo>
                    <a:pt x="1049" y="0"/>
                  </a:moveTo>
                  <a:lnTo>
                    <a:pt x="753" y="135"/>
                  </a:lnTo>
                  <a:lnTo>
                    <a:pt x="1183" y="1102"/>
                  </a:lnTo>
                  <a:cubicBezTo>
                    <a:pt x="1076" y="1022"/>
                    <a:pt x="968" y="968"/>
                    <a:pt x="860" y="968"/>
                  </a:cubicBezTo>
                  <a:cubicBezTo>
                    <a:pt x="827" y="961"/>
                    <a:pt x="795" y="958"/>
                    <a:pt x="764" y="958"/>
                  </a:cubicBezTo>
                  <a:cubicBezTo>
                    <a:pt x="671" y="958"/>
                    <a:pt x="585" y="988"/>
                    <a:pt x="484" y="1049"/>
                  </a:cubicBezTo>
                  <a:cubicBezTo>
                    <a:pt x="269" y="1129"/>
                    <a:pt x="135" y="1291"/>
                    <a:pt x="54" y="1533"/>
                  </a:cubicBezTo>
                  <a:cubicBezTo>
                    <a:pt x="0" y="1775"/>
                    <a:pt x="27" y="2017"/>
                    <a:pt x="161" y="2312"/>
                  </a:cubicBezTo>
                  <a:cubicBezTo>
                    <a:pt x="296" y="2581"/>
                    <a:pt x="457" y="2769"/>
                    <a:pt x="672" y="2904"/>
                  </a:cubicBezTo>
                  <a:cubicBezTo>
                    <a:pt x="788" y="2961"/>
                    <a:pt x="903" y="2988"/>
                    <a:pt x="1018" y="2988"/>
                  </a:cubicBezTo>
                  <a:cubicBezTo>
                    <a:pt x="1118" y="2988"/>
                    <a:pt x="1218" y="2968"/>
                    <a:pt x="1318" y="2931"/>
                  </a:cubicBezTo>
                  <a:cubicBezTo>
                    <a:pt x="1452" y="2850"/>
                    <a:pt x="1559" y="2796"/>
                    <a:pt x="1613" y="2689"/>
                  </a:cubicBezTo>
                  <a:cubicBezTo>
                    <a:pt x="1694" y="2608"/>
                    <a:pt x="1721" y="2474"/>
                    <a:pt x="1748" y="2339"/>
                  </a:cubicBezTo>
                  <a:lnTo>
                    <a:pt x="1855" y="2608"/>
                  </a:lnTo>
                  <a:lnTo>
                    <a:pt x="2151" y="247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2361825" y="3411300"/>
              <a:ext cx="53800" cy="53200"/>
            </a:xfrm>
            <a:custGeom>
              <a:avLst/>
              <a:gdLst/>
              <a:ahLst/>
              <a:cxnLst/>
              <a:rect l="l" t="t" r="r" b="b"/>
              <a:pathLst>
                <a:path w="2152" h="2128" extrusionOk="0">
                  <a:moveTo>
                    <a:pt x="1452" y="836"/>
                  </a:moveTo>
                  <a:lnTo>
                    <a:pt x="1479" y="889"/>
                  </a:lnTo>
                  <a:cubicBezTo>
                    <a:pt x="1560" y="1078"/>
                    <a:pt x="1587" y="1266"/>
                    <a:pt x="1533" y="1427"/>
                  </a:cubicBezTo>
                  <a:cubicBezTo>
                    <a:pt x="1506" y="1588"/>
                    <a:pt x="1399" y="1696"/>
                    <a:pt x="1237" y="1777"/>
                  </a:cubicBezTo>
                  <a:cubicBezTo>
                    <a:pt x="1159" y="1808"/>
                    <a:pt x="1089" y="1821"/>
                    <a:pt x="1029" y="1821"/>
                  </a:cubicBezTo>
                  <a:cubicBezTo>
                    <a:pt x="986" y="1821"/>
                    <a:pt x="948" y="1815"/>
                    <a:pt x="915" y="1803"/>
                  </a:cubicBezTo>
                  <a:cubicBezTo>
                    <a:pt x="807" y="1777"/>
                    <a:pt x="753" y="1696"/>
                    <a:pt x="700" y="1588"/>
                  </a:cubicBezTo>
                  <a:cubicBezTo>
                    <a:pt x="646" y="1454"/>
                    <a:pt x="646" y="1346"/>
                    <a:pt x="700" y="1266"/>
                  </a:cubicBezTo>
                  <a:cubicBezTo>
                    <a:pt x="780" y="1158"/>
                    <a:pt x="915" y="1051"/>
                    <a:pt x="1157" y="943"/>
                  </a:cubicBezTo>
                  <a:lnTo>
                    <a:pt x="1452" y="836"/>
                  </a:lnTo>
                  <a:close/>
                  <a:moveTo>
                    <a:pt x="973" y="1"/>
                  </a:moveTo>
                  <a:cubicBezTo>
                    <a:pt x="851" y="1"/>
                    <a:pt x="717" y="34"/>
                    <a:pt x="565" y="110"/>
                  </a:cubicBezTo>
                  <a:cubicBezTo>
                    <a:pt x="458" y="137"/>
                    <a:pt x="377" y="190"/>
                    <a:pt x="269" y="271"/>
                  </a:cubicBezTo>
                  <a:cubicBezTo>
                    <a:pt x="189" y="325"/>
                    <a:pt x="108" y="405"/>
                    <a:pt x="1" y="486"/>
                  </a:cubicBezTo>
                  <a:lnTo>
                    <a:pt x="135" y="782"/>
                  </a:lnTo>
                  <a:cubicBezTo>
                    <a:pt x="189" y="674"/>
                    <a:pt x="269" y="594"/>
                    <a:pt x="350" y="540"/>
                  </a:cubicBezTo>
                  <a:cubicBezTo>
                    <a:pt x="458" y="459"/>
                    <a:pt x="538" y="405"/>
                    <a:pt x="646" y="379"/>
                  </a:cubicBezTo>
                  <a:cubicBezTo>
                    <a:pt x="750" y="326"/>
                    <a:pt x="843" y="297"/>
                    <a:pt x="932" y="297"/>
                  </a:cubicBezTo>
                  <a:cubicBezTo>
                    <a:pt x="981" y="297"/>
                    <a:pt x="1028" y="306"/>
                    <a:pt x="1076" y="325"/>
                  </a:cubicBezTo>
                  <a:cubicBezTo>
                    <a:pt x="1184" y="352"/>
                    <a:pt x="1291" y="432"/>
                    <a:pt x="1345" y="567"/>
                  </a:cubicBezTo>
                  <a:lnTo>
                    <a:pt x="1345" y="594"/>
                  </a:lnTo>
                  <a:lnTo>
                    <a:pt x="942" y="782"/>
                  </a:lnTo>
                  <a:cubicBezTo>
                    <a:pt x="673" y="889"/>
                    <a:pt x="484" y="1051"/>
                    <a:pt x="404" y="1212"/>
                  </a:cubicBezTo>
                  <a:cubicBezTo>
                    <a:pt x="323" y="1373"/>
                    <a:pt x="323" y="1535"/>
                    <a:pt x="404" y="1750"/>
                  </a:cubicBezTo>
                  <a:cubicBezTo>
                    <a:pt x="484" y="1911"/>
                    <a:pt x="592" y="2045"/>
                    <a:pt x="753" y="2099"/>
                  </a:cubicBezTo>
                  <a:cubicBezTo>
                    <a:pt x="811" y="2118"/>
                    <a:pt x="868" y="2127"/>
                    <a:pt x="926" y="2127"/>
                  </a:cubicBezTo>
                  <a:cubicBezTo>
                    <a:pt x="1032" y="2127"/>
                    <a:pt x="1143" y="2098"/>
                    <a:pt x="1264" y="2045"/>
                  </a:cubicBezTo>
                  <a:cubicBezTo>
                    <a:pt x="1399" y="1992"/>
                    <a:pt x="1506" y="1911"/>
                    <a:pt x="1587" y="1803"/>
                  </a:cubicBezTo>
                  <a:cubicBezTo>
                    <a:pt x="1667" y="1696"/>
                    <a:pt x="1721" y="1588"/>
                    <a:pt x="1748" y="1454"/>
                  </a:cubicBezTo>
                  <a:lnTo>
                    <a:pt x="1856" y="1723"/>
                  </a:lnTo>
                  <a:lnTo>
                    <a:pt x="2151" y="1588"/>
                  </a:lnTo>
                  <a:lnTo>
                    <a:pt x="1694" y="567"/>
                  </a:lnTo>
                  <a:cubicBezTo>
                    <a:pt x="1587" y="298"/>
                    <a:pt x="1426" y="137"/>
                    <a:pt x="1237" y="56"/>
                  </a:cubicBezTo>
                  <a:cubicBezTo>
                    <a:pt x="1155" y="21"/>
                    <a:pt x="1068" y="1"/>
                    <a:pt x="973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125225" y="3948400"/>
              <a:ext cx="78675" cy="82025"/>
            </a:xfrm>
            <a:custGeom>
              <a:avLst/>
              <a:gdLst/>
              <a:ahLst/>
              <a:cxnLst/>
              <a:rect l="l" t="t" r="r" b="b"/>
              <a:pathLst>
                <a:path w="3147" h="3281" extrusionOk="0">
                  <a:moveTo>
                    <a:pt x="1614" y="0"/>
                  </a:moveTo>
                  <a:lnTo>
                    <a:pt x="1318" y="188"/>
                  </a:lnTo>
                  <a:lnTo>
                    <a:pt x="1963" y="1076"/>
                  </a:lnTo>
                  <a:lnTo>
                    <a:pt x="915" y="1828"/>
                  </a:lnTo>
                  <a:lnTo>
                    <a:pt x="296" y="968"/>
                  </a:lnTo>
                  <a:lnTo>
                    <a:pt x="1" y="1156"/>
                  </a:lnTo>
                  <a:lnTo>
                    <a:pt x="1533" y="3280"/>
                  </a:lnTo>
                  <a:lnTo>
                    <a:pt x="1829" y="3065"/>
                  </a:lnTo>
                  <a:lnTo>
                    <a:pt x="1076" y="2070"/>
                  </a:lnTo>
                  <a:lnTo>
                    <a:pt x="2125" y="1318"/>
                  </a:lnTo>
                  <a:lnTo>
                    <a:pt x="2851" y="2312"/>
                  </a:lnTo>
                  <a:lnTo>
                    <a:pt x="3146" y="2097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2190425" y="3935200"/>
              <a:ext cx="58500" cy="52875"/>
            </a:xfrm>
            <a:custGeom>
              <a:avLst/>
              <a:gdLst/>
              <a:ahLst/>
              <a:cxnLst/>
              <a:rect l="l" t="t" r="r" b="b"/>
              <a:pathLst>
                <a:path w="2340" h="2115" extrusionOk="0">
                  <a:moveTo>
                    <a:pt x="1506" y="716"/>
                  </a:moveTo>
                  <a:lnTo>
                    <a:pt x="1533" y="770"/>
                  </a:lnTo>
                  <a:cubicBezTo>
                    <a:pt x="1668" y="958"/>
                    <a:pt x="1721" y="1120"/>
                    <a:pt x="1694" y="1281"/>
                  </a:cubicBezTo>
                  <a:cubicBezTo>
                    <a:pt x="1694" y="1442"/>
                    <a:pt x="1614" y="1577"/>
                    <a:pt x="1479" y="1684"/>
                  </a:cubicBezTo>
                  <a:cubicBezTo>
                    <a:pt x="1372" y="1765"/>
                    <a:pt x="1264" y="1792"/>
                    <a:pt x="1157" y="1792"/>
                  </a:cubicBezTo>
                  <a:cubicBezTo>
                    <a:pt x="1049" y="1765"/>
                    <a:pt x="969" y="1738"/>
                    <a:pt x="915" y="1630"/>
                  </a:cubicBezTo>
                  <a:cubicBezTo>
                    <a:pt x="834" y="1523"/>
                    <a:pt x="807" y="1415"/>
                    <a:pt x="861" y="1308"/>
                  </a:cubicBezTo>
                  <a:cubicBezTo>
                    <a:pt x="888" y="1200"/>
                    <a:pt x="1022" y="1066"/>
                    <a:pt x="1237" y="904"/>
                  </a:cubicBezTo>
                  <a:lnTo>
                    <a:pt x="1506" y="716"/>
                  </a:lnTo>
                  <a:close/>
                  <a:moveTo>
                    <a:pt x="982" y="1"/>
                  </a:moveTo>
                  <a:cubicBezTo>
                    <a:pt x="825" y="1"/>
                    <a:pt x="655" y="78"/>
                    <a:pt x="485" y="205"/>
                  </a:cubicBezTo>
                  <a:cubicBezTo>
                    <a:pt x="377" y="259"/>
                    <a:pt x="296" y="340"/>
                    <a:pt x="243" y="421"/>
                  </a:cubicBezTo>
                  <a:cubicBezTo>
                    <a:pt x="162" y="501"/>
                    <a:pt x="81" y="609"/>
                    <a:pt x="1" y="689"/>
                  </a:cubicBezTo>
                  <a:lnTo>
                    <a:pt x="189" y="931"/>
                  </a:lnTo>
                  <a:cubicBezTo>
                    <a:pt x="243" y="851"/>
                    <a:pt x="296" y="743"/>
                    <a:pt x="377" y="663"/>
                  </a:cubicBezTo>
                  <a:cubicBezTo>
                    <a:pt x="431" y="582"/>
                    <a:pt x="511" y="501"/>
                    <a:pt x="619" y="447"/>
                  </a:cubicBezTo>
                  <a:cubicBezTo>
                    <a:pt x="753" y="340"/>
                    <a:pt x="888" y="286"/>
                    <a:pt x="1022" y="286"/>
                  </a:cubicBezTo>
                  <a:cubicBezTo>
                    <a:pt x="1130" y="313"/>
                    <a:pt x="1237" y="367"/>
                    <a:pt x="1318" y="501"/>
                  </a:cubicBezTo>
                  <a:lnTo>
                    <a:pt x="1345" y="528"/>
                  </a:lnTo>
                  <a:lnTo>
                    <a:pt x="995" y="770"/>
                  </a:lnTo>
                  <a:cubicBezTo>
                    <a:pt x="753" y="958"/>
                    <a:pt x="592" y="1120"/>
                    <a:pt x="538" y="1308"/>
                  </a:cubicBezTo>
                  <a:cubicBezTo>
                    <a:pt x="485" y="1496"/>
                    <a:pt x="538" y="1657"/>
                    <a:pt x="673" y="1846"/>
                  </a:cubicBezTo>
                  <a:cubicBezTo>
                    <a:pt x="780" y="1980"/>
                    <a:pt x="915" y="2087"/>
                    <a:pt x="1076" y="2114"/>
                  </a:cubicBezTo>
                  <a:cubicBezTo>
                    <a:pt x="1237" y="2114"/>
                    <a:pt x="1399" y="2061"/>
                    <a:pt x="1560" y="1953"/>
                  </a:cubicBezTo>
                  <a:cubicBezTo>
                    <a:pt x="1694" y="1872"/>
                    <a:pt x="1775" y="1765"/>
                    <a:pt x="1829" y="1657"/>
                  </a:cubicBezTo>
                  <a:cubicBezTo>
                    <a:pt x="1883" y="1550"/>
                    <a:pt x="1910" y="1415"/>
                    <a:pt x="1910" y="1281"/>
                  </a:cubicBezTo>
                  <a:lnTo>
                    <a:pt x="2071" y="1523"/>
                  </a:lnTo>
                  <a:lnTo>
                    <a:pt x="2340" y="1335"/>
                  </a:lnTo>
                  <a:lnTo>
                    <a:pt x="1668" y="421"/>
                  </a:lnTo>
                  <a:cubicBezTo>
                    <a:pt x="1506" y="179"/>
                    <a:pt x="1318" y="44"/>
                    <a:pt x="1103" y="17"/>
                  </a:cubicBezTo>
                  <a:cubicBezTo>
                    <a:pt x="1064" y="6"/>
                    <a:pt x="1023" y="1"/>
                    <a:pt x="98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2233450" y="3900700"/>
              <a:ext cx="56475" cy="73250"/>
            </a:xfrm>
            <a:custGeom>
              <a:avLst/>
              <a:gdLst/>
              <a:ahLst/>
              <a:cxnLst/>
              <a:rect l="l" t="t" r="r" b="b"/>
              <a:pathLst>
                <a:path w="2259" h="2930" extrusionOk="0">
                  <a:moveTo>
                    <a:pt x="1111" y="307"/>
                  </a:moveTo>
                  <a:cubicBezTo>
                    <a:pt x="1159" y="307"/>
                    <a:pt x="1210" y="313"/>
                    <a:pt x="1264" y="322"/>
                  </a:cubicBezTo>
                  <a:cubicBezTo>
                    <a:pt x="1425" y="376"/>
                    <a:pt x="1587" y="510"/>
                    <a:pt x="1721" y="698"/>
                  </a:cubicBezTo>
                  <a:cubicBezTo>
                    <a:pt x="1855" y="886"/>
                    <a:pt x="1936" y="1075"/>
                    <a:pt x="1936" y="1236"/>
                  </a:cubicBezTo>
                  <a:cubicBezTo>
                    <a:pt x="1936" y="1397"/>
                    <a:pt x="1855" y="1532"/>
                    <a:pt x="1721" y="1639"/>
                  </a:cubicBezTo>
                  <a:cubicBezTo>
                    <a:pt x="1631" y="1711"/>
                    <a:pt x="1530" y="1735"/>
                    <a:pt x="1424" y="1735"/>
                  </a:cubicBezTo>
                  <a:cubicBezTo>
                    <a:pt x="1372" y="1735"/>
                    <a:pt x="1318" y="1729"/>
                    <a:pt x="1264" y="1720"/>
                  </a:cubicBezTo>
                  <a:cubicBezTo>
                    <a:pt x="1130" y="1666"/>
                    <a:pt x="968" y="1532"/>
                    <a:pt x="834" y="1343"/>
                  </a:cubicBezTo>
                  <a:cubicBezTo>
                    <a:pt x="699" y="1155"/>
                    <a:pt x="619" y="967"/>
                    <a:pt x="619" y="806"/>
                  </a:cubicBezTo>
                  <a:cubicBezTo>
                    <a:pt x="619" y="644"/>
                    <a:pt x="699" y="510"/>
                    <a:pt x="834" y="402"/>
                  </a:cubicBezTo>
                  <a:cubicBezTo>
                    <a:pt x="923" y="331"/>
                    <a:pt x="1013" y="307"/>
                    <a:pt x="1111" y="307"/>
                  </a:cubicBezTo>
                  <a:close/>
                  <a:moveTo>
                    <a:pt x="1150" y="0"/>
                  </a:moveTo>
                  <a:cubicBezTo>
                    <a:pt x="996" y="0"/>
                    <a:pt x="855" y="42"/>
                    <a:pt x="726" y="134"/>
                  </a:cubicBezTo>
                  <a:cubicBezTo>
                    <a:pt x="619" y="214"/>
                    <a:pt x="538" y="322"/>
                    <a:pt x="484" y="429"/>
                  </a:cubicBezTo>
                  <a:cubicBezTo>
                    <a:pt x="430" y="537"/>
                    <a:pt x="404" y="644"/>
                    <a:pt x="430" y="779"/>
                  </a:cubicBezTo>
                  <a:lnTo>
                    <a:pt x="242" y="537"/>
                  </a:lnTo>
                  <a:lnTo>
                    <a:pt x="0" y="725"/>
                  </a:lnTo>
                  <a:lnTo>
                    <a:pt x="1587" y="2930"/>
                  </a:lnTo>
                  <a:lnTo>
                    <a:pt x="1855" y="2742"/>
                  </a:lnTo>
                  <a:lnTo>
                    <a:pt x="1237" y="1908"/>
                  </a:lnTo>
                  <a:lnTo>
                    <a:pt x="1237" y="1908"/>
                  </a:lnTo>
                  <a:cubicBezTo>
                    <a:pt x="1345" y="1962"/>
                    <a:pt x="1479" y="1962"/>
                    <a:pt x="1587" y="1962"/>
                  </a:cubicBezTo>
                  <a:cubicBezTo>
                    <a:pt x="1721" y="1935"/>
                    <a:pt x="1829" y="1881"/>
                    <a:pt x="1936" y="1801"/>
                  </a:cubicBezTo>
                  <a:cubicBezTo>
                    <a:pt x="2124" y="1666"/>
                    <a:pt x="2232" y="1478"/>
                    <a:pt x="2232" y="1236"/>
                  </a:cubicBezTo>
                  <a:cubicBezTo>
                    <a:pt x="2259" y="994"/>
                    <a:pt x="2178" y="752"/>
                    <a:pt x="1990" y="510"/>
                  </a:cubicBezTo>
                  <a:cubicBezTo>
                    <a:pt x="1802" y="241"/>
                    <a:pt x="1587" y="107"/>
                    <a:pt x="1372" y="26"/>
                  </a:cubicBezTo>
                  <a:cubicBezTo>
                    <a:pt x="1295" y="9"/>
                    <a:pt x="1221" y="0"/>
                    <a:pt x="1150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2271075" y="3869750"/>
              <a:ext cx="57175" cy="50600"/>
            </a:xfrm>
            <a:custGeom>
              <a:avLst/>
              <a:gdLst/>
              <a:ahLst/>
              <a:cxnLst/>
              <a:rect l="l" t="t" r="r" b="b"/>
              <a:pathLst>
                <a:path w="2287" h="2024" extrusionOk="0">
                  <a:moveTo>
                    <a:pt x="270" y="0"/>
                  </a:moveTo>
                  <a:lnTo>
                    <a:pt x="1" y="189"/>
                  </a:lnTo>
                  <a:lnTo>
                    <a:pt x="324" y="646"/>
                  </a:lnTo>
                  <a:lnTo>
                    <a:pt x="135" y="780"/>
                  </a:lnTo>
                  <a:lnTo>
                    <a:pt x="297" y="968"/>
                  </a:lnTo>
                  <a:lnTo>
                    <a:pt x="485" y="834"/>
                  </a:lnTo>
                  <a:lnTo>
                    <a:pt x="1103" y="1694"/>
                  </a:lnTo>
                  <a:cubicBezTo>
                    <a:pt x="1238" y="1909"/>
                    <a:pt x="1399" y="2017"/>
                    <a:pt x="1507" y="2017"/>
                  </a:cubicBezTo>
                  <a:cubicBezTo>
                    <a:pt x="1528" y="2021"/>
                    <a:pt x="1551" y="2023"/>
                    <a:pt x="1574" y="2023"/>
                  </a:cubicBezTo>
                  <a:cubicBezTo>
                    <a:pt x="1695" y="2023"/>
                    <a:pt x="1837" y="1964"/>
                    <a:pt x="2017" y="1829"/>
                  </a:cubicBezTo>
                  <a:lnTo>
                    <a:pt x="2286" y="1640"/>
                  </a:lnTo>
                  <a:lnTo>
                    <a:pt x="2125" y="1425"/>
                  </a:lnTo>
                  <a:lnTo>
                    <a:pt x="1856" y="1614"/>
                  </a:lnTo>
                  <a:cubicBezTo>
                    <a:pt x="1749" y="1694"/>
                    <a:pt x="1668" y="1721"/>
                    <a:pt x="1587" y="1721"/>
                  </a:cubicBezTo>
                  <a:cubicBezTo>
                    <a:pt x="1533" y="1721"/>
                    <a:pt x="1453" y="1640"/>
                    <a:pt x="1372" y="1506"/>
                  </a:cubicBezTo>
                  <a:lnTo>
                    <a:pt x="754" y="646"/>
                  </a:lnTo>
                  <a:lnTo>
                    <a:pt x="1265" y="269"/>
                  </a:lnTo>
                  <a:lnTo>
                    <a:pt x="1130" y="54"/>
                  </a:lnTo>
                  <a:lnTo>
                    <a:pt x="592" y="45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2312750" y="3848400"/>
              <a:ext cx="49775" cy="50775"/>
            </a:xfrm>
            <a:custGeom>
              <a:avLst/>
              <a:gdLst/>
              <a:ahLst/>
              <a:cxnLst/>
              <a:rect l="l" t="t" r="r" b="b"/>
              <a:pathLst>
                <a:path w="1991" h="2031" extrusionOk="0">
                  <a:moveTo>
                    <a:pt x="842" y="290"/>
                  </a:moveTo>
                  <a:cubicBezTo>
                    <a:pt x="891" y="290"/>
                    <a:pt x="942" y="299"/>
                    <a:pt x="996" y="317"/>
                  </a:cubicBezTo>
                  <a:cubicBezTo>
                    <a:pt x="1157" y="370"/>
                    <a:pt x="1318" y="478"/>
                    <a:pt x="1453" y="666"/>
                  </a:cubicBezTo>
                  <a:cubicBezTo>
                    <a:pt x="1587" y="881"/>
                    <a:pt x="1668" y="1043"/>
                    <a:pt x="1641" y="1204"/>
                  </a:cubicBezTo>
                  <a:cubicBezTo>
                    <a:pt x="1641" y="1392"/>
                    <a:pt x="1587" y="1527"/>
                    <a:pt x="1453" y="1607"/>
                  </a:cubicBezTo>
                  <a:cubicBezTo>
                    <a:pt x="1345" y="1679"/>
                    <a:pt x="1250" y="1715"/>
                    <a:pt x="1150" y="1715"/>
                  </a:cubicBezTo>
                  <a:cubicBezTo>
                    <a:pt x="1100" y="1715"/>
                    <a:pt x="1049" y="1706"/>
                    <a:pt x="996" y="1688"/>
                  </a:cubicBezTo>
                  <a:cubicBezTo>
                    <a:pt x="834" y="1634"/>
                    <a:pt x="673" y="1527"/>
                    <a:pt x="539" y="1338"/>
                  </a:cubicBezTo>
                  <a:cubicBezTo>
                    <a:pt x="404" y="1150"/>
                    <a:pt x="350" y="962"/>
                    <a:pt x="350" y="801"/>
                  </a:cubicBezTo>
                  <a:cubicBezTo>
                    <a:pt x="350" y="639"/>
                    <a:pt x="404" y="505"/>
                    <a:pt x="565" y="397"/>
                  </a:cubicBezTo>
                  <a:cubicBezTo>
                    <a:pt x="655" y="326"/>
                    <a:pt x="745" y="290"/>
                    <a:pt x="842" y="290"/>
                  </a:cubicBezTo>
                  <a:close/>
                  <a:moveTo>
                    <a:pt x="911" y="1"/>
                  </a:moveTo>
                  <a:cubicBezTo>
                    <a:pt x="742" y="1"/>
                    <a:pt x="565" y="61"/>
                    <a:pt x="404" y="182"/>
                  </a:cubicBezTo>
                  <a:cubicBezTo>
                    <a:pt x="162" y="344"/>
                    <a:pt x="28" y="532"/>
                    <a:pt x="28" y="774"/>
                  </a:cubicBezTo>
                  <a:cubicBezTo>
                    <a:pt x="1" y="1016"/>
                    <a:pt x="82" y="1285"/>
                    <a:pt x="270" y="1527"/>
                  </a:cubicBezTo>
                  <a:cubicBezTo>
                    <a:pt x="458" y="1795"/>
                    <a:pt x="673" y="1957"/>
                    <a:pt x="915" y="2011"/>
                  </a:cubicBezTo>
                  <a:cubicBezTo>
                    <a:pt x="969" y="2024"/>
                    <a:pt x="1024" y="2031"/>
                    <a:pt x="1081" y="2031"/>
                  </a:cubicBezTo>
                  <a:cubicBezTo>
                    <a:pt x="1251" y="2031"/>
                    <a:pt x="1433" y="1970"/>
                    <a:pt x="1614" y="1849"/>
                  </a:cubicBezTo>
                  <a:cubicBezTo>
                    <a:pt x="1829" y="1688"/>
                    <a:pt x="1964" y="1473"/>
                    <a:pt x="1964" y="1231"/>
                  </a:cubicBezTo>
                  <a:cubicBezTo>
                    <a:pt x="1990" y="989"/>
                    <a:pt x="1910" y="747"/>
                    <a:pt x="1722" y="478"/>
                  </a:cubicBezTo>
                  <a:cubicBezTo>
                    <a:pt x="1533" y="209"/>
                    <a:pt x="1318" y="48"/>
                    <a:pt x="1076" y="21"/>
                  </a:cubicBezTo>
                  <a:cubicBezTo>
                    <a:pt x="1023" y="8"/>
                    <a:pt x="967" y="1"/>
                    <a:pt x="91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2351750" y="3814350"/>
              <a:ext cx="57150" cy="72900"/>
            </a:xfrm>
            <a:custGeom>
              <a:avLst/>
              <a:gdLst/>
              <a:ahLst/>
              <a:cxnLst/>
              <a:rect l="l" t="t" r="r" b="b"/>
              <a:pathLst>
                <a:path w="2286" h="2916" extrusionOk="0">
                  <a:moveTo>
                    <a:pt x="1136" y="308"/>
                  </a:moveTo>
                  <a:cubicBezTo>
                    <a:pt x="1186" y="308"/>
                    <a:pt x="1237" y="316"/>
                    <a:pt x="1291" y="334"/>
                  </a:cubicBezTo>
                  <a:cubicBezTo>
                    <a:pt x="1452" y="388"/>
                    <a:pt x="1587" y="496"/>
                    <a:pt x="1748" y="711"/>
                  </a:cubicBezTo>
                  <a:cubicBezTo>
                    <a:pt x="1882" y="899"/>
                    <a:pt x="1936" y="1060"/>
                    <a:pt x="1936" y="1249"/>
                  </a:cubicBezTo>
                  <a:cubicBezTo>
                    <a:pt x="1936" y="1410"/>
                    <a:pt x="1882" y="1544"/>
                    <a:pt x="1748" y="1625"/>
                  </a:cubicBezTo>
                  <a:cubicBezTo>
                    <a:pt x="1658" y="1697"/>
                    <a:pt x="1557" y="1732"/>
                    <a:pt x="1451" y="1732"/>
                  </a:cubicBezTo>
                  <a:cubicBezTo>
                    <a:pt x="1398" y="1732"/>
                    <a:pt x="1345" y="1724"/>
                    <a:pt x="1291" y="1706"/>
                  </a:cubicBezTo>
                  <a:cubicBezTo>
                    <a:pt x="1129" y="1652"/>
                    <a:pt x="995" y="1544"/>
                    <a:pt x="861" y="1356"/>
                  </a:cubicBezTo>
                  <a:cubicBezTo>
                    <a:pt x="699" y="1141"/>
                    <a:pt x="646" y="980"/>
                    <a:pt x="646" y="818"/>
                  </a:cubicBezTo>
                  <a:cubicBezTo>
                    <a:pt x="646" y="630"/>
                    <a:pt x="699" y="496"/>
                    <a:pt x="834" y="415"/>
                  </a:cubicBezTo>
                  <a:cubicBezTo>
                    <a:pt x="941" y="343"/>
                    <a:pt x="1037" y="308"/>
                    <a:pt x="1136" y="308"/>
                  </a:cubicBezTo>
                  <a:close/>
                  <a:moveTo>
                    <a:pt x="1174" y="1"/>
                  </a:moveTo>
                  <a:cubicBezTo>
                    <a:pt x="1021" y="1"/>
                    <a:pt x="881" y="55"/>
                    <a:pt x="753" y="146"/>
                  </a:cubicBezTo>
                  <a:cubicBezTo>
                    <a:pt x="646" y="227"/>
                    <a:pt x="565" y="334"/>
                    <a:pt x="511" y="442"/>
                  </a:cubicBezTo>
                  <a:cubicBezTo>
                    <a:pt x="457" y="523"/>
                    <a:pt x="430" y="657"/>
                    <a:pt x="457" y="791"/>
                  </a:cubicBezTo>
                  <a:lnTo>
                    <a:pt x="269" y="549"/>
                  </a:lnTo>
                  <a:lnTo>
                    <a:pt x="0" y="738"/>
                  </a:lnTo>
                  <a:lnTo>
                    <a:pt x="1613" y="2915"/>
                  </a:lnTo>
                  <a:lnTo>
                    <a:pt x="1855" y="2727"/>
                  </a:lnTo>
                  <a:lnTo>
                    <a:pt x="1264" y="1894"/>
                  </a:lnTo>
                  <a:lnTo>
                    <a:pt x="1264" y="1894"/>
                  </a:lnTo>
                  <a:cubicBezTo>
                    <a:pt x="1343" y="1933"/>
                    <a:pt x="1436" y="1958"/>
                    <a:pt x="1522" y="1958"/>
                  </a:cubicBezTo>
                  <a:cubicBezTo>
                    <a:pt x="1554" y="1958"/>
                    <a:pt x="1585" y="1955"/>
                    <a:pt x="1613" y="1948"/>
                  </a:cubicBezTo>
                  <a:cubicBezTo>
                    <a:pt x="1721" y="1948"/>
                    <a:pt x="1855" y="1894"/>
                    <a:pt x="1963" y="1813"/>
                  </a:cubicBezTo>
                  <a:cubicBezTo>
                    <a:pt x="2151" y="1679"/>
                    <a:pt x="2259" y="1490"/>
                    <a:pt x="2259" y="1249"/>
                  </a:cubicBezTo>
                  <a:cubicBezTo>
                    <a:pt x="2286" y="1007"/>
                    <a:pt x="2178" y="765"/>
                    <a:pt x="2017" y="496"/>
                  </a:cubicBezTo>
                  <a:cubicBezTo>
                    <a:pt x="1829" y="254"/>
                    <a:pt x="1613" y="92"/>
                    <a:pt x="1398" y="39"/>
                  </a:cubicBezTo>
                  <a:cubicBezTo>
                    <a:pt x="1321" y="13"/>
                    <a:pt x="1246" y="1"/>
                    <a:pt x="117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2386700" y="3779000"/>
              <a:ext cx="73275" cy="59850"/>
            </a:xfrm>
            <a:custGeom>
              <a:avLst/>
              <a:gdLst/>
              <a:ahLst/>
              <a:cxnLst/>
              <a:rect l="l" t="t" r="r" b="b"/>
              <a:pathLst>
                <a:path w="2931" h="2394" extrusionOk="0">
                  <a:moveTo>
                    <a:pt x="269" y="1"/>
                  </a:moveTo>
                  <a:lnTo>
                    <a:pt x="0" y="189"/>
                  </a:lnTo>
                  <a:lnTo>
                    <a:pt x="1613" y="2394"/>
                  </a:lnTo>
                  <a:lnTo>
                    <a:pt x="1855" y="2205"/>
                  </a:lnTo>
                  <a:lnTo>
                    <a:pt x="1210" y="1318"/>
                  </a:lnTo>
                  <a:cubicBezTo>
                    <a:pt x="1103" y="1157"/>
                    <a:pt x="1049" y="996"/>
                    <a:pt x="1076" y="861"/>
                  </a:cubicBezTo>
                  <a:cubicBezTo>
                    <a:pt x="1076" y="700"/>
                    <a:pt x="1156" y="592"/>
                    <a:pt x="1318" y="485"/>
                  </a:cubicBezTo>
                  <a:cubicBezTo>
                    <a:pt x="1398" y="424"/>
                    <a:pt x="1479" y="394"/>
                    <a:pt x="1560" y="394"/>
                  </a:cubicBezTo>
                  <a:cubicBezTo>
                    <a:pt x="1587" y="394"/>
                    <a:pt x="1613" y="397"/>
                    <a:pt x="1640" y="404"/>
                  </a:cubicBezTo>
                  <a:cubicBezTo>
                    <a:pt x="1775" y="431"/>
                    <a:pt x="1882" y="539"/>
                    <a:pt x="1990" y="673"/>
                  </a:cubicBezTo>
                  <a:lnTo>
                    <a:pt x="2662" y="1614"/>
                  </a:lnTo>
                  <a:lnTo>
                    <a:pt x="2931" y="1426"/>
                  </a:lnTo>
                  <a:lnTo>
                    <a:pt x="2232" y="485"/>
                  </a:lnTo>
                  <a:cubicBezTo>
                    <a:pt x="2071" y="270"/>
                    <a:pt x="1909" y="135"/>
                    <a:pt x="1748" y="81"/>
                  </a:cubicBezTo>
                  <a:cubicBezTo>
                    <a:pt x="1699" y="68"/>
                    <a:pt x="1651" y="61"/>
                    <a:pt x="1603" y="61"/>
                  </a:cubicBezTo>
                  <a:cubicBezTo>
                    <a:pt x="1464" y="61"/>
                    <a:pt x="1330" y="116"/>
                    <a:pt x="1210" y="216"/>
                  </a:cubicBezTo>
                  <a:cubicBezTo>
                    <a:pt x="1103" y="297"/>
                    <a:pt x="1022" y="377"/>
                    <a:pt x="968" y="512"/>
                  </a:cubicBezTo>
                  <a:cubicBezTo>
                    <a:pt x="914" y="619"/>
                    <a:pt x="888" y="727"/>
                    <a:pt x="888" y="861"/>
                  </a:cubicBezTo>
                  <a:lnTo>
                    <a:pt x="269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2439800" y="3741375"/>
              <a:ext cx="54475" cy="80000"/>
            </a:xfrm>
            <a:custGeom>
              <a:avLst/>
              <a:gdLst/>
              <a:ahLst/>
              <a:cxnLst/>
              <a:rect l="l" t="t" r="r" b="b"/>
              <a:pathLst>
                <a:path w="2179" h="3200" extrusionOk="0">
                  <a:moveTo>
                    <a:pt x="1533" y="0"/>
                  </a:moveTo>
                  <a:lnTo>
                    <a:pt x="1264" y="188"/>
                  </a:lnTo>
                  <a:lnTo>
                    <a:pt x="1667" y="1802"/>
                  </a:lnTo>
                  <a:lnTo>
                    <a:pt x="269" y="914"/>
                  </a:lnTo>
                  <a:lnTo>
                    <a:pt x="0" y="1103"/>
                  </a:lnTo>
                  <a:lnTo>
                    <a:pt x="1775" y="2205"/>
                  </a:lnTo>
                  <a:lnTo>
                    <a:pt x="1802" y="2366"/>
                  </a:lnTo>
                  <a:cubicBezTo>
                    <a:pt x="1855" y="2527"/>
                    <a:pt x="1855" y="2635"/>
                    <a:pt x="1855" y="2689"/>
                  </a:cubicBezTo>
                  <a:cubicBezTo>
                    <a:pt x="1829" y="2769"/>
                    <a:pt x="1802" y="2823"/>
                    <a:pt x="1721" y="2877"/>
                  </a:cubicBezTo>
                  <a:lnTo>
                    <a:pt x="1560" y="2985"/>
                  </a:lnTo>
                  <a:lnTo>
                    <a:pt x="1721" y="3200"/>
                  </a:lnTo>
                  <a:lnTo>
                    <a:pt x="1936" y="3038"/>
                  </a:lnTo>
                  <a:cubicBezTo>
                    <a:pt x="2044" y="2958"/>
                    <a:pt x="2124" y="2877"/>
                    <a:pt x="2151" y="2769"/>
                  </a:cubicBezTo>
                  <a:cubicBezTo>
                    <a:pt x="2178" y="2662"/>
                    <a:pt x="2151" y="2474"/>
                    <a:pt x="2097" y="2232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478775" y="3718525"/>
              <a:ext cx="57175" cy="51225"/>
            </a:xfrm>
            <a:custGeom>
              <a:avLst/>
              <a:gdLst/>
              <a:ahLst/>
              <a:cxnLst/>
              <a:rect l="l" t="t" r="r" b="b"/>
              <a:pathLst>
                <a:path w="2287" h="2049" extrusionOk="0">
                  <a:moveTo>
                    <a:pt x="270" y="0"/>
                  </a:moveTo>
                  <a:lnTo>
                    <a:pt x="1" y="188"/>
                  </a:lnTo>
                  <a:lnTo>
                    <a:pt x="323" y="645"/>
                  </a:lnTo>
                  <a:lnTo>
                    <a:pt x="135" y="780"/>
                  </a:lnTo>
                  <a:lnTo>
                    <a:pt x="296" y="995"/>
                  </a:lnTo>
                  <a:lnTo>
                    <a:pt x="485" y="860"/>
                  </a:lnTo>
                  <a:lnTo>
                    <a:pt x="1103" y="1721"/>
                  </a:lnTo>
                  <a:cubicBezTo>
                    <a:pt x="1237" y="1909"/>
                    <a:pt x="1372" y="2017"/>
                    <a:pt x="1506" y="2043"/>
                  </a:cubicBezTo>
                  <a:cubicBezTo>
                    <a:pt x="1524" y="2047"/>
                    <a:pt x="1542" y="2049"/>
                    <a:pt x="1560" y="2049"/>
                  </a:cubicBezTo>
                  <a:cubicBezTo>
                    <a:pt x="1683" y="2049"/>
                    <a:pt x="1830" y="1972"/>
                    <a:pt x="2017" y="1855"/>
                  </a:cubicBezTo>
                  <a:lnTo>
                    <a:pt x="2286" y="1667"/>
                  </a:lnTo>
                  <a:lnTo>
                    <a:pt x="2125" y="1425"/>
                  </a:lnTo>
                  <a:lnTo>
                    <a:pt x="1856" y="1640"/>
                  </a:lnTo>
                  <a:cubicBezTo>
                    <a:pt x="1775" y="1701"/>
                    <a:pt x="1710" y="1731"/>
                    <a:pt x="1648" y="1731"/>
                  </a:cubicBezTo>
                  <a:cubicBezTo>
                    <a:pt x="1627" y="1731"/>
                    <a:pt x="1607" y="1727"/>
                    <a:pt x="1587" y="1721"/>
                  </a:cubicBezTo>
                  <a:cubicBezTo>
                    <a:pt x="1533" y="1721"/>
                    <a:pt x="1453" y="1640"/>
                    <a:pt x="1372" y="1533"/>
                  </a:cubicBezTo>
                  <a:lnTo>
                    <a:pt x="727" y="672"/>
                  </a:lnTo>
                  <a:lnTo>
                    <a:pt x="1264" y="269"/>
                  </a:lnTo>
                  <a:lnTo>
                    <a:pt x="1130" y="81"/>
                  </a:lnTo>
                  <a:lnTo>
                    <a:pt x="592" y="45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2517100" y="3697925"/>
              <a:ext cx="58500" cy="52875"/>
            </a:xfrm>
            <a:custGeom>
              <a:avLst/>
              <a:gdLst/>
              <a:ahLst/>
              <a:cxnLst/>
              <a:rect l="l" t="t" r="r" b="b"/>
              <a:pathLst>
                <a:path w="2340" h="2115" extrusionOk="0">
                  <a:moveTo>
                    <a:pt x="1479" y="717"/>
                  </a:moveTo>
                  <a:lnTo>
                    <a:pt x="1533" y="770"/>
                  </a:lnTo>
                  <a:cubicBezTo>
                    <a:pt x="1667" y="958"/>
                    <a:pt x="1721" y="1120"/>
                    <a:pt x="1694" y="1281"/>
                  </a:cubicBezTo>
                  <a:cubicBezTo>
                    <a:pt x="1694" y="1442"/>
                    <a:pt x="1613" y="1577"/>
                    <a:pt x="1452" y="1684"/>
                  </a:cubicBezTo>
                  <a:cubicBezTo>
                    <a:pt x="1371" y="1765"/>
                    <a:pt x="1264" y="1792"/>
                    <a:pt x="1156" y="1792"/>
                  </a:cubicBezTo>
                  <a:cubicBezTo>
                    <a:pt x="1049" y="1765"/>
                    <a:pt x="968" y="1738"/>
                    <a:pt x="914" y="1631"/>
                  </a:cubicBezTo>
                  <a:cubicBezTo>
                    <a:pt x="834" y="1523"/>
                    <a:pt x="807" y="1416"/>
                    <a:pt x="861" y="1308"/>
                  </a:cubicBezTo>
                  <a:cubicBezTo>
                    <a:pt x="887" y="1200"/>
                    <a:pt x="1022" y="1066"/>
                    <a:pt x="1237" y="905"/>
                  </a:cubicBezTo>
                  <a:lnTo>
                    <a:pt x="1479" y="717"/>
                  </a:lnTo>
                  <a:close/>
                  <a:moveTo>
                    <a:pt x="981" y="1"/>
                  </a:moveTo>
                  <a:cubicBezTo>
                    <a:pt x="823" y="1"/>
                    <a:pt x="649" y="78"/>
                    <a:pt x="457" y="206"/>
                  </a:cubicBezTo>
                  <a:cubicBezTo>
                    <a:pt x="377" y="259"/>
                    <a:pt x="296" y="340"/>
                    <a:pt x="215" y="421"/>
                  </a:cubicBezTo>
                  <a:cubicBezTo>
                    <a:pt x="162" y="501"/>
                    <a:pt x="81" y="609"/>
                    <a:pt x="0" y="717"/>
                  </a:cubicBezTo>
                  <a:lnTo>
                    <a:pt x="188" y="932"/>
                  </a:lnTo>
                  <a:cubicBezTo>
                    <a:pt x="242" y="851"/>
                    <a:pt x="296" y="743"/>
                    <a:pt x="350" y="663"/>
                  </a:cubicBezTo>
                  <a:cubicBezTo>
                    <a:pt x="430" y="582"/>
                    <a:pt x="511" y="501"/>
                    <a:pt x="592" y="448"/>
                  </a:cubicBezTo>
                  <a:cubicBezTo>
                    <a:pt x="753" y="340"/>
                    <a:pt x="887" y="286"/>
                    <a:pt x="995" y="286"/>
                  </a:cubicBezTo>
                  <a:cubicBezTo>
                    <a:pt x="1129" y="313"/>
                    <a:pt x="1237" y="367"/>
                    <a:pt x="1318" y="501"/>
                  </a:cubicBezTo>
                  <a:lnTo>
                    <a:pt x="1345" y="528"/>
                  </a:lnTo>
                  <a:lnTo>
                    <a:pt x="968" y="770"/>
                  </a:lnTo>
                  <a:cubicBezTo>
                    <a:pt x="753" y="958"/>
                    <a:pt x="592" y="1120"/>
                    <a:pt x="538" y="1308"/>
                  </a:cubicBezTo>
                  <a:cubicBezTo>
                    <a:pt x="484" y="1496"/>
                    <a:pt x="538" y="1658"/>
                    <a:pt x="645" y="1846"/>
                  </a:cubicBezTo>
                  <a:cubicBezTo>
                    <a:pt x="780" y="1980"/>
                    <a:pt x="914" y="2088"/>
                    <a:pt x="1076" y="2115"/>
                  </a:cubicBezTo>
                  <a:cubicBezTo>
                    <a:pt x="1237" y="2115"/>
                    <a:pt x="1398" y="2088"/>
                    <a:pt x="1560" y="1953"/>
                  </a:cubicBezTo>
                  <a:cubicBezTo>
                    <a:pt x="1694" y="1873"/>
                    <a:pt x="1775" y="1765"/>
                    <a:pt x="1828" y="1658"/>
                  </a:cubicBezTo>
                  <a:cubicBezTo>
                    <a:pt x="1882" y="1550"/>
                    <a:pt x="1909" y="1416"/>
                    <a:pt x="1909" y="1281"/>
                  </a:cubicBezTo>
                  <a:lnTo>
                    <a:pt x="2070" y="1523"/>
                  </a:lnTo>
                  <a:lnTo>
                    <a:pt x="2339" y="1335"/>
                  </a:lnTo>
                  <a:lnTo>
                    <a:pt x="1667" y="421"/>
                  </a:lnTo>
                  <a:cubicBezTo>
                    <a:pt x="1506" y="179"/>
                    <a:pt x="1318" y="44"/>
                    <a:pt x="1103" y="17"/>
                  </a:cubicBezTo>
                  <a:cubicBezTo>
                    <a:pt x="1063" y="6"/>
                    <a:pt x="1023" y="1"/>
                    <a:pt x="98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447200" y="4215225"/>
              <a:ext cx="70600" cy="67250"/>
            </a:xfrm>
            <a:custGeom>
              <a:avLst/>
              <a:gdLst/>
              <a:ahLst/>
              <a:cxnLst/>
              <a:rect l="l" t="t" r="r" b="b"/>
              <a:pathLst>
                <a:path w="2824" h="2690" extrusionOk="0">
                  <a:moveTo>
                    <a:pt x="1479" y="1"/>
                  </a:moveTo>
                  <a:lnTo>
                    <a:pt x="0" y="1641"/>
                  </a:lnTo>
                  <a:lnTo>
                    <a:pt x="242" y="1856"/>
                  </a:lnTo>
                  <a:lnTo>
                    <a:pt x="860" y="1157"/>
                  </a:lnTo>
                  <a:lnTo>
                    <a:pt x="2581" y="2689"/>
                  </a:lnTo>
                  <a:lnTo>
                    <a:pt x="2823" y="2447"/>
                  </a:lnTo>
                  <a:lnTo>
                    <a:pt x="1102" y="888"/>
                  </a:lnTo>
                  <a:lnTo>
                    <a:pt x="1721" y="189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497600" y="4207850"/>
              <a:ext cx="55825" cy="50425"/>
            </a:xfrm>
            <a:custGeom>
              <a:avLst/>
              <a:gdLst/>
              <a:ahLst/>
              <a:cxnLst/>
              <a:rect l="l" t="t" r="r" b="b"/>
              <a:pathLst>
                <a:path w="2233" h="2017" extrusionOk="0">
                  <a:moveTo>
                    <a:pt x="861" y="296"/>
                  </a:moveTo>
                  <a:cubicBezTo>
                    <a:pt x="995" y="296"/>
                    <a:pt x="1157" y="350"/>
                    <a:pt x="1264" y="484"/>
                  </a:cubicBezTo>
                  <a:lnTo>
                    <a:pt x="511" y="1318"/>
                  </a:lnTo>
                  <a:cubicBezTo>
                    <a:pt x="377" y="1183"/>
                    <a:pt x="323" y="1049"/>
                    <a:pt x="323" y="914"/>
                  </a:cubicBezTo>
                  <a:cubicBezTo>
                    <a:pt x="323" y="753"/>
                    <a:pt x="377" y="618"/>
                    <a:pt x="484" y="484"/>
                  </a:cubicBezTo>
                  <a:cubicBezTo>
                    <a:pt x="592" y="350"/>
                    <a:pt x="726" y="296"/>
                    <a:pt x="861" y="296"/>
                  </a:cubicBezTo>
                  <a:close/>
                  <a:moveTo>
                    <a:pt x="888" y="0"/>
                  </a:moveTo>
                  <a:cubicBezTo>
                    <a:pt x="673" y="0"/>
                    <a:pt x="458" y="108"/>
                    <a:pt x="296" y="296"/>
                  </a:cubicBezTo>
                  <a:cubicBezTo>
                    <a:pt x="81" y="511"/>
                    <a:pt x="1" y="753"/>
                    <a:pt x="27" y="1022"/>
                  </a:cubicBezTo>
                  <a:cubicBezTo>
                    <a:pt x="54" y="1264"/>
                    <a:pt x="189" y="1506"/>
                    <a:pt x="431" y="1721"/>
                  </a:cubicBezTo>
                  <a:cubicBezTo>
                    <a:pt x="646" y="1936"/>
                    <a:pt x="888" y="2017"/>
                    <a:pt x="1157" y="2017"/>
                  </a:cubicBezTo>
                  <a:cubicBezTo>
                    <a:pt x="1399" y="1990"/>
                    <a:pt x="1641" y="1855"/>
                    <a:pt x="1856" y="1640"/>
                  </a:cubicBezTo>
                  <a:cubicBezTo>
                    <a:pt x="1936" y="1533"/>
                    <a:pt x="2017" y="1452"/>
                    <a:pt x="2071" y="1344"/>
                  </a:cubicBezTo>
                  <a:cubicBezTo>
                    <a:pt x="2125" y="1237"/>
                    <a:pt x="2178" y="1102"/>
                    <a:pt x="2232" y="995"/>
                  </a:cubicBezTo>
                  <a:lnTo>
                    <a:pt x="1990" y="780"/>
                  </a:lnTo>
                  <a:cubicBezTo>
                    <a:pt x="1963" y="914"/>
                    <a:pt x="1936" y="1022"/>
                    <a:pt x="1883" y="1129"/>
                  </a:cubicBezTo>
                  <a:cubicBezTo>
                    <a:pt x="1802" y="1237"/>
                    <a:pt x="1748" y="1344"/>
                    <a:pt x="1667" y="1452"/>
                  </a:cubicBezTo>
                  <a:cubicBezTo>
                    <a:pt x="1533" y="1586"/>
                    <a:pt x="1372" y="1694"/>
                    <a:pt x="1210" y="1694"/>
                  </a:cubicBezTo>
                  <a:cubicBezTo>
                    <a:pt x="1022" y="1694"/>
                    <a:pt x="861" y="1640"/>
                    <a:pt x="700" y="1506"/>
                  </a:cubicBezTo>
                  <a:lnTo>
                    <a:pt x="1667" y="403"/>
                  </a:lnTo>
                  <a:lnTo>
                    <a:pt x="1560" y="296"/>
                  </a:lnTo>
                  <a:cubicBezTo>
                    <a:pt x="1345" y="108"/>
                    <a:pt x="1130" y="0"/>
                    <a:pt x="888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2514400" y="4171550"/>
              <a:ext cx="56500" cy="51775"/>
            </a:xfrm>
            <a:custGeom>
              <a:avLst/>
              <a:gdLst/>
              <a:ahLst/>
              <a:cxnLst/>
              <a:rect l="l" t="t" r="r" b="b"/>
              <a:pathLst>
                <a:path w="2260" h="2071" extrusionOk="0">
                  <a:moveTo>
                    <a:pt x="216" y="0"/>
                  </a:moveTo>
                  <a:lnTo>
                    <a:pt x="1" y="242"/>
                  </a:lnTo>
                  <a:lnTo>
                    <a:pt x="2044" y="2070"/>
                  </a:lnTo>
                  <a:lnTo>
                    <a:pt x="2259" y="182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2550700" y="4149375"/>
              <a:ext cx="51775" cy="49750"/>
            </a:xfrm>
            <a:custGeom>
              <a:avLst/>
              <a:gdLst/>
              <a:ahLst/>
              <a:cxnLst/>
              <a:rect l="l" t="t" r="r" b="b"/>
              <a:pathLst>
                <a:path w="2071" h="1990" extrusionOk="0">
                  <a:moveTo>
                    <a:pt x="809" y="316"/>
                  </a:moveTo>
                  <a:cubicBezTo>
                    <a:pt x="835" y="316"/>
                    <a:pt x="861" y="318"/>
                    <a:pt x="888" y="323"/>
                  </a:cubicBezTo>
                  <a:cubicBezTo>
                    <a:pt x="1049" y="350"/>
                    <a:pt x="1237" y="430"/>
                    <a:pt x="1399" y="592"/>
                  </a:cubicBezTo>
                  <a:cubicBezTo>
                    <a:pt x="1587" y="726"/>
                    <a:pt x="1667" y="887"/>
                    <a:pt x="1721" y="1049"/>
                  </a:cubicBezTo>
                  <a:cubicBezTo>
                    <a:pt x="1748" y="1237"/>
                    <a:pt x="1694" y="1371"/>
                    <a:pt x="1587" y="1506"/>
                  </a:cubicBezTo>
                  <a:cubicBezTo>
                    <a:pt x="1497" y="1618"/>
                    <a:pt x="1389" y="1674"/>
                    <a:pt x="1246" y="1674"/>
                  </a:cubicBezTo>
                  <a:cubicBezTo>
                    <a:pt x="1218" y="1674"/>
                    <a:pt x="1188" y="1671"/>
                    <a:pt x="1157" y="1667"/>
                  </a:cubicBezTo>
                  <a:cubicBezTo>
                    <a:pt x="995" y="1667"/>
                    <a:pt x="834" y="1559"/>
                    <a:pt x="646" y="1398"/>
                  </a:cubicBezTo>
                  <a:cubicBezTo>
                    <a:pt x="484" y="1264"/>
                    <a:pt x="377" y="1102"/>
                    <a:pt x="350" y="941"/>
                  </a:cubicBezTo>
                  <a:cubicBezTo>
                    <a:pt x="296" y="753"/>
                    <a:pt x="350" y="618"/>
                    <a:pt x="458" y="484"/>
                  </a:cubicBezTo>
                  <a:cubicBezTo>
                    <a:pt x="570" y="372"/>
                    <a:pt x="682" y="316"/>
                    <a:pt x="809" y="316"/>
                  </a:cubicBezTo>
                  <a:close/>
                  <a:moveTo>
                    <a:pt x="915" y="0"/>
                  </a:moveTo>
                  <a:cubicBezTo>
                    <a:pt x="673" y="0"/>
                    <a:pt x="458" y="108"/>
                    <a:pt x="269" y="296"/>
                  </a:cubicBezTo>
                  <a:cubicBezTo>
                    <a:pt x="81" y="511"/>
                    <a:pt x="1" y="753"/>
                    <a:pt x="27" y="968"/>
                  </a:cubicBezTo>
                  <a:cubicBezTo>
                    <a:pt x="54" y="1210"/>
                    <a:pt x="189" y="1452"/>
                    <a:pt x="431" y="1667"/>
                  </a:cubicBezTo>
                  <a:cubicBezTo>
                    <a:pt x="673" y="1882"/>
                    <a:pt x="915" y="1990"/>
                    <a:pt x="1157" y="1990"/>
                  </a:cubicBezTo>
                  <a:cubicBezTo>
                    <a:pt x="1399" y="1990"/>
                    <a:pt x="1614" y="1882"/>
                    <a:pt x="1802" y="1694"/>
                  </a:cubicBezTo>
                  <a:cubicBezTo>
                    <a:pt x="1990" y="1479"/>
                    <a:pt x="2071" y="1264"/>
                    <a:pt x="2044" y="1022"/>
                  </a:cubicBezTo>
                  <a:cubicBezTo>
                    <a:pt x="1990" y="780"/>
                    <a:pt x="1856" y="538"/>
                    <a:pt x="1641" y="323"/>
                  </a:cubicBezTo>
                  <a:cubicBezTo>
                    <a:pt x="1399" y="108"/>
                    <a:pt x="1157" y="0"/>
                    <a:pt x="915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2581625" y="4106900"/>
              <a:ext cx="64550" cy="57275"/>
            </a:xfrm>
            <a:custGeom>
              <a:avLst/>
              <a:gdLst/>
              <a:ahLst/>
              <a:cxnLst/>
              <a:rect l="l" t="t" r="r" b="b"/>
              <a:pathLst>
                <a:path w="2582" h="2291" extrusionOk="0">
                  <a:moveTo>
                    <a:pt x="1060" y="0"/>
                  </a:moveTo>
                  <a:cubicBezTo>
                    <a:pt x="901" y="0"/>
                    <a:pt x="760" y="83"/>
                    <a:pt x="619" y="247"/>
                  </a:cubicBezTo>
                  <a:cubicBezTo>
                    <a:pt x="538" y="328"/>
                    <a:pt x="457" y="435"/>
                    <a:pt x="430" y="570"/>
                  </a:cubicBezTo>
                  <a:cubicBezTo>
                    <a:pt x="404" y="677"/>
                    <a:pt x="430" y="812"/>
                    <a:pt x="457" y="946"/>
                  </a:cubicBezTo>
                  <a:lnTo>
                    <a:pt x="242" y="731"/>
                  </a:lnTo>
                  <a:lnTo>
                    <a:pt x="0" y="973"/>
                  </a:lnTo>
                  <a:lnTo>
                    <a:pt x="1479" y="2291"/>
                  </a:lnTo>
                  <a:lnTo>
                    <a:pt x="1694" y="2049"/>
                  </a:lnTo>
                  <a:lnTo>
                    <a:pt x="861" y="1323"/>
                  </a:lnTo>
                  <a:cubicBezTo>
                    <a:pt x="726" y="1188"/>
                    <a:pt x="646" y="1054"/>
                    <a:pt x="619" y="892"/>
                  </a:cubicBezTo>
                  <a:cubicBezTo>
                    <a:pt x="619" y="758"/>
                    <a:pt x="672" y="597"/>
                    <a:pt x="780" y="489"/>
                  </a:cubicBezTo>
                  <a:cubicBezTo>
                    <a:pt x="888" y="382"/>
                    <a:pt x="995" y="328"/>
                    <a:pt x="1103" y="328"/>
                  </a:cubicBezTo>
                  <a:cubicBezTo>
                    <a:pt x="1210" y="328"/>
                    <a:pt x="1345" y="408"/>
                    <a:pt x="1479" y="516"/>
                  </a:cubicBezTo>
                  <a:lnTo>
                    <a:pt x="2339" y="1323"/>
                  </a:lnTo>
                  <a:lnTo>
                    <a:pt x="2581" y="1081"/>
                  </a:lnTo>
                  <a:lnTo>
                    <a:pt x="1694" y="274"/>
                  </a:lnTo>
                  <a:cubicBezTo>
                    <a:pt x="1479" y="86"/>
                    <a:pt x="1291" y="5"/>
                    <a:pt x="1129" y="5"/>
                  </a:cubicBezTo>
                  <a:cubicBezTo>
                    <a:pt x="1106" y="2"/>
                    <a:pt x="1083" y="0"/>
                    <a:pt x="1060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625975" y="4065350"/>
              <a:ext cx="55825" cy="50425"/>
            </a:xfrm>
            <a:custGeom>
              <a:avLst/>
              <a:gdLst/>
              <a:ahLst/>
              <a:cxnLst/>
              <a:rect l="l" t="t" r="r" b="b"/>
              <a:pathLst>
                <a:path w="2233" h="2017" extrusionOk="0">
                  <a:moveTo>
                    <a:pt x="861" y="296"/>
                  </a:moveTo>
                  <a:cubicBezTo>
                    <a:pt x="996" y="296"/>
                    <a:pt x="1130" y="350"/>
                    <a:pt x="1264" y="484"/>
                  </a:cubicBezTo>
                  <a:lnTo>
                    <a:pt x="512" y="1318"/>
                  </a:lnTo>
                  <a:cubicBezTo>
                    <a:pt x="377" y="1183"/>
                    <a:pt x="323" y="1049"/>
                    <a:pt x="323" y="914"/>
                  </a:cubicBezTo>
                  <a:cubicBezTo>
                    <a:pt x="297" y="753"/>
                    <a:pt x="377" y="619"/>
                    <a:pt x="485" y="484"/>
                  </a:cubicBezTo>
                  <a:cubicBezTo>
                    <a:pt x="592" y="377"/>
                    <a:pt x="727" y="296"/>
                    <a:pt x="861" y="296"/>
                  </a:cubicBezTo>
                  <a:close/>
                  <a:moveTo>
                    <a:pt x="888" y="0"/>
                  </a:moveTo>
                  <a:cubicBezTo>
                    <a:pt x="673" y="0"/>
                    <a:pt x="458" y="108"/>
                    <a:pt x="270" y="296"/>
                  </a:cubicBezTo>
                  <a:cubicBezTo>
                    <a:pt x="81" y="511"/>
                    <a:pt x="1" y="753"/>
                    <a:pt x="28" y="1022"/>
                  </a:cubicBezTo>
                  <a:cubicBezTo>
                    <a:pt x="55" y="1264"/>
                    <a:pt x="189" y="1506"/>
                    <a:pt x="404" y="1721"/>
                  </a:cubicBezTo>
                  <a:cubicBezTo>
                    <a:pt x="646" y="1936"/>
                    <a:pt x="888" y="2017"/>
                    <a:pt x="1157" y="2017"/>
                  </a:cubicBezTo>
                  <a:cubicBezTo>
                    <a:pt x="1399" y="1990"/>
                    <a:pt x="1641" y="1882"/>
                    <a:pt x="1856" y="1640"/>
                  </a:cubicBezTo>
                  <a:cubicBezTo>
                    <a:pt x="1937" y="1533"/>
                    <a:pt x="2017" y="1452"/>
                    <a:pt x="2071" y="1345"/>
                  </a:cubicBezTo>
                  <a:cubicBezTo>
                    <a:pt x="2125" y="1237"/>
                    <a:pt x="2179" y="1129"/>
                    <a:pt x="2232" y="995"/>
                  </a:cubicBezTo>
                  <a:lnTo>
                    <a:pt x="1990" y="807"/>
                  </a:lnTo>
                  <a:cubicBezTo>
                    <a:pt x="1963" y="914"/>
                    <a:pt x="1910" y="1049"/>
                    <a:pt x="1856" y="1156"/>
                  </a:cubicBezTo>
                  <a:cubicBezTo>
                    <a:pt x="1802" y="1264"/>
                    <a:pt x="1748" y="1345"/>
                    <a:pt x="1668" y="1452"/>
                  </a:cubicBezTo>
                  <a:cubicBezTo>
                    <a:pt x="1506" y="1613"/>
                    <a:pt x="1372" y="1694"/>
                    <a:pt x="1184" y="1694"/>
                  </a:cubicBezTo>
                  <a:cubicBezTo>
                    <a:pt x="1163" y="1698"/>
                    <a:pt x="1142" y="1699"/>
                    <a:pt x="1121" y="1699"/>
                  </a:cubicBezTo>
                  <a:cubicBezTo>
                    <a:pt x="980" y="1699"/>
                    <a:pt x="837" y="1623"/>
                    <a:pt x="673" y="1506"/>
                  </a:cubicBezTo>
                  <a:lnTo>
                    <a:pt x="1668" y="404"/>
                  </a:lnTo>
                  <a:lnTo>
                    <a:pt x="1560" y="296"/>
                  </a:lnTo>
                  <a:cubicBezTo>
                    <a:pt x="1345" y="108"/>
                    <a:pt x="1130" y="0"/>
                    <a:pt x="888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656900" y="4000825"/>
              <a:ext cx="84050" cy="80000"/>
            </a:xfrm>
            <a:custGeom>
              <a:avLst/>
              <a:gdLst/>
              <a:ahLst/>
              <a:cxnLst/>
              <a:rect l="l" t="t" r="r" b="b"/>
              <a:pathLst>
                <a:path w="3362" h="3200" extrusionOk="0">
                  <a:moveTo>
                    <a:pt x="1936" y="0"/>
                  </a:moveTo>
                  <a:cubicBezTo>
                    <a:pt x="1748" y="0"/>
                    <a:pt x="1587" y="54"/>
                    <a:pt x="1452" y="215"/>
                  </a:cubicBezTo>
                  <a:cubicBezTo>
                    <a:pt x="1345" y="323"/>
                    <a:pt x="1291" y="457"/>
                    <a:pt x="1264" y="565"/>
                  </a:cubicBezTo>
                  <a:cubicBezTo>
                    <a:pt x="1237" y="699"/>
                    <a:pt x="1264" y="861"/>
                    <a:pt x="1318" y="995"/>
                  </a:cubicBezTo>
                  <a:cubicBezTo>
                    <a:pt x="1239" y="963"/>
                    <a:pt x="1160" y="950"/>
                    <a:pt x="1082" y="950"/>
                  </a:cubicBezTo>
                  <a:cubicBezTo>
                    <a:pt x="1026" y="950"/>
                    <a:pt x="970" y="957"/>
                    <a:pt x="915" y="968"/>
                  </a:cubicBezTo>
                  <a:cubicBezTo>
                    <a:pt x="807" y="995"/>
                    <a:pt x="700" y="1049"/>
                    <a:pt x="592" y="1156"/>
                  </a:cubicBezTo>
                  <a:cubicBezTo>
                    <a:pt x="511" y="1264"/>
                    <a:pt x="458" y="1371"/>
                    <a:pt x="431" y="1479"/>
                  </a:cubicBezTo>
                  <a:cubicBezTo>
                    <a:pt x="404" y="1586"/>
                    <a:pt x="404" y="1721"/>
                    <a:pt x="431" y="1855"/>
                  </a:cubicBezTo>
                  <a:lnTo>
                    <a:pt x="216" y="1667"/>
                  </a:lnTo>
                  <a:lnTo>
                    <a:pt x="1" y="1882"/>
                  </a:lnTo>
                  <a:lnTo>
                    <a:pt x="1452" y="3200"/>
                  </a:lnTo>
                  <a:lnTo>
                    <a:pt x="1667" y="2958"/>
                  </a:lnTo>
                  <a:lnTo>
                    <a:pt x="861" y="2232"/>
                  </a:lnTo>
                  <a:cubicBezTo>
                    <a:pt x="700" y="2097"/>
                    <a:pt x="619" y="1963"/>
                    <a:pt x="619" y="1828"/>
                  </a:cubicBezTo>
                  <a:cubicBezTo>
                    <a:pt x="592" y="1667"/>
                    <a:pt x="646" y="1533"/>
                    <a:pt x="753" y="1398"/>
                  </a:cubicBezTo>
                  <a:cubicBezTo>
                    <a:pt x="834" y="1318"/>
                    <a:pt x="942" y="1264"/>
                    <a:pt x="1049" y="1264"/>
                  </a:cubicBezTo>
                  <a:cubicBezTo>
                    <a:pt x="1157" y="1291"/>
                    <a:pt x="1291" y="1345"/>
                    <a:pt x="1425" y="1479"/>
                  </a:cubicBezTo>
                  <a:lnTo>
                    <a:pt x="2313" y="2259"/>
                  </a:lnTo>
                  <a:lnTo>
                    <a:pt x="2528" y="2017"/>
                  </a:lnTo>
                  <a:lnTo>
                    <a:pt x="1694" y="1291"/>
                  </a:lnTo>
                  <a:cubicBezTo>
                    <a:pt x="1560" y="1156"/>
                    <a:pt x="1479" y="1022"/>
                    <a:pt x="1452" y="861"/>
                  </a:cubicBezTo>
                  <a:cubicBezTo>
                    <a:pt x="1452" y="726"/>
                    <a:pt x="1479" y="592"/>
                    <a:pt x="1587" y="457"/>
                  </a:cubicBezTo>
                  <a:cubicBezTo>
                    <a:pt x="1694" y="377"/>
                    <a:pt x="1802" y="323"/>
                    <a:pt x="1909" y="323"/>
                  </a:cubicBezTo>
                  <a:cubicBezTo>
                    <a:pt x="2017" y="350"/>
                    <a:pt x="2151" y="403"/>
                    <a:pt x="2286" y="538"/>
                  </a:cubicBezTo>
                  <a:lnTo>
                    <a:pt x="3146" y="1318"/>
                  </a:lnTo>
                  <a:lnTo>
                    <a:pt x="3361" y="1076"/>
                  </a:lnTo>
                  <a:lnTo>
                    <a:pt x="2501" y="296"/>
                  </a:lnTo>
                  <a:cubicBezTo>
                    <a:pt x="2286" y="108"/>
                    <a:pt x="2098" y="27"/>
                    <a:pt x="1936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701250" y="3964525"/>
              <a:ext cx="55825" cy="51100"/>
            </a:xfrm>
            <a:custGeom>
              <a:avLst/>
              <a:gdLst/>
              <a:ahLst/>
              <a:cxnLst/>
              <a:rect l="l" t="t" r="r" b="b"/>
              <a:pathLst>
                <a:path w="2233" h="2044" extrusionOk="0">
                  <a:moveTo>
                    <a:pt x="216" y="0"/>
                  </a:moveTo>
                  <a:lnTo>
                    <a:pt x="1" y="242"/>
                  </a:lnTo>
                  <a:lnTo>
                    <a:pt x="297" y="511"/>
                  </a:lnTo>
                  <a:lnTo>
                    <a:pt x="512" y="269"/>
                  </a:lnTo>
                  <a:lnTo>
                    <a:pt x="216" y="0"/>
                  </a:lnTo>
                  <a:close/>
                  <a:moveTo>
                    <a:pt x="781" y="511"/>
                  </a:moveTo>
                  <a:lnTo>
                    <a:pt x="566" y="753"/>
                  </a:lnTo>
                  <a:lnTo>
                    <a:pt x="2017" y="2044"/>
                  </a:lnTo>
                  <a:lnTo>
                    <a:pt x="2233" y="1829"/>
                  </a:lnTo>
                  <a:lnTo>
                    <a:pt x="781" y="51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2734200" y="3943025"/>
              <a:ext cx="59850" cy="51275"/>
            </a:xfrm>
            <a:custGeom>
              <a:avLst/>
              <a:gdLst/>
              <a:ahLst/>
              <a:cxnLst/>
              <a:rect l="l" t="t" r="r" b="b"/>
              <a:pathLst>
                <a:path w="2394" h="2051" extrusionOk="0">
                  <a:moveTo>
                    <a:pt x="1452" y="618"/>
                  </a:moveTo>
                  <a:lnTo>
                    <a:pt x="1506" y="672"/>
                  </a:lnTo>
                  <a:cubicBezTo>
                    <a:pt x="1667" y="807"/>
                    <a:pt x="1748" y="968"/>
                    <a:pt x="1775" y="1129"/>
                  </a:cubicBezTo>
                  <a:cubicBezTo>
                    <a:pt x="1802" y="1291"/>
                    <a:pt x="1748" y="1425"/>
                    <a:pt x="1614" y="1559"/>
                  </a:cubicBezTo>
                  <a:cubicBezTo>
                    <a:pt x="1533" y="1667"/>
                    <a:pt x="1452" y="1721"/>
                    <a:pt x="1345" y="1721"/>
                  </a:cubicBezTo>
                  <a:cubicBezTo>
                    <a:pt x="1318" y="1727"/>
                    <a:pt x="1293" y="1731"/>
                    <a:pt x="1269" y="1731"/>
                  </a:cubicBezTo>
                  <a:cubicBezTo>
                    <a:pt x="1197" y="1731"/>
                    <a:pt x="1136" y="1701"/>
                    <a:pt x="1076" y="1640"/>
                  </a:cubicBezTo>
                  <a:cubicBezTo>
                    <a:pt x="968" y="1533"/>
                    <a:pt x="915" y="1425"/>
                    <a:pt x="941" y="1317"/>
                  </a:cubicBezTo>
                  <a:cubicBezTo>
                    <a:pt x="968" y="1210"/>
                    <a:pt x="1076" y="1049"/>
                    <a:pt x="1237" y="860"/>
                  </a:cubicBezTo>
                  <a:lnTo>
                    <a:pt x="1452" y="618"/>
                  </a:lnTo>
                  <a:close/>
                  <a:moveTo>
                    <a:pt x="941" y="0"/>
                  </a:moveTo>
                  <a:cubicBezTo>
                    <a:pt x="726" y="0"/>
                    <a:pt x="538" y="108"/>
                    <a:pt x="350" y="323"/>
                  </a:cubicBezTo>
                  <a:cubicBezTo>
                    <a:pt x="269" y="403"/>
                    <a:pt x="215" y="484"/>
                    <a:pt x="162" y="591"/>
                  </a:cubicBezTo>
                  <a:cubicBezTo>
                    <a:pt x="81" y="672"/>
                    <a:pt x="54" y="780"/>
                    <a:pt x="0" y="914"/>
                  </a:cubicBezTo>
                  <a:lnTo>
                    <a:pt x="215" y="1102"/>
                  </a:lnTo>
                  <a:cubicBezTo>
                    <a:pt x="242" y="995"/>
                    <a:pt x="269" y="887"/>
                    <a:pt x="323" y="807"/>
                  </a:cubicBezTo>
                  <a:cubicBezTo>
                    <a:pt x="377" y="699"/>
                    <a:pt x="457" y="618"/>
                    <a:pt x="511" y="538"/>
                  </a:cubicBezTo>
                  <a:cubicBezTo>
                    <a:pt x="646" y="403"/>
                    <a:pt x="753" y="323"/>
                    <a:pt x="888" y="296"/>
                  </a:cubicBezTo>
                  <a:cubicBezTo>
                    <a:pt x="1022" y="296"/>
                    <a:pt x="1130" y="323"/>
                    <a:pt x="1237" y="430"/>
                  </a:cubicBezTo>
                  <a:lnTo>
                    <a:pt x="1264" y="457"/>
                  </a:lnTo>
                  <a:lnTo>
                    <a:pt x="968" y="780"/>
                  </a:lnTo>
                  <a:cubicBezTo>
                    <a:pt x="753" y="995"/>
                    <a:pt x="673" y="1210"/>
                    <a:pt x="646" y="1398"/>
                  </a:cubicBezTo>
                  <a:cubicBezTo>
                    <a:pt x="619" y="1559"/>
                    <a:pt x="699" y="1748"/>
                    <a:pt x="861" y="1882"/>
                  </a:cubicBezTo>
                  <a:cubicBezTo>
                    <a:pt x="973" y="1994"/>
                    <a:pt x="1103" y="2050"/>
                    <a:pt x="1237" y="2050"/>
                  </a:cubicBezTo>
                  <a:cubicBezTo>
                    <a:pt x="1264" y="2050"/>
                    <a:pt x="1291" y="2048"/>
                    <a:pt x="1318" y="2043"/>
                  </a:cubicBezTo>
                  <a:cubicBezTo>
                    <a:pt x="1479" y="2043"/>
                    <a:pt x="1640" y="1963"/>
                    <a:pt x="1775" y="1801"/>
                  </a:cubicBezTo>
                  <a:cubicBezTo>
                    <a:pt x="1882" y="1694"/>
                    <a:pt x="1936" y="1586"/>
                    <a:pt x="1963" y="1452"/>
                  </a:cubicBezTo>
                  <a:cubicBezTo>
                    <a:pt x="2017" y="1344"/>
                    <a:pt x="1990" y="1210"/>
                    <a:pt x="1963" y="1075"/>
                  </a:cubicBezTo>
                  <a:lnTo>
                    <a:pt x="1963" y="1075"/>
                  </a:lnTo>
                  <a:lnTo>
                    <a:pt x="2178" y="1264"/>
                  </a:lnTo>
                  <a:lnTo>
                    <a:pt x="2393" y="1049"/>
                  </a:lnTo>
                  <a:lnTo>
                    <a:pt x="1560" y="296"/>
                  </a:lnTo>
                  <a:cubicBezTo>
                    <a:pt x="1345" y="81"/>
                    <a:pt x="1130" y="0"/>
                    <a:pt x="941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2824275" y="4400275"/>
              <a:ext cx="82025" cy="63000"/>
            </a:xfrm>
            <a:custGeom>
              <a:avLst/>
              <a:gdLst/>
              <a:ahLst/>
              <a:cxnLst/>
              <a:rect l="l" t="t" r="r" b="b"/>
              <a:pathLst>
                <a:path w="3281" h="2520" extrusionOk="0">
                  <a:moveTo>
                    <a:pt x="1064" y="368"/>
                  </a:moveTo>
                  <a:cubicBezTo>
                    <a:pt x="1144" y="368"/>
                    <a:pt x="1231" y="398"/>
                    <a:pt x="1318" y="450"/>
                  </a:cubicBezTo>
                  <a:cubicBezTo>
                    <a:pt x="1452" y="530"/>
                    <a:pt x="1506" y="611"/>
                    <a:pt x="1533" y="745"/>
                  </a:cubicBezTo>
                  <a:cubicBezTo>
                    <a:pt x="1560" y="853"/>
                    <a:pt x="1533" y="987"/>
                    <a:pt x="1452" y="1122"/>
                  </a:cubicBezTo>
                  <a:lnTo>
                    <a:pt x="1237" y="1525"/>
                  </a:lnTo>
                  <a:lnTo>
                    <a:pt x="430" y="1041"/>
                  </a:lnTo>
                  <a:lnTo>
                    <a:pt x="645" y="665"/>
                  </a:lnTo>
                  <a:cubicBezTo>
                    <a:pt x="726" y="530"/>
                    <a:pt x="834" y="423"/>
                    <a:pt x="941" y="396"/>
                  </a:cubicBezTo>
                  <a:cubicBezTo>
                    <a:pt x="979" y="377"/>
                    <a:pt x="1021" y="368"/>
                    <a:pt x="1064" y="368"/>
                  </a:cubicBezTo>
                  <a:close/>
                  <a:moveTo>
                    <a:pt x="1102" y="1"/>
                  </a:moveTo>
                  <a:cubicBezTo>
                    <a:pt x="1029" y="1"/>
                    <a:pt x="958" y="16"/>
                    <a:pt x="887" y="46"/>
                  </a:cubicBezTo>
                  <a:cubicBezTo>
                    <a:pt x="699" y="100"/>
                    <a:pt x="538" y="261"/>
                    <a:pt x="403" y="530"/>
                  </a:cubicBezTo>
                  <a:lnTo>
                    <a:pt x="0" y="1202"/>
                  </a:lnTo>
                  <a:lnTo>
                    <a:pt x="2259" y="2520"/>
                  </a:lnTo>
                  <a:lnTo>
                    <a:pt x="2447" y="2224"/>
                  </a:lnTo>
                  <a:lnTo>
                    <a:pt x="1479" y="1659"/>
                  </a:lnTo>
                  <a:lnTo>
                    <a:pt x="1667" y="1337"/>
                  </a:lnTo>
                  <a:cubicBezTo>
                    <a:pt x="1748" y="1202"/>
                    <a:pt x="1828" y="1122"/>
                    <a:pt x="1909" y="1095"/>
                  </a:cubicBezTo>
                  <a:cubicBezTo>
                    <a:pt x="1988" y="1055"/>
                    <a:pt x="2081" y="1031"/>
                    <a:pt x="2199" y="1031"/>
                  </a:cubicBezTo>
                  <a:cubicBezTo>
                    <a:pt x="2242" y="1031"/>
                    <a:pt x="2289" y="1034"/>
                    <a:pt x="2339" y="1041"/>
                  </a:cubicBezTo>
                  <a:lnTo>
                    <a:pt x="3092" y="1095"/>
                  </a:lnTo>
                  <a:lnTo>
                    <a:pt x="3280" y="745"/>
                  </a:lnTo>
                  <a:lnTo>
                    <a:pt x="2474" y="718"/>
                  </a:lnTo>
                  <a:cubicBezTo>
                    <a:pt x="2393" y="705"/>
                    <a:pt x="2319" y="698"/>
                    <a:pt x="2252" y="698"/>
                  </a:cubicBezTo>
                  <a:cubicBezTo>
                    <a:pt x="2185" y="698"/>
                    <a:pt x="2124" y="705"/>
                    <a:pt x="2070" y="718"/>
                  </a:cubicBezTo>
                  <a:cubicBezTo>
                    <a:pt x="1963" y="745"/>
                    <a:pt x="1882" y="772"/>
                    <a:pt x="1828" y="826"/>
                  </a:cubicBezTo>
                  <a:cubicBezTo>
                    <a:pt x="1855" y="692"/>
                    <a:pt x="1855" y="557"/>
                    <a:pt x="1802" y="423"/>
                  </a:cubicBezTo>
                  <a:cubicBezTo>
                    <a:pt x="1748" y="315"/>
                    <a:pt x="1640" y="208"/>
                    <a:pt x="1506" y="127"/>
                  </a:cubicBezTo>
                  <a:cubicBezTo>
                    <a:pt x="1355" y="43"/>
                    <a:pt x="1224" y="1"/>
                    <a:pt x="1102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2852500" y="4355550"/>
              <a:ext cx="79325" cy="54625"/>
            </a:xfrm>
            <a:custGeom>
              <a:avLst/>
              <a:gdLst/>
              <a:ahLst/>
              <a:cxnLst/>
              <a:rect l="l" t="t" r="r" b="b"/>
              <a:pathLst>
                <a:path w="3173" h="2185" extrusionOk="0">
                  <a:moveTo>
                    <a:pt x="1629" y="0"/>
                  </a:moveTo>
                  <a:cubicBezTo>
                    <a:pt x="1596" y="0"/>
                    <a:pt x="1564" y="3"/>
                    <a:pt x="1533" y="7"/>
                  </a:cubicBezTo>
                  <a:cubicBezTo>
                    <a:pt x="1372" y="34"/>
                    <a:pt x="1210" y="141"/>
                    <a:pt x="1103" y="330"/>
                  </a:cubicBezTo>
                  <a:cubicBezTo>
                    <a:pt x="1049" y="464"/>
                    <a:pt x="995" y="572"/>
                    <a:pt x="995" y="706"/>
                  </a:cubicBezTo>
                  <a:cubicBezTo>
                    <a:pt x="995" y="814"/>
                    <a:pt x="1022" y="948"/>
                    <a:pt x="1103" y="1056"/>
                  </a:cubicBezTo>
                  <a:lnTo>
                    <a:pt x="162" y="545"/>
                  </a:lnTo>
                  <a:lnTo>
                    <a:pt x="0" y="814"/>
                  </a:lnTo>
                  <a:lnTo>
                    <a:pt x="2366" y="2185"/>
                  </a:lnTo>
                  <a:lnTo>
                    <a:pt x="2528" y="1889"/>
                  </a:lnTo>
                  <a:lnTo>
                    <a:pt x="1560" y="1351"/>
                  </a:lnTo>
                  <a:cubicBezTo>
                    <a:pt x="1398" y="1244"/>
                    <a:pt x="1291" y="1136"/>
                    <a:pt x="1237" y="975"/>
                  </a:cubicBezTo>
                  <a:cubicBezTo>
                    <a:pt x="1210" y="841"/>
                    <a:pt x="1237" y="706"/>
                    <a:pt x="1318" y="545"/>
                  </a:cubicBezTo>
                  <a:cubicBezTo>
                    <a:pt x="1372" y="410"/>
                    <a:pt x="1479" y="357"/>
                    <a:pt x="1587" y="330"/>
                  </a:cubicBezTo>
                  <a:cubicBezTo>
                    <a:pt x="1610" y="325"/>
                    <a:pt x="1634" y="323"/>
                    <a:pt x="1658" y="323"/>
                  </a:cubicBezTo>
                  <a:cubicBezTo>
                    <a:pt x="1770" y="323"/>
                    <a:pt x="1884" y="371"/>
                    <a:pt x="2017" y="437"/>
                  </a:cubicBezTo>
                  <a:lnTo>
                    <a:pt x="3012" y="1029"/>
                  </a:lnTo>
                  <a:lnTo>
                    <a:pt x="3173" y="760"/>
                  </a:lnTo>
                  <a:lnTo>
                    <a:pt x="2151" y="168"/>
                  </a:lnTo>
                  <a:cubicBezTo>
                    <a:pt x="1972" y="56"/>
                    <a:pt x="1793" y="0"/>
                    <a:pt x="1629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881400" y="4319425"/>
              <a:ext cx="62525" cy="41025"/>
            </a:xfrm>
            <a:custGeom>
              <a:avLst/>
              <a:gdLst/>
              <a:ahLst/>
              <a:cxnLst/>
              <a:rect l="l" t="t" r="r" b="b"/>
              <a:pathLst>
                <a:path w="2501" h="1641" extrusionOk="0">
                  <a:moveTo>
                    <a:pt x="162" y="0"/>
                  </a:moveTo>
                  <a:lnTo>
                    <a:pt x="0" y="269"/>
                  </a:lnTo>
                  <a:lnTo>
                    <a:pt x="350" y="484"/>
                  </a:lnTo>
                  <a:lnTo>
                    <a:pt x="511" y="215"/>
                  </a:lnTo>
                  <a:lnTo>
                    <a:pt x="162" y="0"/>
                  </a:lnTo>
                  <a:close/>
                  <a:moveTo>
                    <a:pt x="807" y="377"/>
                  </a:moveTo>
                  <a:lnTo>
                    <a:pt x="646" y="672"/>
                  </a:lnTo>
                  <a:lnTo>
                    <a:pt x="2340" y="1640"/>
                  </a:lnTo>
                  <a:lnTo>
                    <a:pt x="2501" y="1371"/>
                  </a:lnTo>
                  <a:lnTo>
                    <a:pt x="807" y="377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2908275" y="4284475"/>
              <a:ext cx="61875" cy="58500"/>
            </a:xfrm>
            <a:custGeom>
              <a:avLst/>
              <a:gdLst/>
              <a:ahLst/>
              <a:cxnLst/>
              <a:rect l="l" t="t" r="r" b="b"/>
              <a:pathLst>
                <a:path w="2475" h="2340" extrusionOk="0">
                  <a:moveTo>
                    <a:pt x="781" y="0"/>
                  </a:moveTo>
                  <a:lnTo>
                    <a:pt x="1" y="1318"/>
                  </a:lnTo>
                  <a:lnTo>
                    <a:pt x="216" y="1452"/>
                  </a:lnTo>
                  <a:lnTo>
                    <a:pt x="807" y="430"/>
                  </a:lnTo>
                  <a:lnTo>
                    <a:pt x="1426" y="2178"/>
                  </a:lnTo>
                  <a:lnTo>
                    <a:pt x="1695" y="2339"/>
                  </a:lnTo>
                  <a:lnTo>
                    <a:pt x="2474" y="968"/>
                  </a:lnTo>
                  <a:lnTo>
                    <a:pt x="2232" y="834"/>
                  </a:lnTo>
                  <a:lnTo>
                    <a:pt x="1641" y="1882"/>
                  </a:lnTo>
                  <a:lnTo>
                    <a:pt x="1023" y="135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2935850" y="4246650"/>
              <a:ext cx="59175" cy="49300"/>
            </a:xfrm>
            <a:custGeom>
              <a:avLst/>
              <a:gdLst/>
              <a:ahLst/>
              <a:cxnLst/>
              <a:rect l="l" t="t" r="r" b="b"/>
              <a:pathLst>
                <a:path w="2367" h="1972" extrusionOk="0">
                  <a:moveTo>
                    <a:pt x="1371" y="518"/>
                  </a:moveTo>
                  <a:lnTo>
                    <a:pt x="1425" y="545"/>
                  </a:lnTo>
                  <a:cubicBezTo>
                    <a:pt x="1613" y="653"/>
                    <a:pt x="1721" y="787"/>
                    <a:pt x="1775" y="949"/>
                  </a:cubicBezTo>
                  <a:cubicBezTo>
                    <a:pt x="1828" y="1110"/>
                    <a:pt x="1828" y="1271"/>
                    <a:pt x="1721" y="1406"/>
                  </a:cubicBezTo>
                  <a:cubicBezTo>
                    <a:pt x="1667" y="1513"/>
                    <a:pt x="1586" y="1594"/>
                    <a:pt x="1479" y="1621"/>
                  </a:cubicBezTo>
                  <a:cubicBezTo>
                    <a:pt x="1448" y="1641"/>
                    <a:pt x="1413" y="1650"/>
                    <a:pt x="1378" y="1650"/>
                  </a:cubicBezTo>
                  <a:cubicBezTo>
                    <a:pt x="1320" y="1650"/>
                    <a:pt x="1260" y="1627"/>
                    <a:pt x="1210" y="1594"/>
                  </a:cubicBezTo>
                  <a:cubicBezTo>
                    <a:pt x="1076" y="1513"/>
                    <a:pt x="1022" y="1432"/>
                    <a:pt x="1022" y="1298"/>
                  </a:cubicBezTo>
                  <a:cubicBezTo>
                    <a:pt x="1022" y="1190"/>
                    <a:pt x="1076" y="1029"/>
                    <a:pt x="1210" y="787"/>
                  </a:cubicBezTo>
                  <a:lnTo>
                    <a:pt x="1371" y="518"/>
                  </a:lnTo>
                  <a:close/>
                  <a:moveTo>
                    <a:pt x="824" y="1"/>
                  </a:moveTo>
                  <a:cubicBezTo>
                    <a:pt x="790" y="1"/>
                    <a:pt x="758" y="3"/>
                    <a:pt x="726" y="8"/>
                  </a:cubicBezTo>
                  <a:cubicBezTo>
                    <a:pt x="538" y="61"/>
                    <a:pt x="350" y="223"/>
                    <a:pt x="215" y="465"/>
                  </a:cubicBezTo>
                  <a:cubicBezTo>
                    <a:pt x="162" y="545"/>
                    <a:pt x="108" y="653"/>
                    <a:pt x="81" y="760"/>
                  </a:cubicBezTo>
                  <a:cubicBezTo>
                    <a:pt x="54" y="868"/>
                    <a:pt x="27" y="975"/>
                    <a:pt x="0" y="1110"/>
                  </a:cubicBezTo>
                  <a:lnTo>
                    <a:pt x="269" y="1244"/>
                  </a:lnTo>
                  <a:cubicBezTo>
                    <a:pt x="269" y="1137"/>
                    <a:pt x="269" y="1029"/>
                    <a:pt x="296" y="922"/>
                  </a:cubicBezTo>
                  <a:cubicBezTo>
                    <a:pt x="350" y="814"/>
                    <a:pt x="377" y="733"/>
                    <a:pt x="430" y="626"/>
                  </a:cubicBezTo>
                  <a:cubicBezTo>
                    <a:pt x="538" y="465"/>
                    <a:pt x="619" y="384"/>
                    <a:pt x="753" y="330"/>
                  </a:cubicBezTo>
                  <a:cubicBezTo>
                    <a:pt x="791" y="311"/>
                    <a:pt x="833" y="302"/>
                    <a:pt x="876" y="302"/>
                  </a:cubicBezTo>
                  <a:cubicBezTo>
                    <a:pt x="956" y="302"/>
                    <a:pt x="1043" y="332"/>
                    <a:pt x="1129" y="384"/>
                  </a:cubicBezTo>
                  <a:lnTo>
                    <a:pt x="1156" y="384"/>
                  </a:lnTo>
                  <a:lnTo>
                    <a:pt x="914" y="787"/>
                  </a:lnTo>
                  <a:cubicBezTo>
                    <a:pt x="780" y="1029"/>
                    <a:pt x="699" y="1244"/>
                    <a:pt x="726" y="1432"/>
                  </a:cubicBezTo>
                  <a:cubicBezTo>
                    <a:pt x="753" y="1621"/>
                    <a:pt x="861" y="1782"/>
                    <a:pt x="1049" y="1890"/>
                  </a:cubicBezTo>
                  <a:cubicBezTo>
                    <a:pt x="1153" y="1942"/>
                    <a:pt x="1257" y="1971"/>
                    <a:pt x="1361" y="1971"/>
                  </a:cubicBezTo>
                  <a:cubicBezTo>
                    <a:pt x="1418" y="1971"/>
                    <a:pt x="1476" y="1962"/>
                    <a:pt x="1533" y="1943"/>
                  </a:cubicBezTo>
                  <a:cubicBezTo>
                    <a:pt x="1694" y="1916"/>
                    <a:pt x="1828" y="1809"/>
                    <a:pt x="1909" y="1621"/>
                  </a:cubicBezTo>
                  <a:cubicBezTo>
                    <a:pt x="1990" y="1486"/>
                    <a:pt x="2044" y="1352"/>
                    <a:pt x="2044" y="1244"/>
                  </a:cubicBezTo>
                  <a:cubicBezTo>
                    <a:pt x="2044" y="1110"/>
                    <a:pt x="2017" y="975"/>
                    <a:pt x="1963" y="868"/>
                  </a:cubicBezTo>
                  <a:lnTo>
                    <a:pt x="1963" y="868"/>
                  </a:lnTo>
                  <a:lnTo>
                    <a:pt x="2205" y="1002"/>
                  </a:lnTo>
                  <a:lnTo>
                    <a:pt x="2366" y="733"/>
                  </a:lnTo>
                  <a:lnTo>
                    <a:pt x="1398" y="169"/>
                  </a:lnTo>
                  <a:cubicBezTo>
                    <a:pt x="1197" y="57"/>
                    <a:pt x="995" y="1"/>
                    <a:pt x="824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2960725" y="4201125"/>
              <a:ext cx="47075" cy="49750"/>
            </a:xfrm>
            <a:custGeom>
              <a:avLst/>
              <a:gdLst/>
              <a:ahLst/>
              <a:cxnLst/>
              <a:rect l="l" t="t" r="r" b="b"/>
              <a:pathLst>
                <a:path w="1883" h="1990" extrusionOk="0">
                  <a:moveTo>
                    <a:pt x="565" y="0"/>
                  </a:moveTo>
                  <a:cubicBezTo>
                    <a:pt x="538" y="27"/>
                    <a:pt x="511" y="54"/>
                    <a:pt x="511" y="81"/>
                  </a:cubicBezTo>
                  <a:cubicBezTo>
                    <a:pt x="484" y="81"/>
                    <a:pt x="484" y="108"/>
                    <a:pt x="457" y="135"/>
                  </a:cubicBezTo>
                  <a:cubicBezTo>
                    <a:pt x="376" y="269"/>
                    <a:pt x="350" y="404"/>
                    <a:pt x="350" y="511"/>
                  </a:cubicBezTo>
                  <a:cubicBezTo>
                    <a:pt x="323" y="646"/>
                    <a:pt x="376" y="753"/>
                    <a:pt x="430" y="887"/>
                  </a:cubicBezTo>
                  <a:lnTo>
                    <a:pt x="161" y="726"/>
                  </a:lnTo>
                  <a:lnTo>
                    <a:pt x="0" y="1022"/>
                  </a:lnTo>
                  <a:lnTo>
                    <a:pt x="1721" y="1990"/>
                  </a:lnTo>
                  <a:lnTo>
                    <a:pt x="1882" y="1721"/>
                  </a:lnTo>
                  <a:lnTo>
                    <a:pt x="968" y="1183"/>
                  </a:lnTo>
                  <a:cubicBezTo>
                    <a:pt x="780" y="1076"/>
                    <a:pt x="672" y="941"/>
                    <a:pt x="618" y="807"/>
                  </a:cubicBezTo>
                  <a:cubicBezTo>
                    <a:pt x="565" y="672"/>
                    <a:pt x="565" y="511"/>
                    <a:pt x="672" y="350"/>
                  </a:cubicBezTo>
                  <a:cubicBezTo>
                    <a:pt x="699" y="323"/>
                    <a:pt x="726" y="269"/>
                    <a:pt x="753" y="242"/>
                  </a:cubicBezTo>
                  <a:cubicBezTo>
                    <a:pt x="780" y="215"/>
                    <a:pt x="807" y="188"/>
                    <a:pt x="833" y="162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962725" y="4177600"/>
              <a:ext cx="63200" cy="41025"/>
            </a:xfrm>
            <a:custGeom>
              <a:avLst/>
              <a:gdLst/>
              <a:ahLst/>
              <a:cxnLst/>
              <a:rect l="l" t="t" r="r" b="b"/>
              <a:pathLst>
                <a:path w="2528" h="1641" extrusionOk="0">
                  <a:moveTo>
                    <a:pt x="162" y="0"/>
                  </a:moveTo>
                  <a:lnTo>
                    <a:pt x="1" y="269"/>
                  </a:lnTo>
                  <a:lnTo>
                    <a:pt x="377" y="484"/>
                  </a:lnTo>
                  <a:lnTo>
                    <a:pt x="538" y="215"/>
                  </a:lnTo>
                  <a:lnTo>
                    <a:pt x="162" y="0"/>
                  </a:lnTo>
                  <a:close/>
                  <a:moveTo>
                    <a:pt x="834" y="377"/>
                  </a:moveTo>
                  <a:lnTo>
                    <a:pt x="673" y="672"/>
                  </a:lnTo>
                  <a:lnTo>
                    <a:pt x="2367" y="1640"/>
                  </a:lnTo>
                  <a:lnTo>
                    <a:pt x="2528" y="1371"/>
                  </a:lnTo>
                  <a:lnTo>
                    <a:pt x="834" y="377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994325" y="4145500"/>
              <a:ext cx="59175" cy="49600"/>
            </a:xfrm>
            <a:custGeom>
              <a:avLst/>
              <a:gdLst/>
              <a:ahLst/>
              <a:cxnLst/>
              <a:rect l="l" t="t" r="r" b="b"/>
              <a:pathLst>
                <a:path w="2367" h="1984" extrusionOk="0">
                  <a:moveTo>
                    <a:pt x="1345" y="531"/>
                  </a:moveTo>
                  <a:lnTo>
                    <a:pt x="1425" y="558"/>
                  </a:lnTo>
                  <a:cubicBezTo>
                    <a:pt x="1613" y="666"/>
                    <a:pt x="1721" y="800"/>
                    <a:pt x="1775" y="962"/>
                  </a:cubicBezTo>
                  <a:cubicBezTo>
                    <a:pt x="1829" y="1096"/>
                    <a:pt x="1829" y="1257"/>
                    <a:pt x="1721" y="1419"/>
                  </a:cubicBezTo>
                  <a:cubicBezTo>
                    <a:pt x="1667" y="1526"/>
                    <a:pt x="1587" y="1607"/>
                    <a:pt x="1479" y="1634"/>
                  </a:cubicBezTo>
                  <a:cubicBezTo>
                    <a:pt x="1446" y="1645"/>
                    <a:pt x="1408" y="1651"/>
                    <a:pt x="1367" y="1651"/>
                  </a:cubicBezTo>
                  <a:cubicBezTo>
                    <a:pt x="1309" y="1651"/>
                    <a:pt x="1246" y="1638"/>
                    <a:pt x="1183" y="1607"/>
                  </a:cubicBezTo>
                  <a:cubicBezTo>
                    <a:pt x="1076" y="1526"/>
                    <a:pt x="995" y="1419"/>
                    <a:pt x="995" y="1311"/>
                  </a:cubicBezTo>
                  <a:cubicBezTo>
                    <a:pt x="995" y="1204"/>
                    <a:pt x="1076" y="1015"/>
                    <a:pt x="1210" y="800"/>
                  </a:cubicBezTo>
                  <a:lnTo>
                    <a:pt x="1345" y="531"/>
                  </a:lnTo>
                  <a:close/>
                  <a:moveTo>
                    <a:pt x="877" y="0"/>
                  </a:moveTo>
                  <a:cubicBezTo>
                    <a:pt x="824" y="0"/>
                    <a:pt x="773" y="7"/>
                    <a:pt x="726" y="21"/>
                  </a:cubicBezTo>
                  <a:cubicBezTo>
                    <a:pt x="511" y="74"/>
                    <a:pt x="350" y="209"/>
                    <a:pt x="215" y="478"/>
                  </a:cubicBezTo>
                  <a:cubicBezTo>
                    <a:pt x="162" y="558"/>
                    <a:pt x="108" y="666"/>
                    <a:pt x="81" y="773"/>
                  </a:cubicBezTo>
                  <a:cubicBezTo>
                    <a:pt x="54" y="881"/>
                    <a:pt x="27" y="988"/>
                    <a:pt x="0" y="1123"/>
                  </a:cubicBezTo>
                  <a:lnTo>
                    <a:pt x="242" y="1257"/>
                  </a:lnTo>
                  <a:cubicBezTo>
                    <a:pt x="269" y="1150"/>
                    <a:pt x="269" y="1042"/>
                    <a:pt x="296" y="935"/>
                  </a:cubicBezTo>
                  <a:cubicBezTo>
                    <a:pt x="323" y="827"/>
                    <a:pt x="377" y="720"/>
                    <a:pt x="430" y="639"/>
                  </a:cubicBezTo>
                  <a:cubicBezTo>
                    <a:pt x="511" y="478"/>
                    <a:pt x="619" y="370"/>
                    <a:pt x="753" y="343"/>
                  </a:cubicBezTo>
                  <a:cubicBezTo>
                    <a:pt x="794" y="323"/>
                    <a:pt x="839" y="314"/>
                    <a:pt x="885" y="314"/>
                  </a:cubicBezTo>
                  <a:cubicBezTo>
                    <a:pt x="959" y="314"/>
                    <a:pt x="1036" y="337"/>
                    <a:pt x="1103" y="370"/>
                  </a:cubicBezTo>
                  <a:lnTo>
                    <a:pt x="1130" y="397"/>
                  </a:lnTo>
                  <a:lnTo>
                    <a:pt x="914" y="800"/>
                  </a:lnTo>
                  <a:cubicBezTo>
                    <a:pt x="780" y="1042"/>
                    <a:pt x="699" y="1257"/>
                    <a:pt x="726" y="1446"/>
                  </a:cubicBezTo>
                  <a:cubicBezTo>
                    <a:pt x="753" y="1634"/>
                    <a:pt x="861" y="1768"/>
                    <a:pt x="1049" y="1876"/>
                  </a:cubicBezTo>
                  <a:cubicBezTo>
                    <a:pt x="1156" y="1947"/>
                    <a:pt x="1264" y="1983"/>
                    <a:pt x="1371" y="1983"/>
                  </a:cubicBezTo>
                  <a:cubicBezTo>
                    <a:pt x="1425" y="1983"/>
                    <a:pt x="1479" y="1974"/>
                    <a:pt x="1533" y="1956"/>
                  </a:cubicBezTo>
                  <a:cubicBezTo>
                    <a:pt x="1694" y="1903"/>
                    <a:pt x="1829" y="1795"/>
                    <a:pt x="1909" y="1634"/>
                  </a:cubicBezTo>
                  <a:cubicBezTo>
                    <a:pt x="1990" y="1499"/>
                    <a:pt x="2044" y="1365"/>
                    <a:pt x="2044" y="1230"/>
                  </a:cubicBezTo>
                  <a:cubicBezTo>
                    <a:pt x="2044" y="1123"/>
                    <a:pt x="2017" y="988"/>
                    <a:pt x="1963" y="854"/>
                  </a:cubicBezTo>
                  <a:lnTo>
                    <a:pt x="1963" y="854"/>
                  </a:lnTo>
                  <a:lnTo>
                    <a:pt x="2205" y="1015"/>
                  </a:lnTo>
                  <a:lnTo>
                    <a:pt x="2366" y="747"/>
                  </a:lnTo>
                  <a:lnTo>
                    <a:pt x="1398" y="182"/>
                  </a:lnTo>
                  <a:cubicBezTo>
                    <a:pt x="1217" y="61"/>
                    <a:pt x="1035" y="0"/>
                    <a:pt x="877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3174450" y="4617850"/>
              <a:ext cx="72625" cy="56500"/>
            </a:xfrm>
            <a:custGeom>
              <a:avLst/>
              <a:gdLst/>
              <a:ahLst/>
              <a:cxnLst/>
              <a:rect l="l" t="t" r="r" b="b"/>
              <a:pathLst>
                <a:path w="2905" h="2260" extrusionOk="0">
                  <a:moveTo>
                    <a:pt x="1775" y="377"/>
                  </a:moveTo>
                  <a:lnTo>
                    <a:pt x="1479" y="1291"/>
                  </a:lnTo>
                  <a:lnTo>
                    <a:pt x="377" y="431"/>
                  </a:lnTo>
                  <a:lnTo>
                    <a:pt x="1775" y="377"/>
                  </a:lnTo>
                  <a:close/>
                  <a:moveTo>
                    <a:pt x="2904" y="1"/>
                  </a:moveTo>
                  <a:lnTo>
                    <a:pt x="108" y="135"/>
                  </a:lnTo>
                  <a:lnTo>
                    <a:pt x="1" y="511"/>
                  </a:lnTo>
                  <a:lnTo>
                    <a:pt x="2179" y="2259"/>
                  </a:lnTo>
                  <a:lnTo>
                    <a:pt x="2286" y="1910"/>
                  </a:lnTo>
                  <a:lnTo>
                    <a:pt x="1721" y="1479"/>
                  </a:lnTo>
                  <a:lnTo>
                    <a:pt x="2098" y="350"/>
                  </a:lnTo>
                  <a:lnTo>
                    <a:pt x="2797" y="350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3185200" y="4580200"/>
              <a:ext cx="67250" cy="28950"/>
            </a:xfrm>
            <a:custGeom>
              <a:avLst/>
              <a:gdLst/>
              <a:ahLst/>
              <a:cxnLst/>
              <a:rect l="l" t="t" r="r" b="b"/>
              <a:pathLst>
                <a:path w="2690" h="1158" extrusionOk="0">
                  <a:moveTo>
                    <a:pt x="108" y="1"/>
                  </a:moveTo>
                  <a:lnTo>
                    <a:pt x="1" y="297"/>
                  </a:lnTo>
                  <a:lnTo>
                    <a:pt x="2582" y="1157"/>
                  </a:lnTo>
                  <a:lnTo>
                    <a:pt x="2690" y="83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3209400" y="4529800"/>
              <a:ext cx="55825" cy="45725"/>
            </a:xfrm>
            <a:custGeom>
              <a:avLst/>
              <a:gdLst/>
              <a:ahLst/>
              <a:cxnLst/>
              <a:rect l="l" t="t" r="r" b="b"/>
              <a:pathLst>
                <a:path w="2233" h="1829" extrusionOk="0">
                  <a:moveTo>
                    <a:pt x="592" y="1"/>
                  </a:moveTo>
                  <a:lnTo>
                    <a:pt x="485" y="350"/>
                  </a:lnTo>
                  <a:lnTo>
                    <a:pt x="1856" y="1426"/>
                  </a:lnTo>
                  <a:lnTo>
                    <a:pt x="108" y="1506"/>
                  </a:lnTo>
                  <a:lnTo>
                    <a:pt x="1" y="1829"/>
                  </a:lnTo>
                  <a:lnTo>
                    <a:pt x="2098" y="1721"/>
                  </a:lnTo>
                  <a:lnTo>
                    <a:pt x="2232" y="1318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3230250" y="4484775"/>
              <a:ext cx="54475" cy="47425"/>
            </a:xfrm>
            <a:custGeom>
              <a:avLst/>
              <a:gdLst/>
              <a:ahLst/>
              <a:cxnLst/>
              <a:rect l="l" t="t" r="r" b="b"/>
              <a:pathLst>
                <a:path w="2179" h="1897" extrusionOk="0">
                  <a:moveTo>
                    <a:pt x="837" y="309"/>
                  </a:moveTo>
                  <a:cubicBezTo>
                    <a:pt x="914" y="309"/>
                    <a:pt x="995" y="323"/>
                    <a:pt x="1076" y="350"/>
                  </a:cubicBezTo>
                  <a:lnTo>
                    <a:pt x="726" y="1452"/>
                  </a:lnTo>
                  <a:cubicBezTo>
                    <a:pt x="565" y="1371"/>
                    <a:pt x="430" y="1264"/>
                    <a:pt x="377" y="1129"/>
                  </a:cubicBezTo>
                  <a:cubicBezTo>
                    <a:pt x="296" y="995"/>
                    <a:pt x="296" y="861"/>
                    <a:pt x="350" y="672"/>
                  </a:cubicBezTo>
                  <a:cubicBezTo>
                    <a:pt x="404" y="538"/>
                    <a:pt x="511" y="430"/>
                    <a:pt x="619" y="350"/>
                  </a:cubicBezTo>
                  <a:cubicBezTo>
                    <a:pt x="686" y="323"/>
                    <a:pt x="760" y="309"/>
                    <a:pt x="837" y="309"/>
                  </a:cubicBezTo>
                  <a:close/>
                  <a:moveTo>
                    <a:pt x="881" y="0"/>
                  </a:moveTo>
                  <a:cubicBezTo>
                    <a:pt x="760" y="0"/>
                    <a:pt x="646" y="27"/>
                    <a:pt x="538" y="81"/>
                  </a:cubicBezTo>
                  <a:cubicBezTo>
                    <a:pt x="323" y="161"/>
                    <a:pt x="189" y="350"/>
                    <a:pt x="108" y="592"/>
                  </a:cubicBezTo>
                  <a:cubicBezTo>
                    <a:pt x="0" y="887"/>
                    <a:pt x="27" y="1129"/>
                    <a:pt x="162" y="1344"/>
                  </a:cubicBezTo>
                  <a:cubicBezTo>
                    <a:pt x="269" y="1586"/>
                    <a:pt x="484" y="1748"/>
                    <a:pt x="807" y="1828"/>
                  </a:cubicBezTo>
                  <a:cubicBezTo>
                    <a:pt x="937" y="1876"/>
                    <a:pt x="1056" y="1897"/>
                    <a:pt x="1169" y="1897"/>
                  </a:cubicBezTo>
                  <a:cubicBezTo>
                    <a:pt x="1315" y="1897"/>
                    <a:pt x="1451" y="1862"/>
                    <a:pt x="1587" y="1802"/>
                  </a:cubicBezTo>
                  <a:cubicBezTo>
                    <a:pt x="1829" y="1694"/>
                    <a:pt x="1990" y="1479"/>
                    <a:pt x="2071" y="1183"/>
                  </a:cubicBezTo>
                  <a:cubicBezTo>
                    <a:pt x="2124" y="1049"/>
                    <a:pt x="2151" y="941"/>
                    <a:pt x="2151" y="807"/>
                  </a:cubicBezTo>
                  <a:cubicBezTo>
                    <a:pt x="2178" y="699"/>
                    <a:pt x="2178" y="565"/>
                    <a:pt x="2151" y="430"/>
                  </a:cubicBezTo>
                  <a:lnTo>
                    <a:pt x="1855" y="350"/>
                  </a:lnTo>
                  <a:lnTo>
                    <a:pt x="1855" y="350"/>
                  </a:lnTo>
                  <a:cubicBezTo>
                    <a:pt x="1882" y="484"/>
                    <a:pt x="1909" y="592"/>
                    <a:pt x="1882" y="726"/>
                  </a:cubicBezTo>
                  <a:cubicBezTo>
                    <a:pt x="1882" y="834"/>
                    <a:pt x="1855" y="968"/>
                    <a:pt x="1829" y="1076"/>
                  </a:cubicBezTo>
                  <a:cubicBezTo>
                    <a:pt x="1748" y="1291"/>
                    <a:pt x="1640" y="1425"/>
                    <a:pt x="1506" y="1506"/>
                  </a:cubicBezTo>
                  <a:cubicBezTo>
                    <a:pt x="1417" y="1550"/>
                    <a:pt x="1328" y="1570"/>
                    <a:pt x="1231" y="1570"/>
                  </a:cubicBezTo>
                  <a:cubicBezTo>
                    <a:pt x="1151" y="1570"/>
                    <a:pt x="1065" y="1557"/>
                    <a:pt x="968" y="1533"/>
                  </a:cubicBezTo>
                  <a:lnTo>
                    <a:pt x="1425" y="135"/>
                  </a:lnTo>
                  <a:lnTo>
                    <a:pt x="1264" y="81"/>
                  </a:lnTo>
                  <a:cubicBezTo>
                    <a:pt x="1130" y="27"/>
                    <a:pt x="1002" y="0"/>
                    <a:pt x="881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3247050" y="4433525"/>
              <a:ext cx="53125" cy="46550"/>
            </a:xfrm>
            <a:custGeom>
              <a:avLst/>
              <a:gdLst/>
              <a:ahLst/>
              <a:cxnLst/>
              <a:rect l="l" t="t" r="r" b="b"/>
              <a:pathLst>
                <a:path w="2125" h="1862" extrusionOk="0">
                  <a:moveTo>
                    <a:pt x="869" y="327"/>
                  </a:moveTo>
                  <a:cubicBezTo>
                    <a:pt x="982" y="327"/>
                    <a:pt x="1104" y="350"/>
                    <a:pt x="1237" y="383"/>
                  </a:cubicBezTo>
                  <a:cubicBezTo>
                    <a:pt x="1452" y="464"/>
                    <a:pt x="1614" y="571"/>
                    <a:pt x="1721" y="706"/>
                  </a:cubicBezTo>
                  <a:cubicBezTo>
                    <a:pt x="1829" y="840"/>
                    <a:pt x="1829" y="1002"/>
                    <a:pt x="1802" y="1163"/>
                  </a:cubicBezTo>
                  <a:cubicBezTo>
                    <a:pt x="1748" y="1324"/>
                    <a:pt x="1641" y="1432"/>
                    <a:pt x="1479" y="1486"/>
                  </a:cubicBezTo>
                  <a:cubicBezTo>
                    <a:pt x="1407" y="1510"/>
                    <a:pt x="1329" y="1523"/>
                    <a:pt x="1243" y="1523"/>
                  </a:cubicBezTo>
                  <a:cubicBezTo>
                    <a:pt x="1138" y="1523"/>
                    <a:pt x="1021" y="1503"/>
                    <a:pt x="888" y="1459"/>
                  </a:cubicBezTo>
                  <a:cubicBezTo>
                    <a:pt x="673" y="1378"/>
                    <a:pt x="511" y="1270"/>
                    <a:pt x="431" y="1136"/>
                  </a:cubicBezTo>
                  <a:cubicBezTo>
                    <a:pt x="323" y="1002"/>
                    <a:pt x="296" y="867"/>
                    <a:pt x="350" y="679"/>
                  </a:cubicBezTo>
                  <a:cubicBezTo>
                    <a:pt x="404" y="518"/>
                    <a:pt x="511" y="410"/>
                    <a:pt x="673" y="356"/>
                  </a:cubicBezTo>
                  <a:cubicBezTo>
                    <a:pt x="734" y="336"/>
                    <a:pt x="800" y="327"/>
                    <a:pt x="869" y="327"/>
                  </a:cubicBezTo>
                  <a:close/>
                  <a:moveTo>
                    <a:pt x="925" y="0"/>
                  </a:moveTo>
                  <a:cubicBezTo>
                    <a:pt x="794" y="0"/>
                    <a:pt x="673" y="20"/>
                    <a:pt x="565" y="61"/>
                  </a:cubicBezTo>
                  <a:cubicBezTo>
                    <a:pt x="323" y="168"/>
                    <a:pt x="189" y="329"/>
                    <a:pt x="81" y="598"/>
                  </a:cubicBezTo>
                  <a:cubicBezTo>
                    <a:pt x="0" y="867"/>
                    <a:pt x="27" y="1109"/>
                    <a:pt x="135" y="1324"/>
                  </a:cubicBezTo>
                  <a:cubicBezTo>
                    <a:pt x="269" y="1539"/>
                    <a:pt x="484" y="1674"/>
                    <a:pt x="780" y="1781"/>
                  </a:cubicBezTo>
                  <a:cubicBezTo>
                    <a:pt x="941" y="1835"/>
                    <a:pt x="1089" y="1862"/>
                    <a:pt x="1224" y="1862"/>
                  </a:cubicBezTo>
                  <a:cubicBezTo>
                    <a:pt x="1358" y="1862"/>
                    <a:pt x="1479" y="1835"/>
                    <a:pt x="1587" y="1781"/>
                  </a:cubicBezTo>
                  <a:cubicBezTo>
                    <a:pt x="1802" y="1701"/>
                    <a:pt x="1963" y="1512"/>
                    <a:pt x="2044" y="1244"/>
                  </a:cubicBezTo>
                  <a:cubicBezTo>
                    <a:pt x="2124" y="975"/>
                    <a:pt x="2124" y="733"/>
                    <a:pt x="1990" y="518"/>
                  </a:cubicBezTo>
                  <a:cubicBezTo>
                    <a:pt x="1856" y="329"/>
                    <a:pt x="1641" y="168"/>
                    <a:pt x="1345" y="61"/>
                  </a:cubicBezTo>
                  <a:cubicBezTo>
                    <a:pt x="1197" y="20"/>
                    <a:pt x="1056" y="0"/>
                    <a:pt x="925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3243700" y="4401425"/>
              <a:ext cx="67225" cy="28925"/>
            </a:xfrm>
            <a:custGeom>
              <a:avLst/>
              <a:gdLst/>
              <a:ahLst/>
              <a:cxnLst/>
              <a:rect l="l" t="t" r="r" b="b"/>
              <a:pathLst>
                <a:path w="2689" h="1157" extrusionOk="0">
                  <a:moveTo>
                    <a:pt x="81" y="0"/>
                  </a:moveTo>
                  <a:lnTo>
                    <a:pt x="0" y="296"/>
                  </a:lnTo>
                  <a:lnTo>
                    <a:pt x="2581" y="1156"/>
                  </a:lnTo>
                  <a:lnTo>
                    <a:pt x="2689" y="83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3271250" y="4359575"/>
              <a:ext cx="56475" cy="46175"/>
            </a:xfrm>
            <a:custGeom>
              <a:avLst/>
              <a:gdLst/>
              <a:ahLst/>
              <a:cxnLst/>
              <a:rect l="l" t="t" r="r" b="b"/>
              <a:pathLst>
                <a:path w="2259" h="1847" extrusionOk="0">
                  <a:moveTo>
                    <a:pt x="1210" y="411"/>
                  </a:moveTo>
                  <a:lnTo>
                    <a:pt x="1291" y="438"/>
                  </a:lnTo>
                  <a:cubicBezTo>
                    <a:pt x="1479" y="518"/>
                    <a:pt x="1640" y="599"/>
                    <a:pt x="1721" y="760"/>
                  </a:cubicBezTo>
                  <a:cubicBezTo>
                    <a:pt x="1802" y="895"/>
                    <a:pt x="1829" y="1056"/>
                    <a:pt x="1775" y="1217"/>
                  </a:cubicBezTo>
                  <a:cubicBezTo>
                    <a:pt x="1721" y="1352"/>
                    <a:pt x="1667" y="1432"/>
                    <a:pt x="1587" y="1486"/>
                  </a:cubicBezTo>
                  <a:cubicBezTo>
                    <a:pt x="1524" y="1518"/>
                    <a:pt x="1470" y="1531"/>
                    <a:pt x="1415" y="1531"/>
                  </a:cubicBezTo>
                  <a:cubicBezTo>
                    <a:pt x="1375" y="1531"/>
                    <a:pt x="1335" y="1524"/>
                    <a:pt x="1291" y="1513"/>
                  </a:cubicBezTo>
                  <a:cubicBezTo>
                    <a:pt x="1156" y="1459"/>
                    <a:pt x="1076" y="1379"/>
                    <a:pt x="1049" y="1271"/>
                  </a:cubicBezTo>
                  <a:cubicBezTo>
                    <a:pt x="1022" y="1163"/>
                    <a:pt x="1049" y="975"/>
                    <a:pt x="1130" y="733"/>
                  </a:cubicBezTo>
                  <a:lnTo>
                    <a:pt x="1210" y="411"/>
                  </a:lnTo>
                  <a:close/>
                  <a:moveTo>
                    <a:pt x="804" y="1"/>
                  </a:moveTo>
                  <a:cubicBezTo>
                    <a:pt x="686" y="1"/>
                    <a:pt x="578" y="21"/>
                    <a:pt x="484" y="61"/>
                  </a:cubicBezTo>
                  <a:cubicBezTo>
                    <a:pt x="296" y="142"/>
                    <a:pt x="162" y="330"/>
                    <a:pt x="81" y="599"/>
                  </a:cubicBezTo>
                  <a:cubicBezTo>
                    <a:pt x="54" y="706"/>
                    <a:pt x="27" y="814"/>
                    <a:pt x="27" y="921"/>
                  </a:cubicBezTo>
                  <a:cubicBezTo>
                    <a:pt x="0" y="1029"/>
                    <a:pt x="0" y="1163"/>
                    <a:pt x="0" y="1271"/>
                  </a:cubicBezTo>
                  <a:lnTo>
                    <a:pt x="296" y="1379"/>
                  </a:lnTo>
                  <a:cubicBezTo>
                    <a:pt x="269" y="1271"/>
                    <a:pt x="269" y="1137"/>
                    <a:pt x="269" y="1029"/>
                  </a:cubicBezTo>
                  <a:cubicBezTo>
                    <a:pt x="269" y="921"/>
                    <a:pt x="296" y="814"/>
                    <a:pt x="323" y="706"/>
                  </a:cubicBezTo>
                  <a:cubicBezTo>
                    <a:pt x="404" y="545"/>
                    <a:pt x="484" y="438"/>
                    <a:pt x="592" y="357"/>
                  </a:cubicBezTo>
                  <a:cubicBezTo>
                    <a:pt x="642" y="324"/>
                    <a:pt x="712" y="301"/>
                    <a:pt x="790" y="301"/>
                  </a:cubicBezTo>
                  <a:cubicBezTo>
                    <a:pt x="839" y="301"/>
                    <a:pt x="890" y="309"/>
                    <a:pt x="941" y="330"/>
                  </a:cubicBezTo>
                  <a:lnTo>
                    <a:pt x="968" y="330"/>
                  </a:lnTo>
                  <a:lnTo>
                    <a:pt x="834" y="760"/>
                  </a:lnTo>
                  <a:cubicBezTo>
                    <a:pt x="753" y="1056"/>
                    <a:pt x="726" y="1271"/>
                    <a:pt x="807" y="1459"/>
                  </a:cubicBezTo>
                  <a:cubicBezTo>
                    <a:pt x="861" y="1621"/>
                    <a:pt x="995" y="1755"/>
                    <a:pt x="1210" y="1809"/>
                  </a:cubicBezTo>
                  <a:cubicBezTo>
                    <a:pt x="1283" y="1833"/>
                    <a:pt x="1355" y="1846"/>
                    <a:pt x="1428" y="1846"/>
                  </a:cubicBezTo>
                  <a:cubicBezTo>
                    <a:pt x="1517" y="1846"/>
                    <a:pt x="1605" y="1826"/>
                    <a:pt x="1694" y="1782"/>
                  </a:cubicBezTo>
                  <a:cubicBezTo>
                    <a:pt x="1829" y="1701"/>
                    <a:pt x="1936" y="1567"/>
                    <a:pt x="1990" y="1379"/>
                  </a:cubicBezTo>
                  <a:cubicBezTo>
                    <a:pt x="2044" y="1244"/>
                    <a:pt x="2071" y="1083"/>
                    <a:pt x="2044" y="975"/>
                  </a:cubicBezTo>
                  <a:cubicBezTo>
                    <a:pt x="2017" y="841"/>
                    <a:pt x="1963" y="733"/>
                    <a:pt x="1882" y="626"/>
                  </a:cubicBezTo>
                  <a:lnTo>
                    <a:pt x="1882" y="626"/>
                  </a:lnTo>
                  <a:lnTo>
                    <a:pt x="2151" y="733"/>
                  </a:lnTo>
                  <a:lnTo>
                    <a:pt x="2259" y="411"/>
                  </a:lnTo>
                  <a:lnTo>
                    <a:pt x="1183" y="61"/>
                  </a:lnTo>
                  <a:cubicBezTo>
                    <a:pt x="1049" y="21"/>
                    <a:pt x="921" y="1"/>
                    <a:pt x="804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3272600" y="4315375"/>
              <a:ext cx="67900" cy="35575"/>
            </a:xfrm>
            <a:custGeom>
              <a:avLst/>
              <a:gdLst/>
              <a:ahLst/>
              <a:cxnLst/>
              <a:rect l="l" t="t" r="r" b="b"/>
              <a:pathLst>
                <a:path w="2716" h="1423" extrusionOk="0">
                  <a:moveTo>
                    <a:pt x="860" y="1"/>
                  </a:moveTo>
                  <a:lnTo>
                    <a:pt x="645" y="646"/>
                  </a:lnTo>
                  <a:lnTo>
                    <a:pt x="108" y="485"/>
                  </a:lnTo>
                  <a:lnTo>
                    <a:pt x="0" y="781"/>
                  </a:lnTo>
                  <a:lnTo>
                    <a:pt x="538" y="942"/>
                  </a:lnTo>
                  <a:lnTo>
                    <a:pt x="457" y="1184"/>
                  </a:lnTo>
                  <a:lnTo>
                    <a:pt x="699" y="1265"/>
                  </a:lnTo>
                  <a:lnTo>
                    <a:pt x="780" y="1023"/>
                  </a:lnTo>
                  <a:lnTo>
                    <a:pt x="1801" y="1372"/>
                  </a:lnTo>
                  <a:cubicBezTo>
                    <a:pt x="1919" y="1402"/>
                    <a:pt x="2029" y="1423"/>
                    <a:pt x="2122" y="1423"/>
                  </a:cubicBezTo>
                  <a:cubicBezTo>
                    <a:pt x="2199" y="1423"/>
                    <a:pt x="2264" y="1408"/>
                    <a:pt x="2312" y="1372"/>
                  </a:cubicBezTo>
                  <a:cubicBezTo>
                    <a:pt x="2447" y="1318"/>
                    <a:pt x="2527" y="1184"/>
                    <a:pt x="2608" y="942"/>
                  </a:cubicBezTo>
                  <a:lnTo>
                    <a:pt x="2716" y="619"/>
                  </a:lnTo>
                  <a:lnTo>
                    <a:pt x="2447" y="539"/>
                  </a:lnTo>
                  <a:lnTo>
                    <a:pt x="2366" y="861"/>
                  </a:lnTo>
                  <a:cubicBezTo>
                    <a:pt x="2312" y="969"/>
                    <a:pt x="2259" y="1049"/>
                    <a:pt x="2205" y="1076"/>
                  </a:cubicBezTo>
                  <a:cubicBezTo>
                    <a:pt x="2183" y="1087"/>
                    <a:pt x="2151" y="1094"/>
                    <a:pt x="2110" y="1094"/>
                  </a:cubicBezTo>
                  <a:cubicBezTo>
                    <a:pt x="2053" y="1094"/>
                    <a:pt x="1977" y="1081"/>
                    <a:pt x="1882" y="1049"/>
                  </a:cubicBezTo>
                  <a:lnTo>
                    <a:pt x="887" y="727"/>
                  </a:lnTo>
                  <a:lnTo>
                    <a:pt x="1076" y="82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3299475" y="4273700"/>
              <a:ext cx="55825" cy="46675"/>
            </a:xfrm>
            <a:custGeom>
              <a:avLst/>
              <a:gdLst/>
              <a:ahLst/>
              <a:cxnLst/>
              <a:rect l="l" t="t" r="r" b="b"/>
              <a:pathLst>
                <a:path w="2233" h="1867" extrusionOk="0">
                  <a:moveTo>
                    <a:pt x="1210" y="431"/>
                  </a:moveTo>
                  <a:lnTo>
                    <a:pt x="1264" y="458"/>
                  </a:lnTo>
                  <a:cubicBezTo>
                    <a:pt x="1479" y="512"/>
                    <a:pt x="1614" y="619"/>
                    <a:pt x="1694" y="754"/>
                  </a:cubicBezTo>
                  <a:cubicBezTo>
                    <a:pt x="1802" y="888"/>
                    <a:pt x="1802" y="1050"/>
                    <a:pt x="1748" y="1238"/>
                  </a:cubicBezTo>
                  <a:cubicBezTo>
                    <a:pt x="1721" y="1345"/>
                    <a:pt x="1641" y="1426"/>
                    <a:pt x="1560" y="1480"/>
                  </a:cubicBezTo>
                  <a:cubicBezTo>
                    <a:pt x="1513" y="1511"/>
                    <a:pt x="1456" y="1524"/>
                    <a:pt x="1396" y="1524"/>
                  </a:cubicBezTo>
                  <a:cubicBezTo>
                    <a:pt x="1353" y="1524"/>
                    <a:pt x="1309" y="1518"/>
                    <a:pt x="1264" y="1507"/>
                  </a:cubicBezTo>
                  <a:cubicBezTo>
                    <a:pt x="1130" y="1480"/>
                    <a:pt x="1049" y="1399"/>
                    <a:pt x="1022" y="1265"/>
                  </a:cubicBezTo>
                  <a:cubicBezTo>
                    <a:pt x="995" y="1157"/>
                    <a:pt x="1022" y="969"/>
                    <a:pt x="1103" y="727"/>
                  </a:cubicBezTo>
                  <a:lnTo>
                    <a:pt x="1210" y="431"/>
                  </a:lnTo>
                  <a:close/>
                  <a:moveTo>
                    <a:pt x="794" y="1"/>
                  </a:moveTo>
                  <a:cubicBezTo>
                    <a:pt x="679" y="1"/>
                    <a:pt x="579" y="28"/>
                    <a:pt x="485" y="82"/>
                  </a:cubicBezTo>
                  <a:cubicBezTo>
                    <a:pt x="296" y="162"/>
                    <a:pt x="162" y="350"/>
                    <a:pt x="81" y="619"/>
                  </a:cubicBezTo>
                  <a:cubicBezTo>
                    <a:pt x="27" y="700"/>
                    <a:pt x="27" y="808"/>
                    <a:pt x="1" y="915"/>
                  </a:cubicBezTo>
                  <a:cubicBezTo>
                    <a:pt x="1" y="1050"/>
                    <a:pt x="1" y="1157"/>
                    <a:pt x="1" y="1291"/>
                  </a:cubicBezTo>
                  <a:lnTo>
                    <a:pt x="269" y="1372"/>
                  </a:lnTo>
                  <a:cubicBezTo>
                    <a:pt x="269" y="1265"/>
                    <a:pt x="243" y="1157"/>
                    <a:pt x="269" y="1050"/>
                  </a:cubicBezTo>
                  <a:cubicBezTo>
                    <a:pt x="269" y="942"/>
                    <a:pt x="296" y="834"/>
                    <a:pt x="323" y="727"/>
                  </a:cubicBezTo>
                  <a:cubicBezTo>
                    <a:pt x="377" y="566"/>
                    <a:pt x="458" y="431"/>
                    <a:pt x="565" y="377"/>
                  </a:cubicBezTo>
                  <a:cubicBezTo>
                    <a:pt x="624" y="333"/>
                    <a:pt x="692" y="313"/>
                    <a:pt x="763" y="313"/>
                  </a:cubicBezTo>
                  <a:cubicBezTo>
                    <a:pt x="821" y="313"/>
                    <a:pt x="881" y="326"/>
                    <a:pt x="942" y="350"/>
                  </a:cubicBezTo>
                  <a:lnTo>
                    <a:pt x="968" y="350"/>
                  </a:lnTo>
                  <a:lnTo>
                    <a:pt x="834" y="781"/>
                  </a:lnTo>
                  <a:cubicBezTo>
                    <a:pt x="726" y="1050"/>
                    <a:pt x="726" y="1291"/>
                    <a:pt x="780" y="1453"/>
                  </a:cubicBezTo>
                  <a:cubicBezTo>
                    <a:pt x="834" y="1641"/>
                    <a:pt x="968" y="1749"/>
                    <a:pt x="1184" y="1829"/>
                  </a:cubicBezTo>
                  <a:cubicBezTo>
                    <a:pt x="1268" y="1853"/>
                    <a:pt x="1347" y="1867"/>
                    <a:pt x="1421" y="1867"/>
                  </a:cubicBezTo>
                  <a:cubicBezTo>
                    <a:pt x="1511" y="1867"/>
                    <a:pt x="1593" y="1847"/>
                    <a:pt x="1668" y="1802"/>
                  </a:cubicBezTo>
                  <a:cubicBezTo>
                    <a:pt x="1829" y="1722"/>
                    <a:pt x="1909" y="1587"/>
                    <a:pt x="1990" y="1399"/>
                  </a:cubicBezTo>
                  <a:cubicBezTo>
                    <a:pt x="2017" y="1238"/>
                    <a:pt x="2044" y="1103"/>
                    <a:pt x="2017" y="996"/>
                  </a:cubicBezTo>
                  <a:cubicBezTo>
                    <a:pt x="2017" y="861"/>
                    <a:pt x="1936" y="754"/>
                    <a:pt x="1856" y="646"/>
                  </a:cubicBezTo>
                  <a:lnTo>
                    <a:pt x="1856" y="646"/>
                  </a:lnTo>
                  <a:lnTo>
                    <a:pt x="2151" y="727"/>
                  </a:lnTo>
                  <a:lnTo>
                    <a:pt x="2232" y="431"/>
                  </a:lnTo>
                  <a:lnTo>
                    <a:pt x="1184" y="82"/>
                  </a:lnTo>
                  <a:cubicBezTo>
                    <a:pt x="1036" y="28"/>
                    <a:pt x="908" y="1"/>
                    <a:pt x="794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3546150" y="4861175"/>
              <a:ext cx="69250" cy="47750"/>
            </a:xfrm>
            <a:custGeom>
              <a:avLst/>
              <a:gdLst/>
              <a:ahLst/>
              <a:cxnLst/>
              <a:rect l="l" t="t" r="r" b="b"/>
              <a:pathLst>
                <a:path w="2770" h="1910" extrusionOk="0">
                  <a:moveTo>
                    <a:pt x="243" y="0"/>
                  </a:moveTo>
                  <a:cubicBezTo>
                    <a:pt x="189" y="135"/>
                    <a:pt x="135" y="242"/>
                    <a:pt x="108" y="377"/>
                  </a:cubicBezTo>
                  <a:cubicBezTo>
                    <a:pt x="81" y="511"/>
                    <a:pt x="55" y="619"/>
                    <a:pt x="28" y="753"/>
                  </a:cubicBezTo>
                  <a:cubicBezTo>
                    <a:pt x="1" y="1022"/>
                    <a:pt x="55" y="1264"/>
                    <a:pt x="162" y="1425"/>
                  </a:cubicBezTo>
                  <a:cubicBezTo>
                    <a:pt x="270" y="1614"/>
                    <a:pt x="458" y="1721"/>
                    <a:pt x="673" y="1748"/>
                  </a:cubicBezTo>
                  <a:cubicBezTo>
                    <a:pt x="888" y="1748"/>
                    <a:pt x="1049" y="1721"/>
                    <a:pt x="1157" y="1614"/>
                  </a:cubicBezTo>
                  <a:cubicBezTo>
                    <a:pt x="1291" y="1506"/>
                    <a:pt x="1399" y="1318"/>
                    <a:pt x="1479" y="1076"/>
                  </a:cubicBezTo>
                  <a:lnTo>
                    <a:pt x="1533" y="861"/>
                  </a:lnTo>
                  <a:cubicBezTo>
                    <a:pt x="1587" y="673"/>
                    <a:pt x="1668" y="565"/>
                    <a:pt x="1748" y="484"/>
                  </a:cubicBezTo>
                  <a:cubicBezTo>
                    <a:pt x="1814" y="440"/>
                    <a:pt x="1880" y="397"/>
                    <a:pt x="1975" y="397"/>
                  </a:cubicBezTo>
                  <a:cubicBezTo>
                    <a:pt x="1997" y="397"/>
                    <a:pt x="2019" y="399"/>
                    <a:pt x="2044" y="404"/>
                  </a:cubicBezTo>
                  <a:cubicBezTo>
                    <a:pt x="2205" y="404"/>
                    <a:pt x="2313" y="484"/>
                    <a:pt x="2367" y="592"/>
                  </a:cubicBezTo>
                  <a:cubicBezTo>
                    <a:pt x="2447" y="726"/>
                    <a:pt x="2447" y="888"/>
                    <a:pt x="2447" y="1076"/>
                  </a:cubicBezTo>
                  <a:cubicBezTo>
                    <a:pt x="2420" y="1210"/>
                    <a:pt x="2394" y="1345"/>
                    <a:pt x="2340" y="1479"/>
                  </a:cubicBezTo>
                  <a:cubicBezTo>
                    <a:pt x="2286" y="1614"/>
                    <a:pt x="2205" y="1748"/>
                    <a:pt x="2098" y="1882"/>
                  </a:cubicBezTo>
                  <a:lnTo>
                    <a:pt x="2474" y="1909"/>
                  </a:lnTo>
                  <a:cubicBezTo>
                    <a:pt x="2555" y="1775"/>
                    <a:pt x="2609" y="1640"/>
                    <a:pt x="2636" y="1506"/>
                  </a:cubicBezTo>
                  <a:cubicBezTo>
                    <a:pt x="2689" y="1372"/>
                    <a:pt x="2716" y="1237"/>
                    <a:pt x="2716" y="1103"/>
                  </a:cubicBezTo>
                  <a:cubicBezTo>
                    <a:pt x="2770" y="780"/>
                    <a:pt x="2716" y="538"/>
                    <a:pt x="2609" y="350"/>
                  </a:cubicBezTo>
                  <a:cubicBezTo>
                    <a:pt x="2501" y="162"/>
                    <a:pt x="2313" y="54"/>
                    <a:pt x="2071" y="27"/>
                  </a:cubicBezTo>
                  <a:cubicBezTo>
                    <a:pt x="2034" y="23"/>
                    <a:pt x="1998" y="20"/>
                    <a:pt x="1963" y="20"/>
                  </a:cubicBezTo>
                  <a:cubicBezTo>
                    <a:pt x="1793" y="20"/>
                    <a:pt x="1645" y="73"/>
                    <a:pt x="1533" y="162"/>
                  </a:cubicBezTo>
                  <a:cubicBezTo>
                    <a:pt x="1399" y="269"/>
                    <a:pt x="1291" y="457"/>
                    <a:pt x="1211" y="726"/>
                  </a:cubicBezTo>
                  <a:lnTo>
                    <a:pt x="1157" y="914"/>
                  </a:lnTo>
                  <a:cubicBezTo>
                    <a:pt x="1076" y="1103"/>
                    <a:pt x="1022" y="1237"/>
                    <a:pt x="969" y="1318"/>
                  </a:cubicBezTo>
                  <a:cubicBezTo>
                    <a:pt x="910" y="1357"/>
                    <a:pt x="851" y="1382"/>
                    <a:pt x="781" y="1382"/>
                  </a:cubicBezTo>
                  <a:cubicBezTo>
                    <a:pt x="755" y="1382"/>
                    <a:pt x="729" y="1379"/>
                    <a:pt x="700" y="1372"/>
                  </a:cubicBezTo>
                  <a:cubicBezTo>
                    <a:pt x="565" y="1372"/>
                    <a:pt x="458" y="1291"/>
                    <a:pt x="377" y="1183"/>
                  </a:cubicBezTo>
                  <a:cubicBezTo>
                    <a:pt x="323" y="1076"/>
                    <a:pt x="296" y="914"/>
                    <a:pt x="323" y="726"/>
                  </a:cubicBezTo>
                  <a:cubicBezTo>
                    <a:pt x="350" y="619"/>
                    <a:pt x="377" y="511"/>
                    <a:pt x="404" y="404"/>
                  </a:cubicBezTo>
                  <a:cubicBezTo>
                    <a:pt x="458" y="296"/>
                    <a:pt x="512" y="162"/>
                    <a:pt x="592" y="27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3554225" y="4820850"/>
              <a:ext cx="65225" cy="30925"/>
            </a:xfrm>
            <a:custGeom>
              <a:avLst/>
              <a:gdLst/>
              <a:ahLst/>
              <a:cxnLst/>
              <a:rect l="l" t="t" r="r" b="b"/>
              <a:pathLst>
                <a:path w="2609" h="1237" extrusionOk="0">
                  <a:moveTo>
                    <a:pt x="673" y="0"/>
                  </a:moveTo>
                  <a:lnTo>
                    <a:pt x="592" y="672"/>
                  </a:lnTo>
                  <a:lnTo>
                    <a:pt x="54" y="619"/>
                  </a:lnTo>
                  <a:lnTo>
                    <a:pt x="0" y="914"/>
                  </a:lnTo>
                  <a:lnTo>
                    <a:pt x="565" y="995"/>
                  </a:lnTo>
                  <a:lnTo>
                    <a:pt x="538" y="1210"/>
                  </a:lnTo>
                  <a:lnTo>
                    <a:pt x="780" y="1237"/>
                  </a:lnTo>
                  <a:lnTo>
                    <a:pt x="807" y="1022"/>
                  </a:lnTo>
                  <a:lnTo>
                    <a:pt x="1856" y="1129"/>
                  </a:lnTo>
                  <a:cubicBezTo>
                    <a:pt x="1919" y="1136"/>
                    <a:pt x="1976" y="1139"/>
                    <a:pt x="2029" y="1139"/>
                  </a:cubicBezTo>
                  <a:cubicBezTo>
                    <a:pt x="2198" y="1139"/>
                    <a:pt x="2311" y="1104"/>
                    <a:pt x="2393" y="1022"/>
                  </a:cubicBezTo>
                  <a:cubicBezTo>
                    <a:pt x="2501" y="941"/>
                    <a:pt x="2555" y="780"/>
                    <a:pt x="2581" y="538"/>
                  </a:cubicBezTo>
                  <a:lnTo>
                    <a:pt x="2608" y="215"/>
                  </a:lnTo>
                  <a:lnTo>
                    <a:pt x="2339" y="188"/>
                  </a:lnTo>
                  <a:lnTo>
                    <a:pt x="2313" y="511"/>
                  </a:lnTo>
                  <a:cubicBezTo>
                    <a:pt x="2286" y="645"/>
                    <a:pt x="2259" y="726"/>
                    <a:pt x="2205" y="780"/>
                  </a:cubicBezTo>
                  <a:cubicBezTo>
                    <a:pt x="2178" y="807"/>
                    <a:pt x="2071" y="807"/>
                    <a:pt x="1909" y="807"/>
                  </a:cubicBezTo>
                  <a:lnTo>
                    <a:pt x="834" y="699"/>
                  </a:lnTo>
                  <a:lnTo>
                    <a:pt x="914" y="27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3571700" y="4781850"/>
              <a:ext cx="49750" cy="34300"/>
            </a:xfrm>
            <a:custGeom>
              <a:avLst/>
              <a:gdLst/>
              <a:ahLst/>
              <a:cxnLst/>
              <a:rect l="l" t="t" r="r" b="b"/>
              <a:pathLst>
                <a:path w="1990" h="1372" extrusionOk="0">
                  <a:moveTo>
                    <a:pt x="108" y="1"/>
                  </a:moveTo>
                  <a:cubicBezTo>
                    <a:pt x="81" y="55"/>
                    <a:pt x="81" y="81"/>
                    <a:pt x="81" y="108"/>
                  </a:cubicBezTo>
                  <a:cubicBezTo>
                    <a:pt x="81" y="135"/>
                    <a:pt x="54" y="162"/>
                    <a:pt x="54" y="162"/>
                  </a:cubicBezTo>
                  <a:cubicBezTo>
                    <a:pt x="54" y="323"/>
                    <a:pt x="54" y="458"/>
                    <a:pt x="108" y="565"/>
                  </a:cubicBezTo>
                  <a:cubicBezTo>
                    <a:pt x="162" y="700"/>
                    <a:pt x="242" y="781"/>
                    <a:pt x="350" y="861"/>
                  </a:cubicBezTo>
                  <a:lnTo>
                    <a:pt x="54" y="834"/>
                  </a:lnTo>
                  <a:lnTo>
                    <a:pt x="0" y="1157"/>
                  </a:lnTo>
                  <a:lnTo>
                    <a:pt x="1963" y="1372"/>
                  </a:lnTo>
                  <a:lnTo>
                    <a:pt x="1990" y="1049"/>
                  </a:lnTo>
                  <a:lnTo>
                    <a:pt x="968" y="942"/>
                  </a:lnTo>
                  <a:cubicBezTo>
                    <a:pt x="753" y="915"/>
                    <a:pt x="592" y="834"/>
                    <a:pt x="484" y="727"/>
                  </a:cubicBezTo>
                  <a:cubicBezTo>
                    <a:pt x="377" y="619"/>
                    <a:pt x="323" y="485"/>
                    <a:pt x="350" y="297"/>
                  </a:cubicBezTo>
                  <a:cubicBezTo>
                    <a:pt x="350" y="243"/>
                    <a:pt x="350" y="189"/>
                    <a:pt x="377" y="162"/>
                  </a:cubicBezTo>
                  <a:cubicBezTo>
                    <a:pt x="377" y="108"/>
                    <a:pt x="404" y="81"/>
                    <a:pt x="431" y="5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3576400" y="4737650"/>
              <a:ext cx="52450" cy="43050"/>
            </a:xfrm>
            <a:custGeom>
              <a:avLst/>
              <a:gdLst/>
              <a:ahLst/>
              <a:cxnLst/>
              <a:rect l="l" t="t" r="r" b="b"/>
              <a:pathLst>
                <a:path w="2098" h="1722" extrusionOk="0">
                  <a:moveTo>
                    <a:pt x="1157" y="344"/>
                  </a:moveTo>
                  <a:cubicBezTo>
                    <a:pt x="1345" y="371"/>
                    <a:pt x="1506" y="451"/>
                    <a:pt x="1641" y="559"/>
                  </a:cubicBezTo>
                  <a:cubicBezTo>
                    <a:pt x="1748" y="693"/>
                    <a:pt x="1802" y="828"/>
                    <a:pt x="1775" y="1016"/>
                  </a:cubicBezTo>
                  <a:cubicBezTo>
                    <a:pt x="1748" y="1150"/>
                    <a:pt x="1721" y="1231"/>
                    <a:pt x="1641" y="1312"/>
                  </a:cubicBezTo>
                  <a:cubicBezTo>
                    <a:pt x="1560" y="1366"/>
                    <a:pt x="1479" y="1392"/>
                    <a:pt x="1345" y="1392"/>
                  </a:cubicBezTo>
                  <a:cubicBezTo>
                    <a:pt x="1210" y="1366"/>
                    <a:pt x="1130" y="1312"/>
                    <a:pt x="1076" y="1204"/>
                  </a:cubicBezTo>
                  <a:cubicBezTo>
                    <a:pt x="1022" y="1097"/>
                    <a:pt x="1022" y="908"/>
                    <a:pt x="1049" y="666"/>
                  </a:cubicBezTo>
                  <a:lnTo>
                    <a:pt x="1076" y="344"/>
                  </a:lnTo>
                  <a:close/>
                  <a:moveTo>
                    <a:pt x="755" y="1"/>
                  </a:moveTo>
                  <a:cubicBezTo>
                    <a:pt x="565" y="1"/>
                    <a:pt x="416" y="56"/>
                    <a:pt x="296" y="156"/>
                  </a:cubicBezTo>
                  <a:cubicBezTo>
                    <a:pt x="135" y="263"/>
                    <a:pt x="27" y="478"/>
                    <a:pt x="1" y="747"/>
                  </a:cubicBezTo>
                  <a:cubicBezTo>
                    <a:pt x="1" y="855"/>
                    <a:pt x="1" y="962"/>
                    <a:pt x="1" y="1070"/>
                  </a:cubicBezTo>
                  <a:cubicBezTo>
                    <a:pt x="1" y="1204"/>
                    <a:pt x="27" y="1312"/>
                    <a:pt x="54" y="1446"/>
                  </a:cubicBezTo>
                  <a:lnTo>
                    <a:pt x="350" y="1473"/>
                  </a:lnTo>
                  <a:cubicBezTo>
                    <a:pt x="323" y="1366"/>
                    <a:pt x="296" y="1258"/>
                    <a:pt x="269" y="1150"/>
                  </a:cubicBezTo>
                  <a:cubicBezTo>
                    <a:pt x="269" y="1043"/>
                    <a:pt x="269" y="935"/>
                    <a:pt x="269" y="828"/>
                  </a:cubicBezTo>
                  <a:cubicBezTo>
                    <a:pt x="296" y="640"/>
                    <a:pt x="350" y="505"/>
                    <a:pt x="431" y="425"/>
                  </a:cubicBezTo>
                  <a:cubicBezTo>
                    <a:pt x="497" y="358"/>
                    <a:pt x="600" y="310"/>
                    <a:pt x="709" y="310"/>
                  </a:cubicBezTo>
                  <a:cubicBezTo>
                    <a:pt x="733" y="310"/>
                    <a:pt x="756" y="312"/>
                    <a:pt x="780" y="317"/>
                  </a:cubicBezTo>
                  <a:lnTo>
                    <a:pt x="834" y="317"/>
                  </a:lnTo>
                  <a:lnTo>
                    <a:pt x="780" y="774"/>
                  </a:lnTo>
                  <a:cubicBezTo>
                    <a:pt x="753" y="1043"/>
                    <a:pt x="780" y="1285"/>
                    <a:pt x="861" y="1446"/>
                  </a:cubicBezTo>
                  <a:cubicBezTo>
                    <a:pt x="969" y="1607"/>
                    <a:pt x="1130" y="1688"/>
                    <a:pt x="1345" y="1715"/>
                  </a:cubicBezTo>
                  <a:cubicBezTo>
                    <a:pt x="1377" y="1720"/>
                    <a:pt x="1409" y="1722"/>
                    <a:pt x="1439" y="1722"/>
                  </a:cubicBezTo>
                  <a:cubicBezTo>
                    <a:pt x="1587" y="1722"/>
                    <a:pt x="1713" y="1670"/>
                    <a:pt x="1802" y="1581"/>
                  </a:cubicBezTo>
                  <a:cubicBezTo>
                    <a:pt x="1936" y="1473"/>
                    <a:pt x="2017" y="1312"/>
                    <a:pt x="2044" y="1124"/>
                  </a:cubicBezTo>
                  <a:cubicBezTo>
                    <a:pt x="2044" y="962"/>
                    <a:pt x="2044" y="828"/>
                    <a:pt x="1990" y="720"/>
                  </a:cubicBezTo>
                  <a:cubicBezTo>
                    <a:pt x="1936" y="613"/>
                    <a:pt x="1856" y="505"/>
                    <a:pt x="1748" y="425"/>
                  </a:cubicBezTo>
                  <a:lnTo>
                    <a:pt x="1748" y="425"/>
                  </a:lnTo>
                  <a:lnTo>
                    <a:pt x="2044" y="451"/>
                  </a:lnTo>
                  <a:lnTo>
                    <a:pt x="2098" y="129"/>
                  </a:lnTo>
                  <a:lnTo>
                    <a:pt x="969" y="21"/>
                  </a:lnTo>
                  <a:cubicBezTo>
                    <a:pt x="892" y="7"/>
                    <a:pt x="821" y="1"/>
                    <a:pt x="755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3581775" y="4649950"/>
              <a:ext cx="55825" cy="74800"/>
            </a:xfrm>
            <a:custGeom>
              <a:avLst/>
              <a:gdLst/>
              <a:ahLst/>
              <a:cxnLst/>
              <a:rect l="l" t="t" r="r" b="b"/>
              <a:pathLst>
                <a:path w="2233" h="2992" extrusionOk="0">
                  <a:moveTo>
                    <a:pt x="923" y="0"/>
                  </a:moveTo>
                  <a:cubicBezTo>
                    <a:pt x="733" y="0"/>
                    <a:pt x="564" y="48"/>
                    <a:pt x="431" y="115"/>
                  </a:cubicBezTo>
                  <a:cubicBezTo>
                    <a:pt x="296" y="222"/>
                    <a:pt x="189" y="357"/>
                    <a:pt x="162" y="572"/>
                  </a:cubicBezTo>
                  <a:cubicBezTo>
                    <a:pt x="162" y="706"/>
                    <a:pt x="189" y="841"/>
                    <a:pt x="243" y="975"/>
                  </a:cubicBezTo>
                  <a:cubicBezTo>
                    <a:pt x="296" y="1083"/>
                    <a:pt x="377" y="1190"/>
                    <a:pt x="512" y="1298"/>
                  </a:cubicBezTo>
                  <a:cubicBezTo>
                    <a:pt x="377" y="1325"/>
                    <a:pt x="270" y="1378"/>
                    <a:pt x="189" y="1486"/>
                  </a:cubicBezTo>
                  <a:cubicBezTo>
                    <a:pt x="108" y="1567"/>
                    <a:pt x="54" y="1674"/>
                    <a:pt x="54" y="1835"/>
                  </a:cubicBezTo>
                  <a:cubicBezTo>
                    <a:pt x="28" y="1970"/>
                    <a:pt x="54" y="2104"/>
                    <a:pt x="81" y="2212"/>
                  </a:cubicBezTo>
                  <a:cubicBezTo>
                    <a:pt x="135" y="2319"/>
                    <a:pt x="216" y="2400"/>
                    <a:pt x="323" y="2481"/>
                  </a:cubicBezTo>
                  <a:lnTo>
                    <a:pt x="28" y="2454"/>
                  </a:lnTo>
                  <a:lnTo>
                    <a:pt x="1" y="2776"/>
                  </a:lnTo>
                  <a:lnTo>
                    <a:pt x="1936" y="2991"/>
                  </a:lnTo>
                  <a:lnTo>
                    <a:pt x="1963" y="2669"/>
                  </a:lnTo>
                  <a:lnTo>
                    <a:pt x="861" y="2534"/>
                  </a:lnTo>
                  <a:cubicBezTo>
                    <a:pt x="673" y="2534"/>
                    <a:pt x="538" y="2454"/>
                    <a:pt x="431" y="2346"/>
                  </a:cubicBezTo>
                  <a:cubicBezTo>
                    <a:pt x="323" y="2239"/>
                    <a:pt x="296" y="2104"/>
                    <a:pt x="323" y="1943"/>
                  </a:cubicBezTo>
                  <a:cubicBezTo>
                    <a:pt x="323" y="1809"/>
                    <a:pt x="377" y="1701"/>
                    <a:pt x="485" y="1647"/>
                  </a:cubicBezTo>
                  <a:cubicBezTo>
                    <a:pt x="565" y="1593"/>
                    <a:pt x="727" y="1593"/>
                    <a:pt x="915" y="1593"/>
                  </a:cubicBezTo>
                  <a:lnTo>
                    <a:pt x="2071" y="1728"/>
                  </a:lnTo>
                  <a:lnTo>
                    <a:pt x="2098" y="1405"/>
                  </a:lnTo>
                  <a:lnTo>
                    <a:pt x="995" y="1298"/>
                  </a:lnTo>
                  <a:cubicBezTo>
                    <a:pt x="807" y="1271"/>
                    <a:pt x="673" y="1190"/>
                    <a:pt x="565" y="1083"/>
                  </a:cubicBezTo>
                  <a:cubicBezTo>
                    <a:pt x="458" y="975"/>
                    <a:pt x="431" y="841"/>
                    <a:pt x="431" y="679"/>
                  </a:cubicBezTo>
                  <a:cubicBezTo>
                    <a:pt x="458" y="545"/>
                    <a:pt x="512" y="437"/>
                    <a:pt x="619" y="384"/>
                  </a:cubicBezTo>
                  <a:cubicBezTo>
                    <a:pt x="700" y="330"/>
                    <a:pt x="861" y="330"/>
                    <a:pt x="1049" y="330"/>
                  </a:cubicBezTo>
                  <a:lnTo>
                    <a:pt x="2205" y="464"/>
                  </a:lnTo>
                  <a:lnTo>
                    <a:pt x="2232" y="142"/>
                  </a:lnTo>
                  <a:lnTo>
                    <a:pt x="1049" y="7"/>
                  </a:lnTo>
                  <a:cubicBezTo>
                    <a:pt x="1006" y="2"/>
                    <a:pt x="964" y="0"/>
                    <a:pt x="923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3590525" y="4592825"/>
              <a:ext cx="52450" cy="46025"/>
            </a:xfrm>
            <a:custGeom>
              <a:avLst/>
              <a:gdLst/>
              <a:ahLst/>
              <a:cxnLst/>
              <a:rect l="l" t="t" r="r" b="b"/>
              <a:pathLst>
                <a:path w="2098" h="1841" extrusionOk="0">
                  <a:moveTo>
                    <a:pt x="821" y="319"/>
                  </a:moveTo>
                  <a:cubicBezTo>
                    <a:pt x="861" y="319"/>
                    <a:pt x="901" y="323"/>
                    <a:pt x="941" y="329"/>
                  </a:cubicBezTo>
                  <a:lnTo>
                    <a:pt x="834" y="1459"/>
                  </a:lnTo>
                  <a:cubicBezTo>
                    <a:pt x="645" y="1432"/>
                    <a:pt x="511" y="1351"/>
                    <a:pt x="430" y="1217"/>
                  </a:cubicBezTo>
                  <a:cubicBezTo>
                    <a:pt x="323" y="1109"/>
                    <a:pt x="296" y="975"/>
                    <a:pt x="323" y="787"/>
                  </a:cubicBezTo>
                  <a:cubicBezTo>
                    <a:pt x="323" y="625"/>
                    <a:pt x="404" y="518"/>
                    <a:pt x="511" y="410"/>
                  </a:cubicBezTo>
                  <a:cubicBezTo>
                    <a:pt x="592" y="350"/>
                    <a:pt x="703" y="319"/>
                    <a:pt x="821" y="319"/>
                  </a:cubicBezTo>
                  <a:close/>
                  <a:moveTo>
                    <a:pt x="932" y="0"/>
                  </a:moveTo>
                  <a:cubicBezTo>
                    <a:pt x="701" y="0"/>
                    <a:pt x="511" y="56"/>
                    <a:pt x="377" y="168"/>
                  </a:cubicBezTo>
                  <a:cubicBezTo>
                    <a:pt x="188" y="303"/>
                    <a:pt x="81" y="491"/>
                    <a:pt x="54" y="760"/>
                  </a:cubicBezTo>
                  <a:cubicBezTo>
                    <a:pt x="0" y="1055"/>
                    <a:pt x="81" y="1297"/>
                    <a:pt x="242" y="1486"/>
                  </a:cubicBezTo>
                  <a:cubicBezTo>
                    <a:pt x="430" y="1674"/>
                    <a:pt x="672" y="1781"/>
                    <a:pt x="995" y="1835"/>
                  </a:cubicBezTo>
                  <a:cubicBezTo>
                    <a:pt x="1033" y="1838"/>
                    <a:pt x="1070" y="1840"/>
                    <a:pt x="1106" y="1840"/>
                  </a:cubicBezTo>
                  <a:cubicBezTo>
                    <a:pt x="1358" y="1840"/>
                    <a:pt x="1584" y="1761"/>
                    <a:pt x="1748" y="1620"/>
                  </a:cubicBezTo>
                  <a:cubicBezTo>
                    <a:pt x="1936" y="1459"/>
                    <a:pt x="2070" y="1217"/>
                    <a:pt x="2097" y="921"/>
                  </a:cubicBezTo>
                  <a:cubicBezTo>
                    <a:pt x="2097" y="787"/>
                    <a:pt x="2097" y="679"/>
                    <a:pt x="2097" y="545"/>
                  </a:cubicBezTo>
                  <a:cubicBezTo>
                    <a:pt x="2097" y="437"/>
                    <a:pt x="2070" y="303"/>
                    <a:pt x="2017" y="195"/>
                  </a:cubicBezTo>
                  <a:lnTo>
                    <a:pt x="1721" y="141"/>
                  </a:lnTo>
                  <a:lnTo>
                    <a:pt x="1721" y="141"/>
                  </a:lnTo>
                  <a:cubicBezTo>
                    <a:pt x="1775" y="276"/>
                    <a:pt x="1802" y="383"/>
                    <a:pt x="1828" y="518"/>
                  </a:cubicBezTo>
                  <a:cubicBezTo>
                    <a:pt x="1828" y="625"/>
                    <a:pt x="1828" y="760"/>
                    <a:pt x="1828" y="867"/>
                  </a:cubicBezTo>
                  <a:cubicBezTo>
                    <a:pt x="1802" y="1082"/>
                    <a:pt x="1721" y="1244"/>
                    <a:pt x="1613" y="1351"/>
                  </a:cubicBezTo>
                  <a:cubicBezTo>
                    <a:pt x="1502" y="1440"/>
                    <a:pt x="1354" y="1492"/>
                    <a:pt x="1184" y="1492"/>
                  </a:cubicBezTo>
                  <a:cubicBezTo>
                    <a:pt x="1149" y="1492"/>
                    <a:pt x="1113" y="1490"/>
                    <a:pt x="1076" y="1486"/>
                  </a:cubicBezTo>
                  <a:lnTo>
                    <a:pt x="1237" y="34"/>
                  </a:lnTo>
                  <a:lnTo>
                    <a:pt x="1076" y="7"/>
                  </a:lnTo>
                  <a:cubicBezTo>
                    <a:pt x="1026" y="2"/>
                    <a:pt x="979" y="0"/>
                    <a:pt x="932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3596575" y="4538975"/>
              <a:ext cx="53125" cy="43950"/>
            </a:xfrm>
            <a:custGeom>
              <a:avLst/>
              <a:gdLst/>
              <a:ahLst/>
              <a:cxnLst/>
              <a:rect l="l" t="t" r="r" b="b"/>
              <a:pathLst>
                <a:path w="2125" h="1758" extrusionOk="0">
                  <a:moveTo>
                    <a:pt x="760" y="0"/>
                  </a:moveTo>
                  <a:cubicBezTo>
                    <a:pt x="574" y="0"/>
                    <a:pt x="419" y="35"/>
                    <a:pt x="296" y="117"/>
                  </a:cubicBezTo>
                  <a:cubicBezTo>
                    <a:pt x="162" y="198"/>
                    <a:pt x="81" y="359"/>
                    <a:pt x="54" y="601"/>
                  </a:cubicBezTo>
                  <a:cubicBezTo>
                    <a:pt x="27" y="736"/>
                    <a:pt x="54" y="843"/>
                    <a:pt x="108" y="978"/>
                  </a:cubicBezTo>
                  <a:cubicBezTo>
                    <a:pt x="135" y="1085"/>
                    <a:pt x="215" y="1166"/>
                    <a:pt x="323" y="1274"/>
                  </a:cubicBezTo>
                  <a:lnTo>
                    <a:pt x="27" y="1220"/>
                  </a:lnTo>
                  <a:lnTo>
                    <a:pt x="0" y="1542"/>
                  </a:lnTo>
                  <a:lnTo>
                    <a:pt x="1936" y="1758"/>
                  </a:lnTo>
                  <a:lnTo>
                    <a:pt x="1963" y="1435"/>
                  </a:lnTo>
                  <a:lnTo>
                    <a:pt x="887" y="1327"/>
                  </a:lnTo>
                  <a:cubicBezTo>
                    <a:pt x="672" y="1300"/>
                    <a:pt x="538" y="1247"/>
                    <a:pt x="430" y="1112"/>
                  </a:cubicBezTo>
                  <a:cubicBezTo>
                    <a:pt x="350" y="1005"/>
                    <a:pt x="296" y="870"/>
                    <a:pt x="323" y="709"/>
                  </a:cubicBezTo>
                  <a:cubicBezTo>
                    <a:pt x="323" y="548"/>
                    <a:pt x="377" y="440"/>
                    <a:pt x="484" y="386"/>
                  </a:cubicBezTo>
                  <a:cubicBezTo>
                    <a:pt x="563" y="347"/>
                    <a:pt x="656" y="322"/>
                    <a:pt x="774" y="322"/>
                  </a:cubicBezTo>
                  <a:cubicBezTo>
                    <a:pt x="817" y="322"/>
                    <a:pt x="864" y="325"/>
                    <a:pt x="914" y="333"/>
                  </a:cubicBezTo>
                  <a:lnTo>
                    <a:pt x="2070" y="440"/>
                  </a:lnTo>
                  <a:lnTo>
                    <a:pt x="2124" y="117"/>
                  </a:lnTo>
                  <a:lnTo>
                    <a:pt x="941" y="10"/>
                  </a:lnTo>
                  <a:cubicBezTo>
                    <a:pt x="878" y="4"/>
                    <a:pt x="817" y="0"/>
                    <a:pt x="760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3602625" y="4481900"/>
              <a:ext cx="52450" cy="45400"/>
            </a:xfrm>
            <a:custGeom>
              <a:avLst/>
              <a:gdLst/>
              <a:ahLst/>
              <a:cxnLst/>
              <a:rect l="l" t="t" r="r" b="b"/>
              <a:pathLst>
                <a:path w="2098" h="1816" extrusionOk="0">
                  <a:moveTo>
                    <a:pt x="931" y="347"/>
                  </a:moveTo>
                  <a:cubicBezTo>
                    <a:pt x="985" y="347"/>
                    <a:pt x="1042" y="350"/>
                    <a:pt x="1102" y="357"/>
                  </a:cubicBezTo>
                  <a:cubicBezTo>
                    <a:pt x="1344" y="384"/>
                    <a:pt x="1506" y="438"/>
                    <a:pt x="1640" y="572"/>
                  </a:cubicBezTo>
                  <a:cubicBezTo>
                    <a:pt x="1775" y="680"/>
                    <a:pt x="1828" y="814"/>
                    <a:pt x="1802" y="1002"/>
                  </a:cubicBezTo>
                  <a:cubicBezTo>
                    <a:pt x="1775" y="1164"/>
                    <a:pt x="1694" y="1298"/>
                    <a:pt x="1560" y="1379"/>
                  </a:cubicBezTo>
                  <a:cubicBezTo>
                    <a:pt x="1439" y="1439"/>
                    <a:pt x="1302" y="1470"/>
                    <a:pt x="1151" y="1470"/>
                  </a:cubicBezTo>
                  <a:cubicBezTo>
                    <a:pt x="1101" y="1470"/>
                    <a:pt x="1049" y="1466"/>
                    <a:pt x="995" y="1459"/>
                  </a:cubicBezTo>
                  <a:cubicBezTo>
                    <a:pt x="753" y="1433"/>
                    <a:pt x="565" y="1379"/>
                    <a:pt x="457" y="1271"/>
                  </a:cubicBezTo>
                  <a:cubicBezTo>
                    <a:pt x="323" y="1137"/>
                    <a:pt x="269" y="1002"/>
                    <a:pt x="296" y="841"/>
                  </a:cubicBezTo>
                  <a:cubicBezTo>
                    <a:pt x="323" y="653"/>
                    <a:pt x="403" y="545"/>
                    <a:pt x="538" y="438"/>
                  </a:cubicBezTo>
                  <a:cubicBezTo>
                    <a:pt x="639" y="377"/>
                    <a:pt x="770" y="347"/>
                    <a:pt x="931" y="347"/>
                  </a:cubicBezTo>
                  <a:close/>
                  <a:moveTo>
                    <a:pt x="975" y="1"/>
                  </a:moveTo>
                  <a:cubicBezTo>
                    <a:pt x="727" y="1"/>
                    <a:pt x="529" y="57"/>
                    <a:pt x="350" y="169"/>
                  </a:cubicBezTo>
                  <a:cubicBezTo>
                    <a:pt x="161" y="303"/>
                    <a:pt x="54" y="518"/>
                    <a:pt x="27" y="814"/>
                  </a:cubicBezTo>
                  <a:cubicBezTo>
                    <a:pt x="0" y="1083"/>
                    <a:pt x="54" y="1325"/>
                    <a:pt x="215" y="1486"/>
                  </a:cubicBezTo>
                  <a:cubicBezTo>
                    <a:pt x="377" y="1675"/>
                    <a:pt x="619" y="1782"/>
                    <a:pt x="941" y="1809"/>
                  </a:cubicBezTo>
                  <a:cubicBezTo>
                    <a:pt x="995" y="1813"/>
                    <a:pt x="1047" y="1816"/>
                    <a:pt x="1098" y="1816"/>
                  </a:cubicBezTo>
                  <a:cubicBezTo>
                    <a:pt x="1351" y="1816"/>
                    <a:pt x="1564" y="1760"/>
                    <a:pt x="1721" y="1648"/>
                  </a:cubicBezTo>
                  <a:cubicBezTo>
                    <a:pt x="1936" y="1513"/>
                    <a:pt x="2044" y="1298"/>
                    <a:pt x="2070" y="1029"/>
                  </a:cubicBezTo>
                  <a:cubicBezTo>
                    <a:pt x="2097" y="734"/>
                    <a:pt x="2044" y="518"/>
                    <a:pt x="1855" y="330"/>
                  </a:cubicBezTo>
                  <a:cubicBezTo>
                    <a:pt x="1694" y="169"/>
                    <a:pt x="1452" y="61"/>
                    <a:pt x="1129" y="8"/>
                  </a:cubicBezTo>
                  <a:cubicBezTo>
                    <a:pt x="1076" y="3"/>
                    <a:pt x="1024" y="1"/>
                    <a:pt x="975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3608000" y="4425450"/>
              <a:ext cx="67900" cy="48575"/>
            </a:xfrm>
            <a:custGeom>
              <a:avLst/>
              <a:gdLst/>
              <a:ahLst/>
              <a:cxnLst/>
              <a:rect l="l" t="t" r="r" b="b"/>
              <a:pathLst>
                <a:path w="2716" h="1943" extrusionOk="0">
                  <a:moveTo>
                    <a:pt x="958" y="347"/>
                  </a:moveTo>
                  <a:cubicBezTo>
                    <a:pt x="1012" y="347"/>
                    <a:pt x="1069" y="350"/>
                    <a:pt x="1129" y="357"/>
                  </a:cubicBezTo>
                  <a:cubicBezTo>
                    <a:pt x="1371" y="357"/>
                    <a:pt x="1533" y="437"/>
                    <a:pt x="1667" y="545"/>
                  </a:cubicBezTo>
                  <a:cubicBezTo>
                    <a:pt x="1802" y="652"/>
                    <a:pt x="1855" y="787"/>
                    <a:pt x="1829" y="975"/>
                  </a:cubicBezTo>
                  <a:cubicBezTo>
                    <a:pt x="1802" y="1136"/>
                    <a:pt x="1721" y="1271"/>
                    <a:pt x="1587" y="1352"/>
                  </a:cubicBezTo>
                  <a:cubicBezTo>
                    <a:pt x="1466" y="1412"/>
                    <a:pt x="1329" y="1442"/>
                    <a:pt x="1178" y="1442"/>
                  </a:cubicBezTo>
                  <a:cubicBezTo>
                    <a:pt x="1128" y="1442"/>
                    <a:pt x="1076" y="1439"/>
                    <a:pt x="1022" y="1432"/>
                  </a:cubicBezTo>
                  <a:cubicBezTo>
                    <a:pt x="780" y="1405"/>
                    <a:pt x="592" y="1352"/>
                    <a:pt x="484" y="1244"/>
                  </a:cubicBezTo>
                  <a:cubicBezTo>
                    <a:pt x="350" y="1110"/>
                    <a:pt x="296" y="975"/>
                    <a:pt x="323" y="814"/>
                  </a:cubicBezTo>
                  <a:cubicBezTo>
                    <a:pt x="323" y="652"/>
                    <a:pt x="404" y="518"/>
                    <a:pt x="565" y="437"/>
                  </a:cubicBezTo>
                  <a:cubicBezTo>
                    <a:pt x="666" y="377"/>
                    <a:pt x="797" y="347"/>
                    <a:pt x="958" y="347"/>
                  </a:cubicBezTo>
                  <a:close/>
                  <a:moveTo>
                    <a:pt x="1011" y="0"/>
                  </a:moveTo>
                  <a:cubicBezTo>
                    <a:pt x="773" y="0"/>
                    <a:pt x="560" y="56"/>
                    <a:pt x="404" y="169"/>
                  </a:cubicBezTo>
                  <a:cubicBezTo>
                    <a:pt x="188" y="276"/>
                    <a:pt x="81" y="464"/>
                    <a:pt x="54" y="706"/>
                  </a:cubicBezTo>
                  <a:cubicBezTo>
                    <a:pt x="27" y="841"/>
                    <a:pt x="54" y="975"/>
                    <a:pt x="108" y="1083"/>
                  </a:cubicBezTo>
                  <a:cubicBezTo>
                    <a:pt x="135" y="1190"/>
                    <a:pt x="215" y="1271"/>
                    <a:pt x="323" y="1352"/>
                  </a:cubicBezTo>
                  <a:lnTo>
                    <a:pt x="27" y="1325"/>
                  </a:lnTo>
                  <a:lnTo>
                    <a:pt x="0" y="1647"/>
                  </a:lnTo>
                  <a:lnTo>
                    <a:pt x="2689" y="1943"/>
                  </a:lnTo>
                  <a:lnTo>
                    <a:pt x="2716" y="1620"/>
                  </a:lnTo>
                  <a:lnTo>
                    <a:pt x="1694" y="1513"/>
                  </a:lnTo>
                  <a:cubicBezTo>
                    <a:pt x="1829" y="1459"/>
                    <a:pt x="1909" y="1378"/>
                    <a:pt x="1990" y="1271"/>
                  </a:cubicBezTo>
                  <a:cubicBezTo>
                    <a:pt x="2044" y="1190"/>
                    <a:pt x="2097" y="1056"/>
                    <a:pt x="2097" y="921"/>
                  </a:cubicBezTo>
                  <a:cubicBezTo>
                    <a:pt x="2124" y="679"/>
                    <a:pt x="2044" y="491"/>
                    <a:pt x="1882" y="303"/>
                  </a:cubicBezTo>
                  <a:cubicBezTo>
                    <a:pt x="1721" y="142"/>
                    <a:pt x="1479" y="34"/>
                    <a:pt x="1156" y="7"/>
                  </a:cubicBezTo>
                  <a:cubicBezTo>
                    <a:pt x="1107" y="3"/>
                    <a:pt x="1059" y="0"/>
                    <a:pt x="1011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3595225" y="4400075"/>
              <a:ext cx="68575" cy="14825"/>
            </a:xfrm>
            <a:custGeom>
              <a:avLst/>
              <a:gdLst/>
              <a:ahLst/>
              <a:cxnLst/>
              <a:rect l="l" t="t" r="r" b="b"/>
              <a:pathLst>
                <a:path w="2743" h="593" extrusionOk="0">
                  <a:moveTo>
                    <a:pt x="27" y="1"/>
                  </a:moveTo>
                  <a:lnTo>
                    <a:pt x="0" y="323"/>
                  </a:lnTo>
                  <a:lnTo>
                    <a:pt x="404" y="350"/>
                  </a:lnTo>
                  <a:lnTo>
                    <a:pt x="431" y="27"/>
                  </a:lnTo>
                  <a:lnTo>
                    <a:pt x="27" y="1"/>
                  </a:lnTo>
                  <a:close/>
                  <a:moveTo>
                    <a:pt x="780" y="81"/>
                  </a:moveTo>
                  <a:lnTo>
                    <a:pt x="753" y="404"/>
                  </a:lnTo>
                  <a:lnTo>
                    <a:pt x="2689" y="592"/>
                  </a:lnTo>
                  <a:lnTo>
                    <a:pt x="2743" y="269"/>
                  </a:lnTo>
                  <a:lnTo>
                    <a:pt x="780" y="8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3597900" y="4375200"/>
              <a:ext cx="68600" cy="14825"/>
            </a:xfrm>
            <a:custGeom>
              <a:avLst/>
              <a:gdLst/>
              <a:ahLst/>
              <a:cxnLst/>
              <a:rect l="l" t="t" r="r" b="b"/>
              <a:pathLst>
                <a:path w="2744" h="593" extrusionOk="0">
                  <a:moveTo>
                    <a:pt x="28" y="1"/>
                  </a:moveTo>
                  <a:lnTo>
                    <a:pt x="1" y="323"/>
                  </a:lnTo>
                  <a:lnTo>
                    <a:pt x="2690" y="592"/>
                  </a:lnTo>
                  <a:lnTo>
                    <a:pt x="2743" y="270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3619425" y="4323950"/>
              <a:ext cx="52450" cy="43375"/>
            </a:xfrm>
            <a:custGeom>
              <a:avLst/>
              <a:gdLst/>
              <a:ahLst/>
              <a:cxnLst/>
              <a:rect l="l" t="t" r="r" b="b"/>
              <a:pathLst>
                <a:path w="2098" h="1735" extrusionOk="0">
                  <a:moveTo>
                    <a:pt x="1156" y="357"/>
                  </a:moveTo>
                  <a:cubicBezTo>
                    <a:pt x="1372" y="384"/>
                    <a:pt x="1533" y="464"/>
                    <a:pt x="1640" y="572"/>
                  </a:cubicBezTo>
                  <a:cubicBezTo>
                    <a:pt x="1748" y="706"/>
                    <a:pt x="1802" y="841"/>
                    <a:pt x="1802" y="1029"/>
                  </a:cubicBezTo>
                  <a:cubicBezTo>
                    <a:pt x="1775" y="1164"/>
                    <a:pt x="1721" y="1244"/>
                    <a:pt x="1667" y="1325"/>
                  </a:cubicBezTo>
                  <a:cubicBezTo>
                    <a:pt x="1587" y="1379"/>
                    <a:pt x="1479" y="1405"/>
                    <a:pt x="1372" y="1405"/>
                  </a:cubicBezTo>
                  <a:cubicBezTo>
                    <a:pt x="1237" y="1379"/>
                    <a:pt x="1130" y="1325"/>
                    <a:pt x="1076" y="1217"/>
                  </a:cubicBezTo>
                  <a:cubicBezTo>
                    <a:pt x="1049" y="1110"/>
                    <a:pt x="1022" y="922"/>
                    <a:pt x="1049" y="680"/>
                  </a:cubicBezTo>
                  <a:lnTo>
                    <a:pt x="1076" y="357"/>
                  </a:lnTo>
                  <a:close/>
                  <a:moveTo>
                    <a:pt x="852" y="1"/>
                  </a:moveTo>
                  <a:cubicBezTo>
                    <a:pt x="621" y="1"/>
                    <a:pt x="430" y="57"/>
                    <a:pt x="296" y="169"/>
                  </a:cubicBezTo>
                  <a:cubicBezTo>
                    <a:pt x="135" y="276"/>
                    <a:pt x="54" y="491"/>
                    <a:pt x="27" y="760"/>
                  </a:cubicBezTo>
                  <a:cubicBezTo>
                    <a:pt x="0" y="868"/>
                    <a:pt x="0" y="975"/>
                    <a:pt x="27" y="1083"/>
                  </a:cubicBezTo>
                  <a:cubicBezTo>
                    <a:pt x="27" y="1217"/>
                    <a:pt x="54" y="1325"/>
                    <a:pt x="81" y="1432"/>
                  </a:cubicBezTo>
                  <a:lnTo>
                    <a:pt x="377" y="1486"/>
                  </a:lnTo>
                  <a:cubicBezTo>
                    <a:pt x="350" y="1379"/>
                    <a:pt x="296" y="1271"/>
                    <a:pt x="296" y="1164"/>
                  </a:cubicBezTo>
                  <a:cubicBezTo>
                    <a:pt x="269" y="1056"/>
                    <a:pt x="269" y="948"/>
                    <a:pt x="296" y="841"/>
                  </a:cubicBezTo>
                  <a:cubicBezTo>
                    <a:pt x="296" y="653"/>
                    <a:pt x="350" y="518"/>
                    <a:pt x="457" y="438"/>
                  </a:cubicBezTo>
                  <a:cubicBezTo>
                    <a:pt x="524" y="371"/>
                    <a:pt x="627" y="323"/>
                    <a:pt x="736" y="323"/>
                  </a:cubicBezTo>
                  <a:cubicBezTo>
                    <a:pt x="759" y="323"/>
                    <a:pt x="783" y="325"/>
                    <a:pt x="807" y="330"/>
                  </a:cubicBezTo>
                  <a:lnTo>
                    <a:pt x="834" y="330"/>
                  </a:lnTo>
                  <a:lnTo>
                    <a:pt x="780" y="787"/>
                  </a:lnTo>
                  <a:cubicBezTo>
                    <a:pt x="753" y="1056"/>
                    <a:pt x="780" y="1298"/>
                    <a:pt x="888" y="1459"/>
                  </a:cubicBezTo>
                  <a:cubicBezTo>
                    <a:pt x="995" y="1621"/>
                    <a:pt x="1130" y="1701"/>
                    <a:pt x="1372" y="1728"/>
                  </a:cubicBezTo>
                  <a:cubicBezTo>
                    <a:pt x="1404" y="1733"/>
                    <a:pt x="1435" y="1735"/>
                    <a:pt x="1464" y="1735"/>
                  </a:cubicBezTo>
                  <a:cubicBezTo>
                    <a:pt x="1606" y="1735"/>
                    <a:pt x="1717" y="1683"/>
                    <a:pt x="1829" y="1594"/>
                  </a:cubicBezTo>
                  <a:cubicBezTo>
                    <a:pt x="1963" y="1486"/>
                    <a:pt x="2017" y="1325"/>
                    <a:pt x="2044" y="1137"/>
                  </a:cubicBezTo>
                  <a:cubicBezTo>
                    <a:pt x="2071" y="975"/>
                    <a:pt x="2044" y="841"/>
                    <a:pt x="2017" y="733"/>
                  </a:cubicBezTo>
                  <a:cubicBezTo>
                    <a:pt x="1963" y="599"/>
                    <a:pt x="1882" y="518"/>
                    <a:pt x="1775" y="438"/>
                  </a:cubicBezTo>
                  <a:lnTo>
                    <a:pt x="1775" y="438"/>
                  </a:lnTo>
                  <a:lnTo>
                    <a:pt x="2071" y="464"/>
                  </a:lnTo>
                  <a:lnTo>
                    <a:pt x="2097" y="142"/>
                  </a:lnTo>
                  <a:lnTo>
                    <a:pt x="995" y="7"/>
                  </a:lnTo>
                  <a:cubicBezTo>
                    <a:pt x="946" y="3"/>
                    <a:pt x="898" y="1"/>
                    <a:pt x="852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1892000" y="4195075"/>
              <a:ext cx="153275" cy="151250"/>
            </a:xfrm>
            <a:custGeom>
              <a:avLst/>
              <a:gdLst/>
              <a:ahLst/>
              <a:cxnLst/>
              <a:rect l="l" t="t" r="r" b="b"/>
              <a:pathLst>
                <a:path w="6131" h="6050" extrusionOk="0">
                  <a:moveTo>
                    <a:pt x="3549" y="0"/>
                  </a:moveTo>
                  <a:lnTo>
                    <a:pt x="0" y="2850"/>
                  </a:lnTo>
                  <a:lnTo>
                    <a:pt x="726" y="3791"/>
                  </a:lnTo>
                  <a:lnTo>
                    <a:pt x="2097" y="2689"/>
                  </a:lnTo>
                  <a:lnTo>
                    <a:pt x="3173" y="4060"/>
                  </a:lnTo>
                  <a:lnTo>
                    <a:pt x="1802" y="5136"/>
                  </a:lnTo>
                  <a:lnTo>
                    <a:pt x="2554" y="6050"/>
                  </a:lnTo>
                  <a:lnTo>
                    <a:pt x="6130" y="3200"/>
                  </a:lnTo>
                  <a:lnTo>
                    <a:pt x="5377" y="2286"/>
                  </a:lnTo>
                  <a:lnTo>
                    <a:pt x="3872" y="3495"/>
                  </a:lnTo>
                  <a:lnTo>
                    <a:pt x="2796" y="2124"/>
                  </a:lnTo>
                  <a:lnTo>
                    <a:pt x="4302" y="914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1833525" y="4085500"/>
              <a:ext cx="137800" cy="129750"/>
            </a:xfrm>
            <a:custGeom>
              <a:avLst/>
              <a:gdLst/>
              <a:ahLst/>
              <a:cxnLst/>
              <a:rect l="l" t="t" r="r" b="b"/>
              <a:pathLst>
                <a:path w="5512" h="5190" extrusionOk="0">
                  <a:moveTo>
                    <a:pt x="2393" y="2421"/>
                  </a:moveTo>
                  <a:lnTo>
                    <a:pt x="3119" y="3442"/>
                  </a:lnTo>
                  <a:lnTo>
                    <a:pt x="1291" y="3980"/>
                  </a:lnTo>
                  <a:lnTo>
                    <a:pt x="2393" y="2421"/>
                  </a:lnTo>
                  <a:close/>
                  <a:moveTo>
                    <a:pt x="2743" y="1"/>
                  </a:moveTo>
                  <a:lnTo>
                    <a:pt x="0" y="4034"/>
                  </a:lnTo>
                  <a:lnTo>
                    <a:pt x="807" y="5190"/>
                  </a:lnTo>
                  <a:lnTo>
                    <a:pt x="5512" y="3899"/>
                  </a:lnTo>
                  <a:lnTo>
                    <a:pt x="4840" y="2931"/>
                  </a:lnTo>
                  <a:lnTo>
                    <a:pt x="3979" y="3173"/>
                  </a:lnTo>
                  <a:lnTo>
                    <a:pt x="2904" y="1695"/>
                  </a:lnTo>
                  <a:lnTo>
                    <a:pt x="3415" y="969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1760250" y="4028125"/>
              <a:ext cx="133775" cy="105800"/>
            </a:xfrm>
            <a:custGeom>
              <a:avLst/>
              <a:gdLst/>
              <a:ahLst/>
              <a:cxnLst/>
              <a:rect l="l" t="t" r="r" b="b"/>
              <a:pathLst>
                <a:path w="5351" h="4232" extrusionOk="0">
                  <a:moveTo>
                    <a:pt x="1752" y="1172"/>
                  </a:moveTo>
                  <a:cubicBezTo>
                    <a:pt x="1796" y="1172"/>
                    <a:pt x="1839" y="1179"/>
                    <a:pt x="1883" y="1194"/>
                  </a:cubicBezTo>
                  <a:cubicBezTo>
                    <a:pt x="2044" y="1247"/>
                    <a:pt x="2178" y="1355"/>
                    <a:pt x="2313" y="1543"/>
                  </a:cubicBezTo>
                  <a:lnTo>
                    <a:pt x="2662" y="2108"/>
                  </a:lnTo>
                  <a:lnTo>
                    <a:pt x="1587" y="2780"/>
                  </a:lnTo>
                  <a:lnTo>
                    <a:pt x="1237" y="2242"/>
                  </a:lnTo>
                  <a:cubicBezTo>
                    <a:pt x="1103" y="2054"/>
                    <a:pt x="1049" y="1866"/>
                    <a:pt x="1076" y="1704"/>
                  </a:cubicBezTo>
                  <a:cubicBezTo>
                    <a:pt x="1103" y="1543"/>
                    <a:pt x="1210" y="1409"/>
                    <a:pt x="1372" y="1301"/>
                  </a:cubicBezTo>
                  <a:cubicBezTo>
                    <a:pt x="1510" y="1222"/>
                    <a:pt x="1633" y="1172"/>
                    <a:pt x="1752" y="1172"/>
                  </a:cubicBezTo>
                  <a:close/>
                  <a:moveTo>
                    <a:pt x="1542" y="0"/>
                  </a:moveTo>
                  <a:cubicBezTo>
                    <a:pt x="1276" y="0"/>
                    <a:pt x="1001" y="96"/>
                    <a:pt x="726" y="279"/>
                  </a:cubicBezTo>
                  <a:cubicBezTo>
                    <a:pt x="323" y="521"/>
                    <a:pt x="108" y="844"/>
                    <a:pt x="54" y="1247"/>
                  </a:cubicBezTo>
                  <a:cubicBezTo>
                    <a:pt x="1" y="1651"/>
                    <a:pt x="135" y="2108"/>
                    <a:pt x="431" y="2592"/>
                  </a:cubicBezTo>
                  <a:lnTo>
                    <a:pt x="1479" y="4232"/>
                  </a:lnTo>
                  <a:lnTo>
                    <a:pt x="5351" y="1785"/>
                  </a:lnTo>
                  <a:lnTo>
                    <a:pt x="4706" y="790"/>
                  </a:lnTo>
                  <a:lnTo>
                    <a:pt x="3388" y="1651"/>
                  </a:lnTo>
                  <a:lnTo>
                    <a:pt x="2958" y="978"/>
                  </a:lnTo>
                  <a:cubicBezTo>
                    <a:pt x="2635" y="494"/>
                    <a:pt x="2286" y="199"/>
                    <a:pt x="1909" y="64"/>
                  </a:cubicBezTo>
                  <a:cubicBezTo>
                    <a:pt x="1789" y="21"/>
                    <a:pt x="1667" y="0"/>
                    <a:pt x="154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1688325" y="3928900"/>
              <a:ext cx="132450" cy="114950"/>
            </a:xfrm>
            <a:custGeom>
              <a:avLst/>
              <a:gdLst/>
              <a:ahLst/>
              <a:cxnLst/>
              <a:rect l="l" t="t" r="r" b="b"/>
              <a:pathLst>
                <a:path w="5298" h="4598" extrusionOk="0">
                  <a:moveTo>
                    <a:pt x="4706" y="0"/>
                  </a:moveTo>
                  <a:lnTo>
                    <a:pt x="1506" y="1829"/>
                  </a:lnTo>
                  <a:lnTo>
                    <a:pt x="754" y="511"/>
                  </a:lnTo>
                  <a:lnTo>
                    <a:pt x="1" y="941"/>
                  </a:lnTo>
                  <a:lnTo>
                    <a:pt x="2071" y="4598"/>
                  </a:lnTo>
                  <a:lnTo>
                    <a:pt x="2851" y="4168"/>
                  </a:lnTo>
                  <a:lnTo>
                    <a:pt x="2098" y="2850"/>
                  </a:lnTo>
                  <a:lnTo>
                    <a:pt x="5297" y="1022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1665475" y="3856300"/>
              <a:ext cx="114975" cy="78675"/>
            </a:xfrm>
            <a:custGeom>
              <a:avLst/>
              <a:gdLst/>
              <a:ahLst/>
              <a:cxnLst/>
              <a:rect l="l" t="t" r="r" b="b"/>
              <a:pathLst>
                <a:path w="4599" h="3147" extrusionOk="0">
                  <a:moveTo>
                    <a:pt x="4060" y="1"/>
                  </a:moveTo>
                  <a:lnTo>
                    <a:pt x="1" y="2125"/>
                  </a:lnTo>
                  <a:lnTo>
                    <a:pt x="565" y="3146"/>
                  </a:lnTo>
                  <a:lnTo>
                    <a:pt x="4598" y="1022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1619100" y="3762300"/>
              <a:ext cx="129750" cy="109775"/>
            </a:xfrm>
            <a:custGeom>
              <a:avLst/>
              <a:gdLst/>
              <a:ahLst/>
              <a:cxnLst/>
              <a:rect l="l" t="t" r="r" b="b"/>
              <a:pathLst>
                <a:path w="5190" h="4391" extrusionOk="0">
                  <a:moveTo>
                    <a:pt x="3339" y="0"/>
                  </a:moveTo>
                  <a:cubicBezTo>
                    <a:pt x="3113" y="0"/>
                    <a:pt x="2870" y="62"/>
                    <a:pt x="2608" y="185"/>
                  </a:cubicBezTo>
                  <a:cubicBezTo>
                    <a:pt x="2259" y="346"/>
                    <a:pt x="2044" y="588"/>
                    <a:pt x="1936" y="857"/>
                  </a:cubicBezTo>
                  <a:cubicBezTo>
                    <a:pt x="1856" y="1153"/>
                    <a:pt x="1856" y="1529"/>
                    <a:pt x="1990" y="2040"/>
                  </a:cubicBezTo>
                  <a:lnTo>
                    <a:pt x="2124" y="2524"/>
                  </a:lnTo>
                  <a:cubicBezTo>
                    <a:pt x="2178" y="2766"/>
                    <a:pt x="2178" y="2954"/>
                    <a:pt x="2178" y="3062"/>
                  </a:cubicBezTo>
                  <a:cubicBezTo>
                    <a:pt x="2151" y="3169"/>
                    <a:pt x="2071" y="3250"/>
                    <a:pt x="1963" y="3304"/>
                  </a:cubicBezTo>
                  <a:cubicBezTo>
                    <a:pt x="1907" y="3337"/>
                    <a:pt x="1851" y="3352"/>
                    <a:pt x="1794" y="3352"/>
                  </a:cubicBezTo>
                  <a:cubicBezTo>
                    <a:pt x="1716" y="3352"/>
                    <a:pt x="1638" y="3324"/>
                    <a:pt x="1560" y="3277"/>
                  </a:cubicBezTo>
                  <a:cubicBezTo>
                    <a:pt x="1425" y="3196"/>
                    <a:pt x="1291" y="3008"/>
                    <a:pt x="1183" y="2766"/>
                  </a:cubicBezTo>
                  <a:cubicBezTo>
                    <a:pt x="1076" y="2578"/>
                    <a:pt x="1022" y="2363"/>
                    <a:pt x="968" y="2121"/>
                  </a:cubicBezTo>
                  <a:cubicBezTo>
                    <a:pt x="915" y="1879"/>
                    <a:pt x="888" y="1610"/>
                    <a:pt x="888" y="1341"/>
                  </a:cubicBezTo>
                  <a:lnTo>
                    <a:pt x="0" y="1771"/>
                  </a:lnTo>
                  <a:cubicBezTo>
                    <a:pt x="54" y="2040"/>
                    <a:pt x="135" y="2309"/>
                    <a:pt x="216" y="2578"/>
                  </a:cubicBezTo>
                  <a:cubicBezTo>
                    <a:pt x="296" y="2820"/>
                    <a:pt x="377" y="3062"/>
                    <a:pt x="484" y="3304"/>
                  </a:cubicBezTo>
                  <a:cubicBezTo>
                    <a:pt x="726" y="3788"/>
                    <a:pt x="1022" y="4137"/>
                    <a:pt x="1372" y="4298"/>
                  </a:cubicBezTo>
                  <a:cubicBezTo>
                    <a:pt x="1526" y="4358"/>
                    <a:pt x="1686" y="4391"/>
                    <a:pt x="1850" y="4391"/>
                  </a:cubicBezTo>
                  <a:cubicBezTo>
                    <a:pt x="2059" y="4391"/>
                    <a:pt x="2276" y="4338"/>
                    <a:pt x="2501" y="4218"/>
                  </a:cubicBezTo>
                  <a:cubicBezTo>
                    <a:pt x="2824" y="4083"/>
                    <a:pt x="3039" y="3841"/>
                    <a:pt x="3146" y="3572"/>
                  </a:cubicBezTo>
                  <a:cubicBezTo>
                    <a:pt x="3254" y="3277"/>
                    <a:pt x="3254" y="2927"/>
                    <a:pt x="3146" y="2470"/>
                  </a:cubicBezTo>
                  <a:lnTo>
                    <a:pt x="3039" y="2013"/>
                  </a:lnTo>
                  <a:cubicBezTo>
                    <a:pt x="2985" y="1744"/>
                    <a:pt x="2958" y="1529"/>
                    <a:pt x="2985" y="1422"/>
                  </a:cubicBezTo>
                  <a:cubicBezTo>
                    <a:pt x="3012" y="1287"/>
                    <a:pt x="3092" y="1207"/>
                    <a:pt x="3227" y="1153"/>
                  </a:cubicBezTo>
                  <a:cubicBezTo>
                    <a:pt x="3283" y="1119"/>
                    <a:pt x="3339" y="1104"/>
                    <a:pt x="3396" y="1104"/>
                  </a:cubicBezTo>
                  <a:cubicBezTo>
                    <a:pt x="3474" y="1104"/>
                    <a:pt x="3552" y="1133"/>
                    <a:pt x="3630" y="1180"/>
                  </a:cubicBezTo>
                  <a:cubicBezTo>
                    <a:pt x="3791" y="1260"/>
                    <a:pt x="3899" y="1422"/>
                    <a:pt x="4007" y="1664"/>
                  </a:cubicBezTo>
                  <a:cubicBezTo>
                    <a:pt x="4114" y="1879"/>
                    <a:pt x="4195" y="2148"/>
                    <a:pt x="4248" y="2416"/>
                  </a:cubicBezTo>
                  <a:cubicBezTo>
                    <a:pt x="4302" y="2685"/>
                    <a:pt x="4302" y="3008"/>
                    <a:pt x="4302" y="3331"/>
                  </a:cubicBezTo>
                  <a:lnTo>
                    <a:pt x="5189" y="2900"/>
                  </a:lnTo>
                  <a:cubicBezTo>
                    <a:pt x="5163" y="2605"/>
                    <a:pt x="5109" y="2282"/>
                    <a:pt x="5028" y="2013"/>
                  </a:cubicBezTo>
                  <a:cubicBezTo>
                    <a:pt x="4974" y="1717"/>
                    <a:pt x="4867" y="1449"/>
                    <a:pt x="4732" y="1180"/>
                  </a:cubicBezTo>
                  <a:cubicBezTo>
                    <a:pt x="4464" y="615"/>
                    <a:pt x="4168" y="266"/>
                    <a:pt x="3818" y="104"/>
                  </a:cubicBezTo>
                  <a:cubicBezTo>
                    <a:pt x="3669" y="35"/>
                    <a:pt x="3509" y="0"/>
                    <a:pt x="3339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1564650" y="3678175"/>
              <a:ext cx="131100" cy="106900"/>
            </a:xfrm>
            <a:custGeom>
              <a:avLst/>
              <a:gdLst/>
              <a:ahLst/>
              <a:cxnLst/>
              <a:rect l="l" t="t" r="r" b="b"/>
              <a:pathLst>
                <a:path w="5244" h="4276" extrusionOk="0">
                  <a:moveTo>
                    <a:pt x="4786" y="1"/>
                  </a:moveTo>
                  <a:lnTo>
                    <a:pt x="1399" y="1453"/>
                  </a:lnTo>
                  <a:lnTo>
                    <a:pt x="807" y="55"/>
                  </a:lnTo>
                  <a:lnTo>
                    <a:pt x="1" y="404"/>
                  </a:lnTo>
                  <a:lnTo>
                    <a:pt x="1641" y="4276"/>
                  </a:lnTo>
                  <a:lnTo>
                    <a:pt x="2447" y="3926"/>
                  </a:lnTo>
                  <a:lnTo>
                    <a:pt x="1856" y="2528"/>
                  </a:lnTo>
                  <a:lnTo>
                    <a:pt x="5243" y="1103"/>
                  </a:lnTo>
                  <a:lnTo>
                    <a:pt x="4786" y="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1539775" y="3541075"/>
              <a:ext cx="133800" cy="112275"/>
            </a:xfrm>
            <a:custGeom>
              <a:avLst/>
              <a:gdLst/>
              <a:ahLst/>
              <a:cxnLst/>
              <a:rect l="l" t="t" r="r" b="b"/>
              <a:pathLst>
                <a:path w="5352" h="4491" extrusionOk="0">
                  <a:moveTo>
                    <a:pt x="2743" y="2232"/>
                  </a:moveTo>
                  <a:lnTo>
                    <a:pt x="3173" y="3415"/>
                  </a:lnTo>
                  <a:lnTo>
                    <a:pt x="1238" y="3468"/>
                  </a:lnTo>
                  <a:lnTo>
                    <a:pt x="1238" y="3468"/>
                  </a:lnTo>
                  <a:lnTo>
                    <a:pt x="2743" y="2232"/>
                  </a:lnTo>
                  <a:close/>
                  <a:moveTo>
                    <a:pt x="3684" y="0"/>
                  </a:moveTo>
                  <a:lnTo>
                    <a:pt x="1" y="3173"/>
                  </a:lnTo>
                  <a:lnTo>
                    <a:pt x="485" y="4490"/>
                  </a:lnTo>
                  <a:lnTo>
                    <a:pt x="5351" y="4490"/>
                  </a:lnTo>
                  <a:lnTo>
                    <a:pt x="4948" y="3388"/>
                  </a:lnTo>
                  <a:lnTo>
                    <a:pt x="4061" y="3388"/>
                  </a:lnTo>
                  <a:lnTo>
                    <a:pt x="3415" y="1667"/>
                  </a:lnTo>
                  <a:lnTo>
                    <a:pt x="4114" y="1102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1434925" y="3194900"/>
              <a:ext cx="121700" cy="106700"/>
            </a:xfrm>
            <a:custGeom>
              <a:avLst/>
              <a:gdLst/>
              <a:ahLst/>
              <a:cxnLst/>
              <a:rect l="l" t="t" r="r" b="b"/>
              <a:pathLst>
                <a:path w="4868" h="4268" extrusionOk="0">
                  <a:moveTo>
                    <a:pt x="4114" y="1"/>
                  </a:moveTo>
                  <a:lnTo>
                    <a:pt x="3200" y="189"/>
                  </a:lnTo>
                  <a:cubicBezTo>
                    <a:pt x="3388" y="377"/>
                    <a:pt x="3523" y="565"/>
                    <a:pt x="3630" y="754"/>
                  </a:cubicBezTo>
                  <a:cubicBezTo>
                    <a:pt x="3738" y="942"/>
                    <a:pt x="3819" y="1157"/>
                    <a:pt x="3872" y="1399"/>
                  </a:cubicBezTo>
                  <a:cubicBezTo>
                    <a:pt x="3953" y="1802"/>
                    <a:pt x="3872" y="2152"/>
                    <a:pt x="3657" y="2447"/>
                  </a:cubicBezTo>
                  <a:cubicBezTo>
                    <a:pt x="3442" y="2743"/>
                    <a:pt x="3093" y="2931"/>
                    <a:pt x="2636" y="3012"/>
                  </a:cubicBezTo>
                  <a:cubicBezTo>
                    <a:pt x="2494" y="3037"/>
                    <a:pt x="2358" y="3049"/>
                    <a:pt x="2228" y="3049"/>
                  </a:cubicBezTo>
                  <a:cubicBezTo>
                    <a:pt x="1939" y="3049"/>
                    <a:pt x="1684" y="2989"/>
                    <a:pt x="1479" y="2878"/>
                  </a:cubicBezTo>
                  <a:cubicBezTo>
                    <a:pt x="1157" y="2689"/>
                    <a:pt x="969" y="2394"/>
                    <a:pt x="888" y="1963"/>
                  </a:cubicBezTo>
                  <a:cubicBezTo>
                    <a:pt x="834" y="1748"/>
                    <a:pt x="834" y="1506"/>
                    <a:pt x="861" y="1291"/>
                  </a:cubicBezTo>
                  <a:cubicBezTo>
                    <a:pt x="888" y="1076"/>
                    <a:pt x="969" y="834"/>
                    <a:pt x="1076" y="592"/>
                  </a:cubicBezTo>
                  <a:lnTo>
                    <a:pt x="1076" y="592"/>
                  </a:lnTo>
                  <a:lnTo>
                    <a:pt x="135" y="781"/>
                  </a:lnTo>
                  <a:cubicBezTo>
                    <a:pt x="54" y="996"/>
                    <a:pt x="28" y="1238"/>
                    <a:pt x="28" y="1480"/>
                  </a:cubicBezTo>
                  <a:cubicBezTo>
                    <a:pt x="1" y="1722"/>
                    <a:pt x="28" y="1963"/>
                    <a:pt x="81" y="2232"/>
                  </a:cubicBezTo>
                  <a:cubicBezTo>
                    <a:pt x="216" y="2985"/>
                    <a:pt x="538" y="3523"/>
                    <a:pt x="1049" y="3872"/>
                  </a:cubicBezTo>
                  <a:cubicBezTo>
                    <a:pt x="1388" y="4136"/>
                    <a:pt x="1793" y="4268"/>
                    <a:pt x="2254" y="4268"/>
                  </a:cubicBezTo>
                  <a:cubicBezTo>
                    <a:pt x="2452" y="4268"/>
                    <a:pt x="2660" y="4243"/>
                    <a:pt x="2878" y="4195"/>
                  </a:cubicBezTo>
                  <a:cubicBezTo>
                    <a:pt x="3577" y="4061"/>
                    <a:pt x="4114" y="3738"/>
                    <a:pt x="4437" y="3227"/>
                  </a:cubicBezTo>
                  <a:cubicBezTo>
                    <a:pt x="4786" y="2716"/>
                    <a:pt x="4867" y="2071"/>
                    <a:pt x="4733" y="1318"/>
                  </a:cubicBezTo>
                  <a:cubicBezTo>
                    <a:pt x="4679" y="1076"/>
                    <a:pt x="4598" y="834"/>
                    <a:pt x="4518" y="619"/>
                  </a:cubicBezTo>
                  <a:cubicBezTo>
                    <a:pt x="4410" y="404"/>
                    <a:pt x="4276" y="189"/>
                    <a:pt x="4114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1418800" y="3067200"/>
              <a:ext cx="121675" cy="118325"/>
            </a:xfrm>
            <a:custGeom>
              <a:avLst/>
              <a:gdLst/>
              <a:ahLst/>
              <a:cxnLst/>
              <a:rect l="l" t="t" r="r" b="b"/>
              <a:pathLst>
                <a:path w="4867" h="4733" extrusionOk="0">
                  <a:moveTo>
                    <a:pt x="1532" y="2171"/>
                  </a:moveTo>
                  <a:cubicBezTo>
                    <a:pt x="1687" y="2171"/>
                    <a:pt x="1794" y="2219"/>
                    <a:pt x="1882" y="2286"/>
                  </a:cubicBezTo>
                  <a:cubicBezTo>
                    <a:pt x="1990" y="2393"/>
                    <a:pt x="2071" y="2555"/>
                    <a:pt x="2098" y="2797"/>
                  </a:cubicBezTo>
                  <a:lnTo>
                    <a:pt x="2178" y="3281"/>
                  </a:lnTo>
                  <a:lnTo>
                    <a:pt x="1022" y="3442"/>
                  </a:lnTo>
                  <a:lnTo>
                    <a:pt x="941" y="2958"/>
                  </a:lnTo>
                  <a:cubicBezTo>
                    <a:pt x="915" y="2716"/>
                    <a:pt x="915" y="2528"/>
                    <a:pt x="995" y="2420"/>
                  </a:cubicBezTo>
                  <a:cubicBezTo>
                    <a:pt x="1076" y="2286"/>
                    <a:pt x="1210" y="2232"/>
                    <a:pt x="1425" y="2178"/>
                  </a:cubicBezTo>
                  <a:cubicBezTo>
                    <a:pt x="1464" y="2173"/>
                    <a:pt x="1499" y="2171"/>
                    <a:pt x="1532" y="2171"/>
                  </a:cubicBezTo>
                  <a:close/>
                  <a:moveTo>
                    <a:pt x="4275" y="0"/>
                  </a:moveTo>
                  <a:lnTo>
                    <a:pt x="3092" y="834"/>
                  </a:lnTo>
                  <a:cubicBezTo>
                    <a:pt x="2850" y="995"/>
                    <a:pt x="2662" y="1157"/>
                    <a:pt x="2555" y="1291"/>
                  </a:cubicBezTo>
                  <a:cubicBezTo>
                    <a:pt x="2447" y="1425"/>
                    <a:pt x="2393" y="1587"/>
                    <a:pt x="2366" y="1748"/>
                  </a:cubicBezTo>
                  <a:cubicBezTo>
                    <a:pt x="2232" y="1479"/>
                    <a:pt x="2071" y="1291"/>
                    <a:pt x="1856" y="1157"/>
                  </a:cubicBezTo>
                  <a:cubicBezTo>
                    <a:pt x="1698" y="1078"/>
                    <a:pt x="1512" y="1028"/>
                    <a:pt x="1307" y="1028"/>
                  </a:cubicBezTo>
                  <a:cubicBezTo>
                    <a:pt x="1232" y="1028"/>
                    <a:pt x="1155" y="1035"/>
                    <a:pt x="1076" y="1049"/>
                  </a:cubicBezTo>
                  <a:cubicBezTo>
                    <a:pt x="646" y="1103"/>
                    <a:pt x="350" y="1291"/>
                    <a:pt x="189" y="1614"/>
                  </a:cubicBezTo>
                  <a:cubicBezTo>
                    <a:pt x="27" y="1909"/>
                    <a:pt x="0" y="2366"/>
                    <a:pt x="81" y="2958"/>
                  </a:cubicBezTo>
                  <a:lnTo>
                    <a:pt x="323" y="4732"/>
                  </a:lnTo>
                  <a:lnTo>
                    <a:pt x="4867" y="4087"/>
                  </a:lnTo>
                  <a:lnTo>
                    <a:pt x="4706" y="2931"/>
                  </a:lnTo>
                  <a:lnTo>
                    <a:pt x="2985" y="3173"/>
                  </a:lnTo>
                  <a:lnTo>
                    <a:pt x="2931" y="2850"/>
                  </a:lnTo>
                  <a:cubicBezTo>
                    <a:pt x="2904" y="2662"/>
                    <a:pt x="2931" y="2501"/>
                    <a:pt x="2985" y="2366"/>
                  </a:cubicBezTo>
                  <a:cubicBezTo>
                    <a:pt x="3065" y="2232"/>
                    <a:pt x="3200" y="2098"/>
                    <a:pt x="3415" y="1963"/>
                  </a:cubicBezTo>
                  <a:lnTo>
                    <a:pt x="4464" y="1237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1402000" y="2968400"/>
              <a:ext cx="120325" cy="116300"/>
            </a:xfrm>
            <a:custGeom>
              <a:avLst/>
              <a:gdLst/>
              <a:ahLst/>
              <a:cxnLst/>
              <a:rect l="l" t="t" r="r" b="b"/>
              <a:pathLst>
                <a:path w="4813" h="4652" extrusionOk="0">
                  <a:moveTo>
                    <a:pt x="0" y="0"/>
                  </a:moveTo>
                  <a:lnTo>
                    <a:pt x="135" y="1291"/>
                  </a:lnTo>
                  <a:lnTo>
                    <a:pt x="1829" y="2178"/>
                  </a:lnTo>
                  <a:lnTo>
                    <a:pt x="323" y="3361"/>
                  </a:lnTo>
                  <a:lnTo>
                    <a:pt x="430" y="4651"/>
                  </a:lnTo>
                  <a:lnTo>
                    <a:pt x="2904" y="2689"/>
                  </a:lnTo>
                  <a:lnTo>
                    <a:pt x="4813" y="2501"/>
                  </a:lnTo>
                  <a:lnTo>
                    <a:pt x="4705" y="1318"/>
                  </a:lnTo>
                  <a:lnTo>
                    <a:pt x="2796" y="1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1398625" y="2854125"/>
              <a:ext cx="117000" cy="96150"/>
            </a:xfrm>
            <a:custGeom>
              <a:avLst/>
              <a:gdLst/>
              <a:ahLst/>
              <a:cxnLst/>
              <a:rect l="l" t="t" r="r" b="b"/>
              <a:pathLst>
                <a:path w="4680" h="3846" extrusionOk="0">
                  <a:moveTo>
                    <a:pt x="1583" y="1231"/>
                  </a:moveTo>
                  <a:cubicBezTo>
                    <a:pt x="1747" y="1231"/>
                    <a:pt x="1874" y="1287"/>
                    <a:pt x="1964" y="1399"/>
                  </a:cubicBezTo>
                  <a:cubicBezTo>
                    <a:pt x="2071" y="1506"/>
                    <a:pt x="2152" y="1694"/>
                    <a:pt x="2152" y="1909"/>
                  </a:cubicBezTo>
                  <a:lnTo>
                    <a:pt x="2179" y="2555"/>
                  </a:lnTo>
                  <a:lnTo>
                    <a:pt x="915" y="2635"/>
                  </a:lnTo>
                  <a:lnTo>
                    <a:pt x="888" y="1963"/>
                  </a:lnTo>
                  <a:cubicBezTo>
                    <a:pt x="861" y="1748"/>
                    <a:pt x="915" y="1560"/>
                    <a:pt x="1023" y="1426"/>
                  </a:cubicBezTo>
                  <a:cubicBezTo>
                    <a:pt x="1130" y="1318"/>
                    <a:pt x="1291" y="1237"/>
                    <a:pt x="1480" y="1237"/>
                  </a:cubicBezTo>
                  <a:cubicBezTo>
                    <a:pt x="1515" y="1233"/>
                    <a:pt x="1550" y="1231"/>
                    <a:pt x="1583" y="1231"/>
                  </a:cubicBezTo>
                  <a:close/>
                  <a:moveTo>
                    <a:pt x="1426" y="1"/>
                  </a:moveTo>
                  <a:cubicBezTo>
                    <a:pt x="969" y="27"/>
                    <a:pt x="592" y="216"/>
                    <a:pt x="350" y="538"/>
                  </a:cubicBezTo>
                  <a:cubicBezTo>
                    <a:pt x="108" y="861"/>
                    <a:pt x="1" y="1291"/>
                    <a:pt x="28" y="1883"/>
                  </a:cubicBezTo>
                  <a:lnTo>
                    <a:pt x="108" y="3845"/>
                  </a:lnTo>
                  <a:lnTo>
                    <a:pt x="4679" y="3630"/>
                  </a:lnTo>
                  <a:lnTo>
                    <a:pt x="4625" y="2474"/>
                  </a:lnTo>
                  <a:lnTo>
                    <a:pt x="3039" y="2528"/>
                  </a:lnTo>
                  <a:lnTo>
                    <a:pt x="3012" y="1748"/>
                  </a:lnTo>
                  <a:cubicBezTo>
                    <a:pt x="2985" y="1184"/>
                    <a:pt x="2824" y="726"/>
                    <a:pt x="2555" y="431"/>
                  </a:cubicBezTo>
                  <a:cubicBezTo>
                    <a:pt x="2286" y="135"/>
                    <a:pt x="1910" y="1"/>
                    <a:pt x="1426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1396625" y="2737850"/>
              <a:ext cx="114950" cy="105550"/>
            </a:xfrm>
            <a:custGeom>
              <a:avLst/>
              <a:gdLst/>
              <a:ahLst/>
              <a:cxnLst/>
              <a:rect l="l" t="t" r="r" b="b"/>
              <a:pathLst>
                <a:path w="4598" h="4222" extrusionOk="0">
                  <a:moveTo>
                    <a:pt x="27" y="0"/>
                  </a:moveTo>
                  <a:lnTo>
                    <a:pt x="0" y="4221"/>
                  </a:lnTo>
                  <a:lnTo>
                    <a:pt x="914" y="4221"/>
                  </a:lnTo>
                  <a:lnTo>
                    <a:pt x="914" y="2716"/>
                  </a:lnTo>
                  <a:lnTo>
                    <a:pt x="4598" y="2716"/>
                  </a:lnTo>
                  <a:lnTo>
                    <a:pt x="4598" y="1560"/>
                  </a:lnTo>
                  <a:lnTo>
                    <a:pt x="914" y="1533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1398625" y="2689450"/>
              <a:ext cx="115650" cy="34300"/>
            </a:xfrm>
            <a:custGeom>
              <a:avLst/>
              <a:gdLst/>
              <a:ahLst/>
              <a:cxnLst/>
              <a:rect l="l" t="t" r="r" b="b"/>
              <a:pathLst>
                <a:path w="4626" h="1372" extrusionOk="0">
                  <a:moveTo>
                    <a:pt x="55" y="0"/>
                  </a:moveTo>
                  <a:lnTo>
                    <a:pt x="1" y="1157"/>
                  </a:lnTo>
                  <a:lnTo>
                    <a:pt x="4571" y="1372"/>
                  </a:lnTo>
                  <a:lnTo>
                    <a:pt x="4625" y="18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1401325" y="2575050"/>
              <a:ext cx="121000" cy="91575"/>
            </a:xfrm>
            <a:custGeom>
              <a:avLst/>
              <a:gdLst/>
              <a:ahLst/>
              <a:cxnLst/>
              <a:rect l="l" t="t" r="r" b="b"/>
              <a:pathLst>
                <a:path w="4840" h="3663" extrusionOk="0">
                  <a:moveTo>
                    <a:pt x="3305" y="1"/>
                  </a:moveTo>
                  <a:cubicBezTo>
                    <a:pt x="2988" y="1"/>
                    <a:pt x="2716" y="86"/>
                    <a:pt x="2528" y="275"/>
                  </a:cubicBezTo>
                  <a:cubicBezTo>
                    <a:pt x="2313" y="463"/>
                    <a:pt x="2124" y="812"/>
                    <a:pt x="1990" y="1323"/>
                  </a:cubicBezTo>
                  <a:lnTo>
                    <a:pt x="1829" y="1807"/>
                  </a:lnTo>
                  <a:cubicBezTo>
                    <a:pt x="1775" y="2049"/>
                    <a:pt x="1694" y="2211"/>
                    <a:pt x="1614" y="2291"/>
                  </a:cubicBezTo>
                  <a:cubicBezTo>
                    <a:pt x="1560" y="2372"/>
                    <a:pt x="1452" y="2399"/>
                    <a:pt x="1318" y="2399"/>
                  </a:cubicBezTo>
                  <a:cubicBezTo>
                    <a:pt x="1157" y="2372"/>
                    <a:pt x="1049" y="2318"/>
                    <a:pt x="995" y="2157"/>
                  </a:cubicBezTo>
                  <a:cubicBezTo>
                    <a:pt x="915" y="2022"/>
                    <a:pt x="888" y="1807"/>
                    <a:pt x="915" y="1538"/>
                  </a:cubicBezTo>
                  <a:cubicBezTo>
                    <a:pt x="941" y="1323"/>
                    <a:pt x="968" y="1108"/>
                    <a:pt x="1049" y="866"/>
                  </a:cubicBezTo>
                  <a:cubicBezTo>
                    <a:pt x="1130" y="624"/>
                    <a:pt x="1237" y="382"/>
                    <a:pt x="1372" y="140"/>
                  </a:cubicBezTo>
                  <a:lnTo>
                    <a:pt x="404" y="87"/>
                  </a:lnTo>
                  <a:cubicBezTo>
                    <a:pt x="296" y="355"/>
                    <a:pt x="215" y="624"/>
                    <a:pt x="162" y="893"/>
                  </a:cubicBezTo>
                  <a:cubicBezTo>
                    <a:pt x="108" y="1135"/>
                    <a:pt x="81" y="1404"/>
                    <a:pt x="54" y="1646"/>
                  </a:cubicBezTo>
                  <a:cubicBezTo>
                    <a:pt x="0" y="2211"/>
                    <a:pt x="81" y="2641"/>
                    <a:pt x="323" y="2936"/>
                  </a:cubicBezTo>
                  <a:cubicBezTo>
                    <a:pt x="538" y="3259"/>
                    <a:pt x="861" y="3420"/>
                    <a:pt x="1318" y="3474"/>
                  </a:cubicBezTo>
                  <a:cubicBezTo>
                    <a:pt x="1365" y="3478"/>
                    <a:pt x="1411" y="3479"/>
                    <a:pt x="1455" y="3479"/>
                  </a:cubicBezTo>
                  <a:cubicBezTo>
                    <a:pt x="1767" y="3479"/>
                    <a:pt x="2017" y="3397"/>
                    <a:pt x="2205" y="3232"/>
                  </a:cubicBezTo>
                  <a:cubicBezTo>
                    <a:pt x="2447" y="3017"/>
                    <a:pt x="2635" y="2694"/>
                    <a:pt x="2770" y="2264"/>
                  </a:cubicBezTo>
                  <a:lnTo>
                    <a:pt x="2904" y="1807"/>
                  </a:lnTo>
                  <a:cubicBezTo>
                    <a:pt x="2985" y="1538"/>
                    <a:pt x="3065" y="1350"/>
                    <a:pt x="3146" y="1270"/>
                  </a:cubicBezTo>
                  <a:cubicBezTo>
                    <a:pt x="3227" y="1189"/>
                    <a:pt x="3361" y="1162"/>
                    <a:pt x="3496" y="1162"/>
                  </a:cubicBezTo>
                  <a:cubicBezTo>
                    <a:pt x="3657" y="1162"/>
                    <a:pt x="3764" y="1243"/>
                    <a:pt x="3845" y="1404"/>
                  </a:cubicBezTo>
                  <a:cubicBezTo>
                    <a:pt x="3926" y="1538"/>
                    <a:pt x="3953" y="1727"/>
                    <a:pt x="3926" y="1995"/>
                  </a:cubicBezTo>
                  <a:cubicBezTo>
                    <a:pt x="3899" y="2237"/>
                    <a:pt x="3845" y="2506"/>
                    <a:pt x="3738" y="2775"/>
                  </a:cubicBezTo>
                  <a:cubicBezTo>
                    <a:pt x="3657" y="3044"/>
                    <a:pt x="3496" y="3313"/>
                    <a:pt x="3334" y="3582"/>
                  </a:cubicBezTo>
                  <a:lnTo>
                    <a:pt x="4329" y="3662"/>
                  </a:lnTo>
                  <a:cubicBezTo>
                    <a:pt x="4463" y="3394"/>
                    <a:pt x="4544" y="3098"/>
                    <a:pt x="4625" y="2802"/>
                  </a:cubicBezTo>
                  <a:cubicBezTo>
                    <a:pt x="4705" y="2533"/>
                    <a:pt x="4759" y="2237"/>
                    <a:pt x="4786" y="1942"/>
                  </a:cubicBezTo>
                  <a:cubicBezTo>
                    <a:pt x="4840" y="1323"/>
                    <a:pt x="4759" y="866"/>
                    <a:pt x="4517" y="544"/>
                  </a:cubicBezTo>
                  <a:cubicBezTo>
                    <a:pt x="4302" y="248"/>
                    <a:pt x="3953" y="60"/>
                    <a:pt x="3442" y="6"/>
                  </a:cubicBezTo>
                  <a:cubicBezTo>
                    <a:pt x="3395" y="3"/>
                    <a:pt x="3350" y="1"/>
                    <a:pt x="3305" y="1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1410050" y="2447475"/>
              <a:ext cx="121700" cy="106900"/>
            </a:xfrm>
            <a:custGeom>
              <a:avLst/>
              <a:gdLst/>
              <a:ahLst/>
              <a:cxnLst/>
              <a:rect l="l" t="t" r="r" b="b"/>
              <a:pathLst>
                <a:path w="4868" h="4276" extrusionOk="0">
                  <a:moveTo>
                    <a:pt x="539" y="1"/>
                  </a:moveTo>
                  <a:lnTo>
                    <a:pt x="1" y="4168"/>
                  </a:lnTo>
                  <a:lnTo>
                    <a:pt x="888" y="4275"/>
                  </a:lnTo>
                  <a:lnTo>
                    <a:pt x="1076" y="2770"/>
                  </a:lnTo>
                  <a:lnTo>
                    <a:pt x="4733" y="3227"/>
                  </a:lnTo>
                  <a:lnTo>
                    <a:pt x="4867" y="2071"/>
                  </a:lnTo>
                  <a:lnTo>
                    <a:pt x="1238" y="1614"/>
                  </a:lnTo>
                  <a:lnTo>
                    <a:pt x="1426" y="108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1429550" y="2354050"/>
              <a:ext cx="126400" cy="117650"/>
            </a:xfrm>
            <a:custGeom>
              <a:avLst/>
              <a:gdLst/>
              <a:ahLst/>
              <a:cxnLst/>
              <a:rect l="l" t="t" r="r" b="b"/>
              <a:pathLst>
                <a:path w="5056" h="4706" extrusionOk="0">
                  <a:moveTo>
                    <a:pt x="3093" y="1452"/>
                  </a:moveTo>
                  <a:lnTo>
                    <a:pt x="2877" y="2689"/>
                  </a:lnTo>
                  <a:lnTo>
                    <a:pt x="1184" y="1748"/>
                  </a:lnTo>
                  <a:lnTo>
                    <a:pt x="3093" y="1452"/>
                  </a:lnTo>
                  <a:close/>
                  <a:moveTo>
                    <a:pt x="5055" y="0"/>
                  </a:moveTo>
                  <a:lnTo>
                    <a:pt x="243" y="888"/>
                  </a:lnTo>
                  <a:lnTo>
                    <a:pt x="1" y="2259"/>
                  </a:lnTo>
                  <a:lnTo>
                    <a:pt x="4222" y="4705"/>
                  </a:lnTo>
                  <a:lnTo>
                    <a:pt x="4437" y="3549"/>
                  </a:lnTo>
                  <a:lnTo>
                    <a:pt x="3657" y="3119"/>
                  </a:lnTo>
                  <a:lnTo>
                    <a:pt x="3980" y="1291"/>
                  </a:lnTo>
                  <a:lnTo>
                    <a:pt x="4840" y="1156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1503500" y="2058975"/>
              <a:ext cx="132425" cy="114275"/>
            </a:xfrm>
            <a:custGeom>
              <a:avLst/>
              <a:gdLst/>
              <a:ahLst/>
              <a:cxnLst/>
              <a:rect l="l" t="t" r="r" b="b"/>
              <a:pathLst>
                <a:path w="5297" h="4571" extrusionOk="0">
                  <a:moveTo>
                    <a:pt x="3146" y="1183"/>
                  </a:moveTo>
                  <a:lnTo>
                    <a:pt x="2769" y="2393"/>
                  </a:lnTo>
                  <a:lnTo>
                    <a:pt x="1237" y="1237"/>
                  </a:lnTo>
                  <a:lnTo>
                    <a:pt x="3146" y="1183"/>
                  </a:lnTo>
                  <a:close/>
                  <a:moveTo>
                    <a:pt x="5297" y="0"/>
                  </a:moveTo>
                  <a:lnTo>
                    <a:pt x="403" y="242"/>
                  </a:lnTo>
                  <a:lnTo>
                    <a:pt x="0" y="1587"/>
                  </a:lnTo>
                  <a:lnTo>
                    <a:pt x="3845" y="4571"/>
                  </a:lnTo>
                  <a:lnTo>
                    <a:pt x="4194" y="3442"/>
                  </a:lnTo>
                  <a:lnTo>
                    <a:pt x="3495" y="2904"/>
                  </a:lnTo>
                  <a:lnTo>
                    <a:pt x="4060" y="1156"/>
                  </a:lnTo>
                  <a:lnTo>
                    <a:pt x="4920" y="1130"/>
                  </a:lnTo>
                  <a:lnTo>
                    <a:pt x="5297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1533725" y="1930300"/>
              <a:ext cx="143200" cy="114575"/>
            </a:xfrm>
            <a:custGeom>
              <a:avLst/>
              <a:gdLst/>
              <a:ahLst/>
              <a:cxnLst/>
              <a:rect l="l" t="t" r="r" b="b"/>
              <a:pathLst>
                <a:path w="5728" h="4583" extrusionOk="0">
                  <a:moveTo>
                    <a:pt x="1892" y="1211"/>
                  </a:moveTo>
                  <a:cubicBezTo>
                    <a:pt x="1980" y="1211"/>
                    <a:pt x="2075" y="1231"/>
                    <a:pt x="2179" y="1276"/>
                  </a:cubicBezTo>
                  <a:cubicBezTo>
                    <a:pt x="2367" y="1330"/>
                    <a:pt x="2501" y="1437"/>
                    <a:pt x="2555" y="1572"/>
                  </a:cubicBezTo>
                  <a:cubicBezTo>
                    <a:pt x="2609" y="1706"/>
                    <a:pt x="2582" y="1894"/>
                    <a:pt x="2501" y="2109"/>
                  </a:cubicBezTo>
                  <a:lnTo>
                    <a:pt x="2313" y="2593"/>
                  </a:lnTo>
                  <a:lnTo>
                    <a:pt x="1211" y="2163"/>
                  </a:lnTo>
                  <a:lnTo>
                    <a:pt x="1399" y="1706"/>
                  </a:lnTo>
                  <a:cubicBezTo>
                    <a:pt x="1480" y="1491"/>
                    <a:pt x="1587" y="1330"/>
                    <a:pt x="1695" y="1249"/>
                  </a:cubicBezTo>
                  <a:cubicBezTo>
                    <a:pt x="1755" y="1225"/>
                    <a:pt x="1821" y="1211"/>
                    <a:pt x="1892" y="1211"/>
                  </a:cubicBezTo>
                  <a:close/>
                  <a:moveTo>
                    <a:pt x="1918" y="0"/>
                  </a:moveTo>
                  <a:cubicBezTo>
                    <a:pt x="1719" y="0"/>
                    <a:pt x="1537" y="53"/>
                    <a:pt x="1372" y="173"/>
                  </a:cubicBezTo>
                  <a:cubicBezTo>
                    <a:pt x="1103" y="362"/>
                    <a:pt x="861" y="738"/>
                    <a:pt x="646" y="1303"/>
                  </a:cubicBezTo>
                  <a:lnTo>
                    <a:pt x="1" y="2970"/>
                  </a:lnTo>
                  <a:lnTo>
                    <a:pt x="4276" y="4583"/>
                  </a:lnTo>
                  <a:lnTo>
                    <a:pt x="4706" y="3480"/>
                  </a:lnTo>
                  <a:lnTo>
                    <a:pt x="3093" y="2862"/>
                  </a:lnTo>
                  <a:lnTo>
                    <a:pt x="3200" y="2566"/>
                  </a:lnTo>
                  <a:cubicBezTo>
                    <a:pt x="3254" y="2378"/>
                    <a:pt x="3362" y="2244"/>
                    <a:pt x="3469" y="2163"/>
                  </a:cubicBezTo>
                  <a:cubicBezTo>
                    <a:pt x="3604" y="2082"/>
                    <a:pt x="3792" y="2029"/>
                    <a:pt x="4034" y="2029"/>
                  </a:cubicBezTo>
                  <a:lnTo>
                    <a:pt x="5298" y="1894"/>
                  </a:lnTo>
                  <a:lnTo>
                    <a:pt x="5728" y="711"/>
                  </a:lnTo>
                  <a:lnTo>
                    <a:pt x="4303" y="872"/>
                  </a:lnTo>
                  <a:cubicBezTo>
                    <a:pt x="4007" y="899"/>
                    <a:pt x="3765" y="953"/>
                    <a:pt x="3604" y="1007"/>
                  </a:cubicBezTo>
                  <a:cubicBezTo>
                    <a:pt x="3442" y="1088"/>
                    <a:pt x="3308" y="1195"/>
                    <a:pt x="3227" y="1330"/>
                  </a:cubicBezTo>
                  <a:cubicBezTo>
                    <a:pt x="3227" y="1034"/>
                    <a:pt x="3174" y="765"/>
                    <a:pt x="3039" y="577"/>
                  </a:cubicBezTo>
                  <a:cubicBezTo>
                    <a:pt x="2932" y="362"/>
                    <a:pt x="2716" y="200"/>
                    <a:pt x="2421" y="93"/>
                  </a:cubicBezTo>
                  <a:cubicBezTo>
                    <a:pt x="2243" y="33"/>
                    <a:pt x="2075" y="0"/>
                    <a:pt x="1918" y="0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1590875" y="1806250"/>
              <a:ext cx="123700" cy="115000"/>
            </a:xfrm>
            <a:custGeom>
              <a:avLst/>
              <a:gdLst/>
              <a:ahLst/>
              <a:cxnLst/>
              <a:rect l="l" t="t" r="r" b="b"/>
              <a:pathLst>
                <a:path w="4948" h="4600" extrusionOk="0">
                  <a:moveTo>
                    <a:pt x="1210" y="0"/>
                  </a:moveTo>
                  <a:cubicBezTo>
                    <a:pt x="1022" y="135"/>
                    <a:pt x="861" y="323"/>
                    <a:pt x="699" y="511"/>
                  </a:cubicBezTo>
                  <a:cubicBezTo>
                    <a:pt x="565" y="699"/>
                    <a:pt x="430" y="914"/>
                    <a:pt x="350" y="1156"/>
                  </a:cubicBezTo>
                  <a:cubicBezTo>
                    <a:pt x="27" y="1855"/>
                    <a:pt x="0" y="2474"/>
                    <a:pt x="215" y="3065"/>
                  </a:cubicBezTo>
                  <a:cubicBezTo>
                    <a:pt x="404" y="3630"/>
                    <a:pt x="861" y="4087"/>
                    <a:pt x="1533" y="4356"/>
                  </a:cubicBezTo>
                  <a:cubicBezTo>
                    <a:pt x="1902" y="4518"/>
                    <a:pt x="2256" y="4600"/>
                    <a:pt x="2593" y="4600"/>
                  </a:cubicBezTo>
                  <a:cubicBezTo>
                    <a:pt x="2869" y="4600"/>
                    <a:pt x="3134" y="4545"/>
                    <a:pt x="3388" y="4436"/>
                  </a:cubicBezTo>
                  <a:cubicBezTo>
                    <a:pt x="3953" y="4221"/>
                    <a:pt x="4383" y="3737"/>
                    <a:pt x="4678" y="3038"/>
                  </a:cubicBezTo>
                  <a:cubicBezTo>
                    <a:pt x="4786" y="2796"/>
                    <a:pt x="4867" y="2581"/>
                    <a:pt x="4894" y="2339"/>
                  </a:cubicBezTo>
                  <a:cubicBezTo>
                    <a:pt x="4947" y="2097"/>
                    <a:pt x="4947" y="1855"/>
                    <a:pt x="4947" y="1613"/>
                  </a:cubicBezTo>
                  <a:lnTo>
                    <a:pt x="4060" y="1237"/>
                  </a:lnTo>
                  <a:lnTo>
                    <a:pt x="4060" y="1237"/>
                  </a:lnTo>
                  <a:cubicBezTo>
                    <a:pt x="4114" y="1506"/>
                    <a:pt x="4141" y="1721"/>
                    <a:pt x="4114" y="1963"/>
                  </a:cubicBezTo>
                  <a:cubicBezTo>
                    <a:pt x="4087" y="2178"/>
                    <a:pt x="4033" y="2393"/>
                    <a:pt x="3953" y="2608"/>
                  </a:cubicBezTo>
                  <a:cubicBezTo>
                    <a:pt x="3764" y="3011"/>
                    <a:pt x="3522" y="3253"/>
                    <a:pt x="3173" y="3361"/>
                  </a:cubicBezTo>
                  <a:cubicBezTo>
                    <a:pt x="3038" y="3402"/>
                    <a:pt x="2900" y="3424"/>
                    <a:pt x="2755" y="3424"/>
                  </a:cubicBezTo>
                  <a:cubicBezTo>
                    <a:pt x="2525" y="3424"/>
                    <a:pt x="2281" y="3369"/>
                    <a:pt x="2017" y="3253"/>
                  </a:cubicBezTo>
                  <a:cubicBezTo>
                    <a:pt x="1587" y="3065"/>
                    <a:pt x="1291" y="2796"/>
                    <a:pt x="1129" y="2474"/>
                  </a:cubicBezTo>
                  <a:cubicBezTo>
                    <a:pt x="995" y="2151"/>
                    <a:pt x="995" y="1802"/>
                    <a:pt x="1156" y="1398"/>
                  </a:cubicBezTo>
                  <a:cubicBezTo>
                    <a:pt x="1264" y="1183"/>
                    <a:pt x="1371" y="995"/>
                    <a:pt x="1533" y="834"/>
                  </a:cubicBezTo>
                  <a:cubicBezTo>
                    <a:pt x="1667" y="672"/>
                    <a:pt x="1855" y="511"/>
                    <a:pt x="2070" y="377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1628500" y="1683900"/>
              <a:ext cx="147900" cy="142525"/>
            </a:xfrm>
            <a:custGeom>
              <a:avLst/>
              <a:gdLst/>
              <a:ahLst/>
              <a:cxnLst/>
              <a:rect l="l" t="t" r="r" b="b"/>
              <a:pathLst>
                <a:path w="5916" h="5701" extrusionOk="0">
                  <a:moveTo>
                    <a:pt x="1829" y="1"/>
                  </a:moveTo>
                  <a:lnTo>
                    <a:pt x="1291" y="1049"/>
                  </a:lnTo>
                  <a:lnTo>
                    <a:pt x="2851" y="1829"/>
                  </a:lnTo>
                  <a:lnTo>
                    <a:pt x="2071" y="3389"/>
                  </a:lnTo>
                  <a:lnTo>
                    <a:pt x="512" y="2609"/>
                  </a:lnTo>
                  <a:lnTo>
                    <a:pt x="1" y="3657"/>
                  </a:lnTo>
                  <a:lnTo>
                    <a:pt x="4088" y="5701"/>
                  </a:lnTo>
                  <a:lnTo>
                    <a:pt x="4598" y="4652"/>
                  </a:lnTo>
                  <a:lnTo>
                    <a:pt x="2878" y="3792"/>
                  </a:lnTo>
                  <a:lnTo>
                    <a:pt x="3657" y="2232"/>
                  </a:lnTo>
                  <a:lnTo>
                    <a:pt x="5378" y="3093"/>
                  </a:lnTo>
                  <a:lnTo>
                    <a:pt x="5916" y="2044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1705125" y="1597200"/>
              <a:ext cx="137825" cy="124375"/>
            </a:xfrm>
            <a:custGeom>
              <a:avLst/>
              <a:gdLst/>
              <a:ahLst/>
              <a:cxnLst/>
              <a:rect l="l" t="t" r="r" b="b"/>
              <a:pathLst>
                <a:path w="5513" h="4975" extrusionOk="0">
                  <a:moveTo>
                    <a:pt x="1265" y="1157"/>
                  </a:moveTo>
                  <a:lnTo>
                    <a:pt x="3173" y="1506"/>
                  </a:lnTo>
                  <a:lnTo>
                    <a:pt x="2555" y="2609"/>
                  </a:lnTo>
                  <a:lnTo>
                    <a:pt x="1265" y="1157"/>
                  </a:lnTo>
                  <a:close/>
                  <a:moveTo>
                    <a:pt x="700" y="1"/>
                  </a:moveTo>
                  <a:lnTo>
                    <a:pt x="1" y="1237"/>
                  </a:lnTo>
                  <a:lnTo>
                    <a:pt x="3120" y="4975"/>
                  </a:lnTo>
                  <a:lnTo>
                    <a:pt x="3711" y="3953"/>
                  </a:lnTo>
                  <a:lnTo>
                    <a:pt x="3147" y="3281"/>
                  </a:lnTo>
                  <a:lnTo>
                    <a:pt x="4061" y="1668"/>
                  </a:lnTo>
                  <a:lnTo>
                    <a:pt x="4921" y="1829"/>
                  </a:lnTo>
                  <a:lnTo>
                    <a:pt x="5513" y="807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1754875" y="1476225"/>
              <a:ext cx="139825" cy="128400"/>
            </a:xfrm>
            <a:custGeom>
              <a:avLst/>
              <a:gdLst/>
              <a:ahLst/>
              <a:cxnLst/>
              <a:rect l="l" t="t" r="r" b="b"/>
              <a:pathLst>
                <a:path w="5593" h="5136" extrusionOk="0">
                  <a:moveTo>
                    <a:pt x="1694" y="0"/>
                  </a:moveTo>
                  <a:lnTo>
                    <a:pt x="0" y="2689"/>
                  </a:lnTo>
                  <a:lnTo>
                    <a:pt x="3845" y="5135"/>
                  </a:lnTo>
                  <a:lnTo>
                    <a:pt x="5593" y="2393"/>
                  </a:lnTo>
                  <a:lnTo>
                    <a:pt x="4840" y="1909"/>
                  </a:lnTo>
                  <a:lnTo>
                    <a:pt x="3738" y="3657"/>
                  </a:lnTo>
                  <a:lnTo>
                    <a:pt x="2850" y="3092"/>
                  </a:lnTo>
                  <a:lnTo>
                    <a:pt x="3872" y="1506"/>
                  </a:lnTo>
                  <a:lnTo>
                    <a:pt x="3119" y="1022"/>
                  </a:lnTo>
                  <a:lnTo>
                    <a:pt x="2098" y="2635"/>
                  </a:lnTo>
                  <a:lnTo>
                    <a:pt x="1372" y="2151"/>
                  </a:lnTo>
                  <a:lnTo>
                    <a:pt x="2447" y="484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1816050" y="1385675"/>
              <a:ext cx="110250" cy="128875"/>
            </a:xfrm>
            <a:custGeom>
              <a:avLst/>
              <a:gdLst/>
              <a:ahLst/>
              <a:cxnLst/>
              <a:rect l="l" t="t" r="r" b="b"/>
              <a:pathLst>
                <a:path w="4410" h="5155" extrusionOk="0">
                  <a:moveTo>
                    <a:pt x="2314" y="1166"/>
                  </a:moveTo>
                  <a:cubicBezTo>
                    <a:pt x="2439" y="1166"/>
                    <a:pt x="2564" y="1206"/>
                    <a:pt x="2689" y="1310"/>
                  </a:cubicBezTo>
                  <a:cubicBezTo>
                    <a:pt x="2850" y="1417"/>
                    <a:pt x="2958" y="1552"/>
                    <a:pt x="2984" y="1740"/>
                  </a:cubicBezTo>
                  <a:cubicBezTo>
                    <a:pt x="2984" y="1901"/>
                    <a:pt x="2931" y="2063"/>
                    <a:pt x="2796" y="2251"/>
                  </a:cubicBezTo>
                  <a:lnTo>
                    <a:pt x="2420" y="2789"/>
                  </a:lnTo>
                  <a:lnTo>
                    <a:pt x="1371" y="2036"/>
                  </a:lnTo>
                  <a:lnTo>
                    <a:pt x="1748" y="1525"/>
                  </a:lnTo>
                  <a:cubicBezTo>
                    <a:pt x="1882" y="1337"/>
                    <a:pt x="2043" y="1229"/>
                    <a:pt x="2205" y="1176"/>
                  </a:cubicBezTo>
                  <a:cubicBezTo>
                    <a:pt x="2241" y="1169"/>
                    <a:pt x="2277" y="1166"/>
                    <a:pt x="2314" y="1166"/>
                  </a:cubicBezTo>
                  <a:close/>
                  <a:moveTo>
                    <a:pt x="2553" y="1"/>
                  </a:moveTo>
                  <a:cubicBezTo>
                    <a:pt x="2445" y="1"/>
                    <a:pt x="2337" y="16"/>
                    <a:pt x="2232" y="46"/>
                  </a:cubicBezTo>
                  <a:cubicBezTo>
                    <a:pt x="1828" y="154"/>
                    <a:pt x="1479" y="450"/>
                    <a:pt x="1129" y="907"/>
                  </a:cubicBezTo>
                  <a:lnTo>
                    <a:pt x="0" y="2520"/>
                  </a:lnTo>
                  <a:lnTo>
                    <a:pt x="3737" y="5155"/>
                  </a:lnTo>
                  <a:lnTo>
                    <a:pt x="4409" y="4214"/>
                  </a:lnTo>
                  <a:lnTo>
                    <a:pt x="3119" y="3273"/>
                  </a:lnTo>
                  <a:lnTo>
                    <a:pt x="3576" y="2654"/>
                  </a:lnTo>
                  <a:cubicBezTo>
                    <a:pt x="3899" y="2170"/>
                    <a:pt x="4060" y="1740"/>
                    <a:pt x="4033" y="1337"/>
                  </a:cubicBezTo>
                  <a:cubicBezTo>
                    <a:pt x="4006" y="934"/>
                    <a:pt x="3791" y="584"/>
                    <a:pt x="3388" y="315"/>
                  </a:cubicBezTo>
                  <a:cubicBezTo>
                    <a:pt x="3117" y="102"/>
                    <a:pt x="2832" y="1"/>
                    <a:pt x="2553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1886625" y="1327675"/>
              <a:ext cx="139825" cy="94125"/>
            </a:xfrm>
            <a:custGeom>
              <a:avLst/>
              <a:gdLst/>
              <a:ahLst/>
              <a:cxnLst/>
              <a:rect l="l" t="t" r="r" b="b"/>
              <a:pathLst>
                <a:path w="5593" h="3765" extrusionOk="0">
                  <a:moveTo>
                    <a:pt x="726" y="0"/>
                  </a:moveTo>
                  <a:lnTo>
                    <a:pt x="0" y="941"/>
                  </a:lnTo>
                  <a:lnTo>
                    <a:pt x="3603" y="3764"/>
                  </a:lnTo>
                  <a:lnTo>
                    <a:pt x="5592" y="1183"/>
                  </a:lnTo>
                  <a:lnTo>
                    <a:pt x="4893" y="646"/>
                  </a:lnTo>
                  <a:lnTo>
                    <a:pt x="3630" y="2286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1970625" y="1220125"/>
              <a:ext cx="137150" cy="133100"/>
            </a:xfrm>
            <a:custGeom>
              <a:avLst/>
              <a:gdLst/>
              <a:ahLst/>
              <a:cxnLst/>
              <a:rect l="l" t="t" r="r" b="b"/>
              <a:pathLst>
                <a:path w="5486" h="5324" extrusionOk="0">
                  <a:moveTo>
                    <a:pt x="1265" y="1237"/>
                  </a:moveTo>
                  <a:lnTo>
                    <a:pt x="3066" y="1936"/>
                  </a:lnTo>
                  <a:lnTo>
                    <a:pt x="2232" y="2904"/>
                  </a:lnTo>
                  <a:lnTo>
                    <a:pt x="1265" y="1237"/>
                  </a:lnTo>
                  <a:close/>
                  <a:moveTo>
                    <a:pt x="915" y="1"/>
                  </a:moveTo>
                  <a:lnTo>
                    <a:pt x="1" y="1076"/>
                  </a:lnTo>
                  <a:lnTo>
                    <a:pt x="2367" y="5324"/>
                  </a:lnTo>
                  <a:lnTo>
                    <a:pt x="3120" y="4437"/>
                  </a:lnTo>
                  <a:lnTo>
                    <a:pt x="2689" y="3684"/>
                  </a:lnTo>
                  <a:lnTo>
                    <a:pt x="3899" y="2286"/>
                  </a:lnTo>
                  <a:lnTo>
                    <a:pt x="4706" y="2608"/>
                  </a:lnTo>
                  <a:lnTo>
                    <a:pt x="5486" y="1694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2045925" y="1117950"/>
              <a:ext cx="120325" cy="131100"/>
            </a:xfrm>
            <a:custGeom>
              <a:avLst/>
              <a:gdLst/>
              <a:ahLst/>
              <a:cxnLst/>
              <a:rect l="l" t="t" r="r" b="b"/>
              <a:pathLst>
                <a:path w="4813" h="5244" extrusionOk="0">
                  <a:moveTo>
                    <a:pt x="1909" y="1"/>
                  </a:moveTo>
                  <a:cubicBezTo>
                    <a:pt x="1640" y="162"/>
                    <a:pt x="1425" y="323"/>
                    <a:pt x="1210" y="485"/>
                  </a:cubicBezTo>
                  <a:cubicBezTo>
                    <a:pt x="995" y="646"/>
                    <a:pt x="807" y="807"/>
                    <a:pt x="618" y="996"/>
                  </a:cubicBezTo>
                  <a:cubicBezTo>
                    <a:pt x="242" y="1399"/>
                    <a:pt x="54" y="1775"/>
                    <a:pt x="27" y="2179"/>
                  </a:cubicBezTo>
                  <a:cubicBezTo>
                    <a:pt x="0" y="2555"/>
                    <a:pt x="135" y="2905"/>
                    <a:pt x="484" y="3200"/>
                  </a:cubicBezTo>
                  <a:cubicBezTo>
                    <a:pt x="726" y="3469"/>
                    <a:pt x="1022" y="3577"/>
                    <a:pt x="1318" y="3577"/>
                  </a:cubicBezTo>
                  <a:cubicBezTo>
                    <a:pt x="1613" y="3577"/>
                    <a:pt x="1963" y="3442"/>
                    <a:pt x="2339" y="3173"/>
                  </a:cubicBezTo>
                  <a:lnTo>
                    <a:pt x="2742" y="2931"/>
                  </a:lnTo>
                  <a:cubicBezTo>
                    <a:pt x="2984" y="2770"/>
                    <a:pt x="3146" y="2689"/>
                    <a:pt x="3280" y="2663"/>
                  </a:cubicBezTo>
                  <a:cubicBezTo>
                    <a:pt x="3388" y="2663"/>
                    <a:pt x="3495" y="2689"/>
                    <a:pt x="3603" y="2797"/>
                  </a:cubicBezTo>
                  <a:cubicBezTo>
                    <a:pt x="3710" y="2905"/>
                    <a:pt x="3764" y="3039"/>
                    <a:pt x="3737" y="3200"/>
                  </a:cubicBezTo>
                  <a:cubicBezTo>
                    <a:pt x="3710" y="3362"/>
                    <a:pt x="3603" y="3523"/>
                    <a:pt x="3415" y="3711"/>
                  </a:cubicBezTo>
                  <a:cubicBezTo>
                    <a:pt x="3253" y="3899"/>
                    <a:pt x="3038" y="4061"/>
                    <a:pt x="2796" y="4195"/>
                  </a:cubicBezTo>
                  <a:cubicBezTo>
                    <a:pt x="2527" y="4330"/>
                    <a:pt x="2259" y="4464"/>
                    <a:pt x="1936" y="4571"/>
                  </a:cubicBezTo>
                  <a:lnTo>
                    <a:pt x="2662" y="5244"/>
                  </a:lnTo>
                  <a:cubicBezTo>
                    <a:pt x="2958" y="5109"/>
                    <a:pt x="3200" y="4975"/>
                    <a:pt x="3442" y="4787"/>
                  </a:cubicBezTo>
                  <a:cubicBezTo>
                    <a:pt x="3684" y="4625"/>
                    <a:pt x="3899" y="4437"/>
                    <a:pt x="4114" y="4222"/>
                  </a:cubicBezTo>
                  <a:cubicBezTo>
                    <a:pt x="4544" y="3765"/>
                    <a:pt x="4759" y="3362"/>
                    <a:pt x="4786" y="2985"/>
                  </a:cubicBezTo>
                  <a:cubicBezTo>
                    <a:pt x="4813" y="2582"/>
                    <a:pt x="4651" y="2232"/>
                    <a:pt x="4302" y="1883"/>
                  </a:cubicBezTo>
                  <a:cubicBezTo>
                    <a:pt x="4006" y="1614"/>
                    <a:pt x="3737" y="1480"/>
                    <a:pt x="3415" y="1480"/>
                  </a:cubicBezTo>
                  <a:cubicBezTo>
                    <a:pt x="3119" y="1506"/>
                    <a:pt x="2769" y="1668"/>
                    <a:pt x="2339" y="1964"/>
                  </a:cubicBezTo>
                  <a:lnTo>
                    <a:pt x="1909" y="2232"/>
                  </a:lnTo>
                  <a:cubicBezTo>
                    <a:pt x="1721" y="2394"/>
                    <a:pt x="1560" y="2474"/>
                    <a:pt x="1452" y="2474"/>
                  </a:cubicBezTo>
                  <a:cubicBezTo>
                    <a:pt x="1427" y="2481"/>
                    <a:pt x="1401" y="2484"/>
                    <a:pt x="1376" y="2484"/>
                  </a:cubicBezTo>
                  <a:cubicBezTo>
                    <a:pt x="1295" y="2484"/>
                    <a:pt x="1218" y="2449"/>
                    <a:pt x="1156" y="2367"/>
                  </a:cubicBezTo>
                  <a:cubicBezTo>
                    <a:pt x="1022" y="2259"/>
                    <a:pt x="995" y="2125"/>
                    <a:pt x="1022" y="1990"/>
                  </a:cubicBezTo>
                  <a:cubicBezTo>
                    <a:pt x="1076" y="1829"/>
                    <a:pt x="1183" y="1668"/>
                    <a:pt x="1371" y="1453"/>
                  </a:cubicBezTo>
                  <a:cubicBezTo>
                    <a:pt x="1533" y="1291"/>
                    <a:pt x="1694" y="1157"/>
                    <a:pt x="1909" y="1023"/>
                  </a:cubicBezTo>
                  <a:cubicBezTo>
                    <a:pt x="2124" y="888"/>
                    <a:pt x="2339" y="781"/>
                    <a:pt x="2608" y="673"/>
                  </a:cubicBezTo>
                  <a:lnTo>
                    <a:pt x="1909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2108425" y="1024525"/>
              <a:ext cx="127725" cy="129750"/>
            </a:xfrm>
            <a:custGeom>
              <a:avLst/>
              <a:gdLst/>
              <a:ahLst/>
              <a:cxnLst/>
              <a:rect l="l" t="t" r="r" b="b"/>
              <a:pathLst>
                <a:path w="5109" h="5190" extrusionOk="0">
                  <a:moveTo>
                    <a:pt x="3066" y="1"/>
                  </a:moveTo>
                  <a:lnTo>
                    <a:pt x="1" y="2904"/>
                  </a:lnTo>
                  <a:lnTo>
                    <a:pt x="619" y="3550"/>
                  </a:lnTo>
                  <a:lnTo>
                    <a:pt x="1721" y="2501"/>
                  </a:lnTo>
                  <a:lnTo>
                    <a:pt x="4249" y="5190"/>
                  </a:lnTo>
                  <a:lnTo>
                    <a:pt x="5109" y="4383"/>
                  </a:lnTo>
                  <a:lnTo>
                    <a:pt x="2582" y="1695"/>
                  </a:lnTo>
                  <a:lnTo>
                    <a:pt x="3684" y="646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2199850" y="992950"/>
              <a:ext cx="97475" cy="104875"/>
            </a:xfrm>
            <a:custGeom>
              <a:avLst/>
              <a:gdLst/>
              <a:ahLst/>
              <a:cxnLst/>
              <a:rect l="l" t="t" r="r" b="b"/>
              <a:pathLst>
                <a:path w="3899" h="4195" extrusionOk="0">
                  <a:moveTo>
                    <a:pt x="887" y="0"/>
                  </a:moveTo>
                  <a:lnTo>
                    <a:pt x="0" y="780"/>
                  </a:lnTo>
                  <a:lnTo>
                    <a:pt x="3011" y="4194"/>
                  </a:lnTo>
                  <a:lnTo>
                    <a:pt x="3898" y="3415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2246900" y="924875"/>
              <a:ext cx="133775" cy="133950"/>
            </a:xfrm>
            <a:custGeom>
              <a:avLst/>
              <a:gdLst/>
              <a:ahLst/>
              <a:cxnLst/>
              <a:rect l="l" t="t" r="r" b="b"/>
              <a:pathLst>
                <a:path w="5351" h="5358" extrusionOk="0">
                  <a:moveTo>
                    <a:pt x="2816" y="1080"/>
                  </a:moveTo>
                  <a:cubicBezTo>
                    <a:pt x="2846" y="1080"/>
                    <a:pt x="2875" y="1081"/>
                    <a:pt x="2904" y="1083"/>
                  </a:cubicBezTo>
                  <a:cubicBezTo>
                    <a:pt x="3226" y="1110"/>
                    <a:pt x="3549" y="1298"/>
                    <a:pt x="3845" y="1648"/>
                  </a:cubicBezTo>
                  <a:cubicBezTo>
                    <a:pt x="4114" y="1997"/>
                    <a:pt x="4248" y="2347"/>
                    <a:pt x="4194" y="2696"/>
                  </a:cubicBezTo>
                  <a:cubicBezTo>
                    <a:pt x="4140" y="3046"/>
                    <a:pt x="3952" y="3368"/>
                    <a:pt x="3576" y="3664"/>
                  </a:cubicBezTo>
                  <a:lnTo>
                    <a:pt x="3253" y="3933"/>
                  </a:lnTo>
                  <a:lnTo>
                    <a:pt x="1479" y="1755"/>
                  </a:lnTo>
                  <a:lnTo>
                    <a:pt x="1801" y="1513"/>
                  </a:lnTo>
                  <a:cubicBezTo>
                    <a:pt x="2147" y="1217"/>
                    <a:pt x="2492" y="1080"/>
                    <a:pt x="2816" y="1080"/>
                  </a:cubicBezTo>
                  <a:close/>
                  <a:moveTo>
                    <a:pt x="3092" y="1"/>
                  </a:moveTo>
                  <a:cubicBezTo>
                    <a:pt x="2822" y="1"/>
                    <a:pt x="2550" y="57"/>
                    <a:pt x="2258" y="169"/>
                  </a:cubicBezTo>
                  <a:cubicBezTo>
                    <a:pt x="1936" y="303"/>
                    <a:pt x="1506" y="599"/>
                    <a:pt x="968" y="1029"/>
                  </a:cubicBezTo>
                  <a:lnTo>
                    <a:pt x="0" y="1809"/>
                  </a:lnTo>
                  <a:lnTo>
                    <a:pt x="2877" y="5358"/>
                  </a:lnTo>
                  <a:lnTo>
                    <a:pt x="3845" y="4578"/>
                  </a:lnTo>
                  <a:cubicBezTo>
                    <a:pt x="4382" y="4148"/>
                    <a:pt x="4759" y="3798"/>
                    <a:pt x="4947" y="3503"/>
                  </a:cubicBezTo>
                  <a:cubicBezTo>
                    <a:pt x="5162" y="3207"/>
                    <a:pt x="5297" y="2884"/>
                    <a:pt x="5323" y="2562"/>
                  </a:cubicBezTo>
                  <a:cubicBezTo>
                    <a:pt x="5350" y="2266"/>
                    <a:pt x="5323" y="1970"/>
                    <a:pt x="5243" y="1701"/>
                  </a:cubicBezTo>
                  <a:cubicBezTo>
                    <a:pt x="5162" y="1433"/>
                    <a:pt x="5001" y="1137"/>
                    <a:pt x="4786" y="868"/>
                  </a:cubicBezTo>
                  <a:cubicBezTo>
                    <a:pt x="4571" y="626"/>
                    <a:pt x="4329" y="411"/>
                    <a:pt x="4087" y="276"/>
                  </a:cubicBezTo>
                  <a:cubicBezTo>
                    <a:pt x="3845" y="115"/>
                    <a:pt x="3549" y="34"/>
                    <a:pt x="3253" y="8"/>
                  </a:cubicBezTo>
                  <a:cubicBezTo>
                    <a:pt x="3199" y="3"/>
                    <a:pt x="3146" y="1"/>
                    <a:pt x="3092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2376625" y="847750"/>
              <a:ext cx="130400" cy="137825"/>
            </a:xfrm>
            <a:custGeom>
              <a:avLst/>
              <a:gdLst/>
              <a:ahLst/>
              <a:cxnLst/>
              <a:rect l="l" t="t" r="r" b="b"/>
              <a:pathLst>
                <a:path w="5216" h="5513" extrusionOk="0">
                  <a:moveTo>
                    <a:pt x="1210" y="1291"/>
                  </a:moveTo>
                  <a:lnTo>
                    <a:pt x="2796" y="2394"/>
                  </a:lnTo>
                  <a:lnTo>
                    <a:pt x="1775" y="3119"/>
                  </a:lnTo>
                  <a:lnTo>
                    <a:pt x="1210" y="1291"/>
                  </a:lnTo>
                  <a:close/>
                  <a:moveTo>
                    <a:pt x="1156" y="1"/>
                  </a:moveTo>
                  <a:lnTo>
                    <a:pt x="0" y="834"/>
                  </a:lnTo>
                  <a:lnTo>
                    <a:pt x="1317" y="5512"/>
                  </a:lnTo>
                  <a:lnTo>
                    <a:pt x="2285" y="4813"/>
                  </a:lnTo>
                  <a:lnTo>
                    <a:pt x="2016" y="3980"/>
                  </a:lnTo>
                  <a:lnTo>
                    <a:pt x="3522" y="2904"/>
                  </a:lnTo>
                  <a:lnTo>
                    <a:pt x="4248" y="3415"/>
                  </a:lnTo>
                  <a:lnTo>
                    <a:pt x="5216" y="2716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4887775" y="737275"/>
              <a:ext cx="71950" cy="69750"/>
            </a:xfrm>
            <a:custGeom>
              <a:avLst/>
              <a:gdLst/>
              <a:ahLst/>
              <a:cxnLst/>
              <a:rect l="l" t="t" r="r" b="b"/>
              <a:pathLst>
                <a:path w="2878" h="2790" extrusionOk="0">
                  <a:moveTo>
                    <a:pt x="1557" y="553"/>
                  </a:moveTo>
                  <a:cubicBezTo>
                    <a:pt x="1659" y="553"/>
                    <a:pt x="1762" y="582"/>
                    <a:pt x="1855" y="629"/>
                  </a:cubicBezTo>
                  <a:cubicBezTo>
                    <a:pt x="2044" y="736"/>
                    <a:pt x="2151" y="871"/>
                    <a:pt x="2178" y="1059"/>
                  </a:cubicBezTo>
                  <a:cubicBezTo>
                    <a:pt x="2205" y="1247"/>
                    <a:pt x="2151" y="1462"/>
                    <a:pt x="2017" y="1704"/>
                  </a:cubicBezTo>
                  <a:cubicBezTo>
                    <a:pt x="1882" y="1946"/>
                    <a:pt x="1721" y="2107"/>
                    <a:pt x="1560" y="2188"/>
                  </a:cubicBezTo>
                  <a:cubicBezTo>
                    <a:pt x="1485" y="2226"/>
                    <a:pt x="1404" y="2246"/>
                    <a:pt x="1320" y="2246"/>
                  </a:cubicBezTo>
                  <a:cubicBezTo>
                    <a:pt x="1224" y="2246"/>
                    <a:pt x="1123" y="2219"/>
                    <a:pt x="1022" y="2161"/>
                  </a:cubicBezTo>
                  <a:cubicBezTo>
                    <a:pt x="861" y="2054"/>
                    <a:pt x="753" y="1919"/>
                    <a:pt x="726" y="1731"/>
                  </a:cubicBezTo>
                  <a:cubicBezTo>
                    <a:pt x="699" y="1543"/>
                    <a:pt x="753" y="1328"/>
                    <a:pt x="887" y="1086"/>
                  </a:cubicBezTo>
                  <a:cubicBezTo>
                    <a:pt x="1022" y="844"/>
                    <a:pt x="1156" y="682"/>
                    <a:pt x="1345" y="602"/>
                  </a:cubicBezTo>
                  <a:cubicBezTo>
                    <a:pt x="1412" y="568"/>
                    <a:pt x="1484" y="553"/>
                    <a:pt x="1557" y="553"/>
                  </a:cubicBezTo>
                  <a:close/>
                  <a:moveTo>
                    <a:pt x="1373" y="1"/>
                  </a:moveTo>
                  <a:cubicBezTo>
                    <a:pt x="1272" y="1"/>
                    <a:pt x="1172" y="13"/>
                    <a:pt x="1076" y="37"/>
                  </a:cubicBezTo>
                  <a:cubicBezTo>
                    <a:pt x="753" y="145"/>
                    <a:pt x="484" y="387"/>
                    <a:pt x="269" y="736"/>
                  </a:cubicBezTo>
                  <a:cubicBezTo>
                    <a:pt x="54" y="1113"/>
                    <a:pt x="0" y="1462"/>
                    <a:pt x="108" y="1785"/>
                  </a:cubicBezTo>
                  <a:cubicBezTo>
                    <a:pt x="188" y="2107"/>
                    <a:pt x="430" y="2376"/>
                    <a:pt x="780" y="2591"/>
                  </a:cubicBezTo>
                  <a:cubicBezTo>
                    <a:pt x="1043" y="2723"/>
                    <a:pt x="1294" y="2789"/>
                    <a:pt x="1531" y="2789"/>
                  </a:cubicBezTo>
                  <a:cubicBezTo>
                    <a:pt x="1633" y="2789"/>
                    <a:pt x="1732" y="2777"/>
                    <a:pt x="1829" y="2753"/>
                  </a:cubicBezTo>
                  <a:cubicBezTo>
                    <a:pt x="2151" y="2645"/>
                    <a:pt x="2420" y="2430"/>
                    <a:pt x="2635" y="2054"/>
                  </a:cubicBezTo>
                  <a:cubicBezTo>
                    <a:pt x="2823" y="1677"/>
                    <a:pt x="2877" y="1328"/>
                    <a:pt x="2796" y="1005"/>
                  </a:cubicBezTo>
                  <a:cubicBezTo>
                    <a:pt x="2689" y="682"/>
                    <a:pt x="2474" y="414"/>
                    <a:pt x="2097" y="199"/>
                  </a:cubicBezTo>
                  <a:cubicBezTo>
                    <a:pt x="1853" y="67"/>
                    <a:pt x="1608" y="1"/>
                    <a:pt x="1373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4948275" y="767100"/>
              <a:ext cx="73275" cy="65225"/>
            </a:xfrm>
            <a:custGeom>
              <a:avLst/>
              <a:gdLst/>
              <a:ahLst/>
              <a:cxnLst/>
              <a:rect l="l" t="t" r="r" b="b"/>
              <a:pathLst>
                <a:path w="2931" h="2609" extrusionOk="0">
                  <a:moveTo>
                    <a:pt x="1667" y="780"/>
                  </a:moveTo>
                  <a:lnTo>
                    <a:pt x="1990" y="968"/>
                  </a:lnTo>
                  <a:cubicBezTo>
                    <a:pt x="2097" y="1022"/>
                    <a:pt x="2178" y="1103"/>
                    <a:pt x="2205" y="1210"/>
                  </a:cubicBezTo>
                  <a:cubicBezTo>
                    <a:pt x="2232" y="1291"/>
                    <a:pt x="2232" y="1372"/>
                    <a:pt x="2151" y="1479"/>
                  </a:cubicBezTo>
                  <a:cubicBezTo>
                    <a:pt x="2097" y="1587"/>
                    <a:pt x="2016" y="1640"/>
                    <a:pt x="1936" y="1667"/>
                  </a:cubicBezTo>
                  <a:cubicBezTo>
                    <a:pt x="1828" y="1667"/>
                    <a:pt x="1748" y="1667"/>
                    <a:pt x="1613" y="1587"/>
                  </a:cubicBezTo>
                  <a:lnTo>
                    <a:pt x="1291" y="1398"/>
                  </a:lnTo>
                  <a:lnTo>
                    <a:pt x="1667" y="780"/>
                  </a:lnTo>
                  <a:close/>
                  <a:moveTo>
                    <a:pt x="1344" y="0"/>
                  </a:moveTo>
                  <a:lnTo>
                    <a:pt x="0" y="2259"/>
                  </a:lnTo>
                  <a:lnTo>
                    <a:pt x="591" y="2608"/>
                  </a:lnTo>
                  <a:lnTo>
                    <a:pt x="1049" y="1829"/>
                  </a:lnTo>
                  <a:lnTo>
                    <a:pt x="1425" y="2044"/>
                  </a:lnTo>
                  <a:cubicBezTo>
                    <a:pt x="1683" y="2185"/>
                    <a:pt x="1921" y="2264"/>
                    <a:pt x="2120" y="2264"/>
                  </a:cubicBezTo>
                  <a:cubicBezTo>
                    <a:pt x="2149" y="2264"/>
                    <a:pt x="2177" y="2262"/>
                    <a:pt x="2205" y="2259"/>
                  </a:cubicBezTo>
                  <a:cubicBezTo>
                    <a:pt x="2447" y="2205"/>
                    <a:pt x="2608" y="2071"/>
                    <a:pt x="2769" y="1829"/>
                  </a:cubicBezTo>
                  <a:cubicBezTo>
                    <a:pt x="2904" y="1613"/>
                    <a:pt x="2931" y="1372"/>
                    <a:pt x="2850" y="1156"/>
                  </a:cubicBezTo>
                  <a:cubicBezTo>
                    <a:pt x="2769" y="941"/>
                    <a:pt x="2581" y="753"/>
                    <a:pt x="2312" y="565"/>
                  </a:cubicBezTo>
                  <a:lnTo>
                    <a:pt x="1344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004725" y="802050"/>
              <a:ext cx="49100" cy="63875"/>
            </a:xfrm>
            <a:custGeom>
              <a:avLst/>
              <a:gdLst/>
              <a:ahLst/>
              <a:cxnLst/>
              <a:rect l="l" t="t" r="r" b="b"/>
              <a:pathLst>
                <a:path w="1964" h="2555" extrusionOk="0">
                  <a:moveTo>
                    <a:pt x="1399" y="0"/>
                  </a:moveTo>
                  <a:lnTo>
                    <a:pt x="0" y="2205"/>
                  </a:lnTo>
                  <a:lnTo>
                    <a:pt x="565" y="2555"/>
                  </a:lnTo>
                  <a:lnTo>
                    <a:pt x="1963" y="350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5034300" y="826125"/>
              <a:ext cx="71275" cy="69500"/>
            </a:xfrm>
            <a:custGeom>
              <a:avLst/>
              <a:gdLst/>
              <a:ahLst/>
              <a:cxnLst/>
              <a:rect l="l" t="t" r="r" b="b"/>
              <a:pathLst>
                <a:path w="2851" h="2780" extrusionOk="0">
                  <a:moveTo>
                    <a:pt x="1536" y="0"/>
                  </a:moveTo>
                  <a:cubicBezTo>
                    <a:pt x="1507" y="0"/>
                    <a:pt x="1480" y="2"/>
                    <a:pt x="1452" y="5"/>
                  </a:cubicBezTo>
                  <a:cubicBezTo>
                    <a:pt x="1237" y="32"/>
                    <a:pt x="1049" y="140"/>
                    <a:pt x="915" y="355"/>
                  </a:cubicBezTo>
                  <a:cubicBezTo>
                    <a:pt x="807" y="543"/>
                    <a:pt x="753" y="704"/>
                    <a:pt x="780" y="866"/>
                  </a:cubicBezTo>
                  <a:cubicBezTo>
                    <a:pt x="834" y="1054"/>
                    <a:pt x="941" y="1215"/>
                    <a:pt x="1130" y="1403"/>
                  </a:cubicBezTo>
                  <a:lnTo>
                    <a:pt x="1318" y="1618"/>
                  </a:lnTo>
                  <a:cubicBezTo>
                    <a:pt x="1425" y="1726"/>
                    <a:pt x="1479" y="1807"/>
                    <a:pt x="1506" y="1887"/>
                  </a:cubicBezTo>
                  <a:cubicBezTo>
                    <a:pt x="1533" y="1941"/>
                    <a:pt x="1506" y="2022"/>
                    <a:pt x="1479" y="2076"/>
                  </a:cubicBezTo>
                  <a:cubicBezTo>
                    <a:pt x="1425" y="2156"/>
                    <a:pt x="1345" y="2183"/>
                    <a:pt x="1264" y="2183"/>
                  </a:cubicBezTo>
                  <a:cubicBezTo>
                    <a:pt x="1157" y="2183"/>
                    <a:pt x="1049" y="2156"/>
                    <a:pt x="941" y="2076"/>
                  </a:cubicBezTo>
                  <a:cubicBezTo>
                    <a:pt x="807" y="1995"/>
                    <a:pt x="699" y="1887"/>
                    <a:pt x="592" y="1780"/>
                  </a:cubicBezTo>
                  <a:cubicBezTo>
                    <a:pt x="484" y="1645"/>
                    <a:pt x="404" y="1511"/>
                    <a:pt x="296" y="1323"/>
                  </a:cubicBezTo>
                  <a:lnTo>
                    <a:pt x="0" y="1807"/>
                  </a:lnTo>
                  <a:cubicBezTo>
                    <a:pt x="108" y="1968"/>
                    <a:pt x="216" y="2076"/>
                    <a:pt x="323" y="2210"/>
                  </a:cubicBezTo>
                  <a:cubicBezTo>
                    <a:pt x="457" y="2318"/>
                    <a:pt x="592" y="2425"/>
                    <a:pt x="726" y="2506"/>
                  </a:cubicBezTo>
                  <a:cubicBezTo>
                    <a:pt x="986" y="2694"/>
                    <a:pt x="1204" y="2780"/>
                    <a:pt x="1417" y="2780"/>
                  </a:cubicBezTo>
                  <a:cubicBezTo>
                    <a:pt x="1446" y="2780"/>
                    <a:pt x="1476" y="2778"/>
                    <a:pt x="1506" y="2775"/>
                  </a:cubicBezTo>
                  <a:cubicBezTo>
                    <a:pt x="1721" y="2748"/>
                    <a:pt x="1909" y="2613"/>
                    <a:pt x="2071" y="2371"/>
                  </a:cubicBezTo>
                  <a:cubicBezTo>
                    <a:pt x="2178" y="2183"/>
                    <a:pt x="2232" y="2022"/>
                    <a:pt x="2178" y="1834"/>
                  </a:cubicBezTo>
                  <a:cubicBezTo>
                    <a:pt x="2151" y="1672"/>
                    <a:pt x="2017" y="1484"/>
                    <a:pt x="1802" y="1269"/>
                  </a:cubicBezTo>
                  <a:lnTo>
                    <a:pt x="1614" y="1081"/>
                  </a:lnTo>
                  <a:cubicBezTo>
                    <a:pt x="1506" y="973"/>
                    <a:pt x="1452" y="893"/>
                    <a:pt x="1425" y="839"/>
                  </a:cubicBezTo>
                  <a:cubicBezTo>
                    <a:pt x="1398" y="785"/>
                    <a:pt x="1398" y="704"/>
                    <a:pt x="1452" y="651"/>
                  </a:cubicBezTo>
                  <a:cubicBezTo>
                    <a:pt x="1506" y="570"/>
                    <a:pt x="1560" y="543"/>
                    <a:pt x="1667" y="543"/>
                  </a:cubicBezTo>
                  <a:cubicBezTo>
                    <a:pt x="1748" y="543"/>
                    <a:pt x="1856" y="597"/>
                    <a:pt x="1990" y="677"/>
                  </a:cubicBezTo>
                  <a:cubicBezTo>
                    <a:pt x="2098" y="758"/>
                    <a:pt x="2205" y="839"/>
                    <a:pt x="2286" y="946"/>
                  </a:cubicBezTo>
                  <a:cubicBezTo>
                    <a:pt x="2393" y="1054"/>
                    <a:pt x="2474" y="1161"/>
                    <a:pt x="2555" y="1296"/>
                  </a:cubicBezTo>
                  <a:lnTo>
                    <a:pt x="2850" y="839"/>
                  </a:lnTo>
                  <a:cubicBezTo>
                    <a:pt x="2743" y="704"/>
                    <a:pt x="2635" y="597"/>
                    <a:pt x="2528" y="489"/>
                  </a:cubicBezTo>
                  <a:cubicBezTo>
                    <a:pt x="2420" y="382"/>
                    <a:pt x="2286" y="301"/>
                    <a:pt x="2178" y="220"/>
                  </a:cubicBezTo>
                  <a:cubicBezTo>
                    <a:pt x="1943" y="80"/>
                    <a:pt x="1729" y="0"/>
                    <a:pt x="1536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5098825" y="852450"/>
              <a:ext cx="68575" cy="75325"/>
            </a:xfrm>
            <a:custGeom>
              <a:avLst/>
              <a:gdLst/>
              <a:ahLst/>
              <a:cxnLst/>
              <a:rect l="l" t="t" r="r" b="b"/>
              <a:pathLst>
                <a:path w="2743" h="3013" extrusionOk="0">
                  <a:moveTo>
                    <a:pt x="753" y="1"/>
                  </a:moveTo>
                  <a:lnTo>
                    <a:pt x="484" y="404"/>
                  </a:lnTo>
                  <a:lnTo>
                    <a:pt x="1183" y="915"/>
                  </a:lnTo>
                  <a:lnTo>
                    <a:pt x="0" y="2636"/>
                  </a:lnTo>
                  <a:lnTo>
                    <a:pt x="538" y="3012"/>
                  </a:lnTo>
                  <a:lnTo>
                    <a:pt x="1748" y="1291"/>
                  </a:lnTo>
                  <a:lnTo>
                    <a:pt x="2447" y="1775"/>
                  </a:lnTo>
                  <a:lnTo>
                    <a:pt x="2743" y="137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5137125" y="892800"/>
              <a:ext cx="86075" cy="87400"/>
            </a:xfrm>
            <a:custGeom>
              <a:avLst/>
              <a:gdLst/>
              <a:ahLst/>
              <a:cxnLst/>
              <a:rect l="l" t="t" r="r" b="b"/>
              <a:pathLst>
                <a:path w="3443" h="3496" extrusionOk="0">
                  <a:moveTo>
                    <a:pt x="1560" y="0"/>
                  </a:moveTo>
                  <a:lnTo>
                    <a:pt x="1" y="2097"/>
                  </a:lnTo>
                  <a:lnTo>
                    <a:pt x="539" y="2500"/>
                  </a:lnTo>
                  <a:lnTo>
                    <a:pt x="1211" y="1613"/>
                  </a:lnTo>
                  <a:lnTo>
                    <a:pt x="2017" y="2205"/>
                  </a:lnTo>
                  <a:lnTo>
                    <a:pt x="1345" y="3092"/>
                  </a:lnTo>
                  <a:lnTo>
                    <a:pt x="1883" y="3495"/>
                  </a:lnTo>
                  <a:lnTo>
                    <a:pt x="3442" y="1398"/>
                  </a:lnTo>
                  <a:lnTo>
                    <a:pt x="2905" y="995"/>
                  </a:lnTo>
                  <a:lnTo>
                    <a:pt x="2313" y="1801"/>
                  </a:lnTo>
                  <a:lnTo>
                    <a:pt x="1507" y="1210"/>
                  </a:lnTo>
                  <a:lnTo>
                    <a:pt x="2098" y="40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5205700" y="948250"/>
              <a:ext cx="71275" cy="69925"/>
            </a:xfrm>
            <a:custGeom>
              <a:avLst/>
              <a:gdLst/>
              <a:ahLst/>
              <a:cxnLst/>
              <a:rect l="l" t="t" r="r" b="b"/>
              <a:pathLst>
                <a:path w="2851" h="2797" extrusionOk="0">
                  <a:moveTo>
                    <a:pt x="1612" y="579"/>
                  </a:moveTo>
                  <a:cubicBezTo>
                    <a:pt x="1730" y="579"/>
                    <a:pt x="1853" y="621"/>
                    <a:pt x="1963" y="713"/>
                  </a:cubicBezTo>
                  <a:cubicBezTo>
                    <a:pt x="2124" y="847"/>
                    <a:pt x="2205" y="1008"/>
                    <a:pt x="2205" y="1197"/>
                  </a:cubicBezTo>
                  <a:cubicBezTo>
                    <a:pt x="2178" y="1385"/>
                    <a:pt x="2097" y="1573"/>
                    <a:pt x="1936" y="1788"/>
                  </a:cubicBezTo>
                  <a:cubicBezTo>
                    <a:pt x="1748" y="2003"/>
                    <a:pt x="1587" y="2138"/>
                    <a:pt x="1398" y="2191"/>
                  </a:cubicBezTo>
                  <a:cubicBezTo>
                    <a:pt x="1348" y="2206"/>
                    <a:pt x="1299" y="2212"/>
                    <a:pt x="1252" y="2212"/>
                  </a:cubicBezTo>
                  <a:cubicBezTo>
                    <a:pt x="1124" y="2212"/>
                    <a:pt x="1006" y="2163"/>
                    <a:pt x="888" y="2084"/>
                  </a:cubicBezTo>
                  <a:cubicBezTo>
                    <a:pt x="726" y="1949"/>
                    <a:pt x="646" y="1788"/>
                    <a:pt x="646" y="1600"/>
                  </a:cubicBezTo>
                  <a:cubicBezTo>
                    <a:pt x="646" y="1412"/>
                    <a:pt x="753" y="1197"/>
                    <a:pt x="914" y="981"/>
                  </a:cubicBezTo>
                  <a:cubicBezTo>
                    <a:pt x="1076" y="766"/>
                    <a:pt x="1264" y="632"/>
                    <a:pt x="1452" y="605"/>
                  </a:cubicBezTo>
                  <a:cubicBezTo>
                    <a:pt x="1503" y="588"/>
                    <a:pt x="1557" y="579"/>
                    <a:pt x="1612" y="579"/>
                  </a:cubicBezTo>
                  <a:close/>
                  <a:moveTo>
                    <a:pt x="1427" y="0"/>
                  </a:moveTo>
                  <a:cubicBezTo>
                    <a:pt x="1372" y="0"/>
                    <a:pt x="1318" y="5"/>
                    <a:pt x="1264" y="14"/>
                  </a:cubicBezTo>
                  <a:cubicBezTo>
                    <a:pt x="914" y="40"/>
                    <a:pt x="619" y="229"/>
                    <a:pt x="377" y="551"/>
                  </a:cubicBezTo>
                  <a:cubicBezTo>
                    <a:pt x="108" y="901"/>
                    <a:pt x="0" y="1223"/>
                    <a:pt x="27" y="1573"/>
                  </a:cubicBezTo>
                  <a:cubicBezTo>
                    <a:pt x="54" y="1896"/>
                    <a:pt x="242" y="2191"/>
                    <a:pt x="592" y="2460"/>
                  </a:cubicBezTo>
                  <a:cubicBezTo>
                    <a:pt x="861" y="2684"/>
                    <a:pt x="1130" y="2796"/>
                    <a:pt x="1414" y="2796"/>
                  </a:cubicBezTo>
                  <a:cubicBezTo>
                    <a:pt x="1471" y="2796"/>
                    <a:pt x="1528" y="2792"/>
                    <a:pt x="1587" y="2783"/>
                  </a:cubicBezTo>
                  <a:cubicBezTo>
                    <a:pt x="1909" y="2756"/>
                    <a:pt x="2205" y="2568"/>
                    <a:pt x="2474" y="2218"/>
                  </a:cubicBezTo>
                  <a:cubicBezTo>
                    <a:pt x="2743" y="1896"/>
                    <a:pt x="2850" y="1573"/>
                    <a:pt x="2823" y="1223"/>
                  </a:cubicBezTo>
                  <a:cubicBezTo>
                    <a:pt x="2770" y="901"/>
                    <a:pt x="2581" y="578"/>
                    <a:pt x="2259" y="336"/>
                  </a:cubicBezTo>
                  <a:cubicBezTo>
                    <a:pt x="1990" y="112"/>
                    <a:pt x="1702" y="0"/>
                    <a:pt x="1427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5256775" y="987550"/>
              <a:ext cx="88750" cy="91450"/>
            </a:xfrm>
            <a:custGeom>
              <a:avLst/>
              <a:gdLst/>
              <a:ahLst/>
              <a:cxnLst/>
              <a:rect l="l" t="t" r="r" b="b"/>
              <a:pathLst>
                <a:path w="3550" h="3658" extrusionOk="0">
                  <a:moveTo>
                    <a:pt x="1695" y="1"/>
                  </a:moveTo>
                  <a:lnTo>
                    <a:pt x="1" y="2017"/>
                  </a:lnTo>
                  <a:lnTo>
                    <a:pt x="538" y="2448"/>
                  </a:lnTo>
                  <a:lnTo>
                    <a:pt x="1184" y="1641"/>
                  </a:lnTo>
                  <a:lnTo>
                    <a:pt x="1318" y="3120"/>
                  </a:lnTo>
                  <a:lnTo>
                    <a:pt x="1963" y="3657"/>
                  </a:lnTo>
                  <a:lnTo>
                    <a:pt x="1802" y="1695"/>
                  </a:lnTo>
                  <a:lnTo>
                    <a:pt x="3550" y="1560"/>
                  </a:lnTo>
                  <a:lnTo>
                    <a:pt x="2958" y="1076"/>
                  </a:lnTo>
                  <a:lnTo>
                    <a:pt x="1587" y="1157"/>
                  </a:lnTo>
                  <a:lnTo>
                    <a:pt x="2205" y="431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5315925" y="1040575"/>
              <a:ext cx="70600" cy="70100"/>
            </a:xfrm>
            <a:custGeom>
              <a:avLst/>
              <a:gdLst/>
              <a:ahLst/>
              <a:cxnLst/>
              <a:rect l="l" t="t" r="r" b="b"/>
              <a:pathLst>
                <a:path w="2824" h="2804" extrusionOk="0">
                  <a:moveTo>
                    <a:pt x="1571" y="589"/>
                  </a:moveTo>
                  <a:cubicBezTo>
                    <a:pt x="1721" y="589"/>
                    <a:pt x="1856" y="645"/>
                    <a:pt x="1990" y="757"/>
                  </a:cubicBezTo>
                  <a:cubicBezTo>
                    <a:pt x="2152" y="891"/>
                    <a:pt x="2205" y="1053"/>
                    <a:pt x="2178" y="1241"/>
                  </a:cubicBezTo>
                  <a:cubicBezTo>
                    <a:pt x="2178" y="1429"/>
                    <a:pt x="2071" y="1617"/>
                    <a:pt x="1883" y="1832"/>
                  </a:cubicBezTo>
                  <a:cubicBezTo>
                    <a:pt x="1694" y="2047"/>
                    <a:pt x="1533" y="2155"/>
                    <a:pt x="1345" y="2209"/>
                  </a:cubicBezTo>
                  <a:cubicBezTo>
                    <a:pt x="1314" y="2213"/>
                    <a:pt x="1282" y="2215"/>
                    <a:pt x="1251" y="2215"/>
                  </a:cubicBezTo>
                  <a:cubicBezTo>
                    <a:pt x="1096" y="2215"/>
                    <a:pt x="946" y="2159"/>
                    <a:pt x="834" y="2047"/>
                  </a:cubicBezTo>
                  <a:cubicBezTo>
                    <a:pt x="673" y="1913"/>
                    <a:pt x="619" y="1752"/>
                    <a:pt x="619" y="1563"/>
                  </a:cubicBezTo>
                  <a:cubicBezTo>
                    <a:pt x="646" y="1375"/>
                    <a:pt x="727" y="1160"/>
                    <a:pt x="915" y="972"/>
                  </a:cubicBezTo>
                  <a:cubicBezTo>
                    <a:pt x="1103" y="757"/>
                    <a:pt x="1291" y="649"/>
                    <a:pt x="1479" y="595"/>
                  </a:cubicBezTo>
                  <a:cubicBezTo>
                    <a:pt x="1511" y="591"/>
                    <a:pt x="1541" y="589"/>
                    <a:pt x="1571" y="589"/>
                  </a:cubicBezTo>
                  <a:close/>
                  <a:moveTo>
                    <a:pt x="1426" y="1"/>
                  </a:moveTo>
                  <a:cubicBezTo>
                    <a:pt x="1399" y="1"/>
                    <a:pt x="1372" y="2"/>
                    <a:pt x="1345" y="4"/>
                  </a:cubicBezTo>
                  <a:cubicBezTo>
                    <a:pt x="995" y="31"/>
                    <a:pt x="700" y="192"/>
                    <a:pt x="404" y="515"/>
                  </a:cubicBezTo>
                  <a:cubicBezTo>
                    <a:pt x="135" y="811"/>
                    <a:pt x="1" y="1133"/>
                    <a:pt x="1" y="1483"/>
                  </a:cubicBezTo>
                  <a:cubicBezTo>
                    <a:pt x="28" y="1832"/>
                    <a:pt x="189" y="2128"/>
                    <a:pt x="511" y="2424"/>
                  </a:cubicBezTo>
                  <a:cubicBezTo>
                    <a:pt x="782" y="2670"/>
                    <a:pt x="1076" y="2803"/>
                    <a:pt x="1392" y="2803"/>
                  </a:cubicBezTo>
                  <a:cubicBezTo>
                    <a:pt x="1421" y="2803"/>
                    <a:pt x="1450" y="2802"/>
                    <a:pt x="1479" y="2800"/>
                  </a:cubicBezTo>
                  <a:cubicBezTo>
                    <a:pt x="1802" y="2773"/>
                    <a:pt x="2125" y="2612"/>
                    <a:pt x="2394" y="2289"/>
                  </a:cubicBezTo>
                  <a:cubicBezTo>
                    <a:pt x="2689" y="1994"/>
                    <a:pt x="2824" y="1644"/>
                    <a:pt x="2797" y="1321"/>
                  </a:cubicBezTo>
                  <a:cubicBezTo>
                    <a:pt x="2797" y="972"/>
                    <a:pt x="2635" y="676"/>
                    <a:pt x="2313" y="380"/>
                  </a:cubicBezTo>
                  <a:cubicBezTo>
                    <a:pt x="2017" y="134"/>
                    <a:pt x="1722" y="1"/>
                    <a:pt x="1426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5363650" y="1083675"/>
              <a:ext cx="87400" cy="88075"/>
            </a:xfrm>
            <a:custGeom>
              <a:avLst/>
              <a:gdLst/>
              <a:ahLst/>
              <a:cxnLst/>
              <a:rect l="l" t="t" r="r" b="b"/>
              <a:pathLst>
                <a:path w="3496" h="3523" extrusionOk="0">
                  <a:moveTo>
                    <a:pt x="1802" y="1"/>
                  </a:moveTo>
                  <a:lnTo>
                    <a:pt x="1" y="1883"/>
                  </a:lnTo>
                  <a:lnTo>
                    <a:pt x="458" y="2340"/>
                  </a:lnTo>
                  <a:lnTo>
                    <a:pt x="1694" y="1049"/>
                  </a:lnTo>
                  <a:lnTo>
                    <a:pt x="1157" y="2985"/>
                  </a:lnTo>
                  <a:lnTo>
                    <a:pt x="1694" y="3523"/>
                  </a:lnTo>
                  <a:lnTo>
                    <a:pt x="3496" y="1614"/>
                  </a:lnTo>
                  <a:lnTo>
                    <a:pt x="3039" y="1184"/>
                  </a:lnTo>
                  <a:lnTo>
                    <a:pt x="1802" y="2474"/>
                  </a:lnTo>
                  <a:lnTo>
                    <a:pt x="2340" y="538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5427500" y="1132075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1237" y="0"/>
                  </a:moveTo>
                  <a:lnTo>
                    <a:pt x="888" y="350"/>
                  </a:lnTo>
                  <a:lnTo>
                    <a:pt x="1479" y="968"/>
                  </a:lnTo>
                  <a:lnTo>
                    <a:pt x="1" y="2447"/>
                  </a:lnTo>
                  <a:lnTo>
                    <a:pt x="458" y="2931"/>
                  </a:lnTo>
                  <a:lnTo>
                    <a:pt x="1963" y="1452"/>
                  </a:lnTo>
                  <a:lnTo>
                    <a:pt x="2582" y="2071"/>
                  </a:lnTo>
                  <a:lnTo>
                    <a:pt x="2931" y="1694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5450350" y="1189200"/>
              <a:ext cx="78000" cy="76650"/>
            </a:xfrm>
            <a:custGeom>
              <a:avLst/>
              <a:gdLst/>
              <a:ahLst/>
              <a:cxnLst/>
              <a:rect l="l" t="t" r="r" b="b"/>
              <a:pathLst>
                <a:path w="3120" h="3066" extrusionOk="0">
                  <a:moveTo>
                    <a:pt x="2394" y="700"/>
                  </a:moveTo>
                  <a:lnTo>
                    <a:pt x="1883" y="1668"/>
                  </a:lnTo>
                  <a:lnTo>
                    <a:pt x="1372" y="1157"/>
                  </a:lnTo>
                  <a:lnTo>
                    <a:pt x="2394" y="700"/>
                  </a:lnTo>
                  <a:close/>
                  <a:moveTo>
                    <a:pt x="2555" y="1"/>
                  </a:moveTo>
                  <a:lnTo>
                    <a:pt x="1" y="1076"/>
                  </a:lnTo>
                  <a:lnTo>
                    <a:pt x="458" y="1560"/>
                  </a:lnTo>
                  <a:lnTo>
                    <a:pt x="915" y="1372"/>
                  </a:lnTo>
                  <a:lnTo>
                    <a:pt x="1641" y="2125"/>
                  </a:lnTo>
                  <a:lnTo>
                    <a:pt x="1399" y="2582"/>
                  </a:lnTo>
                  <a:lnTo>
                    <a:pt x="1856" y="3066"/>
                  </a:lnTo>
                  <a:lnTo>
                    <a:pt x="3120" y="592"/>
                  </a:lnTo>
                  <a:lnTo>
                    <a:pt x="2555" y="1"/>
                  </a:ln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5872475" y="1823725"/>
              <a:ext cx="78000" cy="67225"/>
            </a:xfrm>
            <a:custGeom>
              <a:avLst/>
              <a:gdLst/>
              <a:ahLst/>
              <a:cxnLst/>
              <a:rect l="l" t="t" r="r" b="b"/>
              <a:pathLst>
                <a:path w="3120" h="2689" extrusionOk="0">
                  <a:moveTo>
                    <a:pt x="2393" y="619"/>
                  </a:moveTo>
                  <a:lnTo>
                    <a:pt x="1587" y="1371"/>
                  </a:lnTo>
                  <a:lnTo>
                    <a:pt x="1291" y="726"/>
                  </a:lnTo>
                  <a:lnTo>
                    <a:pt x="2393" y="619"/>
                  </a:lnTo>
                  <a:close/>
                  <a:moveTo>
                    <a:pt x="2796" y="0"/>
                  </a:moveTo>
                  <a:lnTo>
                    <a:pt x="0" y="215"/>
                  </a:lnTo>
                  <a:lnTo>
                    <a:pt x="296" y="834"/>
                  </a:lnTo>
                  <a:lnTo>
                    <a:pt x="780" y="780"/>
                  </a:lnTo>
                  <a:lnTo>
                    <a:pt x="1237" y="1748"/>
                  </a:lnTo>
                  <a:lnTo>
                    <a:pt x="861" y="2097"/>
                  </a:lnTo>
                  <a:lnTo>
                    <a:pt x="1130" y="2689"/>
                  </a:lnTo>
                  <a:lnTo>
                    <a:pt x="3119" y="753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5904725" y="1874125"/>
              <a:ext cx="88075" cy="92125"/>
            </a:xfrm>
            <a:custGeom>
              <a:avLst/>
              <a:gdLst/>
              <a:ahLst/>
              <a:cxnLst/>
              <a:rect l="l" t="t" r="r" b="b"/>
              <a:pathLst>
                <a:path w="3523" h="3685" extrusionOk="0">
                  <a:moveTo>
                    <a:pt x="2394" y="1"/>
                  </a:moveTo>
                  <a:lnTo>
                    <a:pt x="1" y="995"/>
                  </a:lnTo>
                  <a:lnTo>
                    <a:pt x="243" y="1587"/>
                  </a:lnTo>
                  <a:lnTo>
                    <a:pt x="1990" y="861"/>
                  </a:lnTo>
                  <a:lnTo>
                    <a:pt x="1990" y="861"/>
                  </a:lnTo>
                  <a:lnTo>
                    <a:pt x="915" y="1963"/>
                  </a:lnTo>
                  <a:lnTo>
                    <a:pt x="1076" y="2340"/>
                  </a:lnTo>
                  <a:lnTo>
                    <a:pt x="2609" y="2367"/>
                  </a:lnTo>
                  <a:lnTo>
                    <a:pt x="861" y="3093"/>
                  </a:lnTo>
                  <a:lnTo>
                    <a:pt x="1103" y="3684"/>
                  </a:lnTo>
                  <a:lnTo>
                    <a:pt x="3523" y="2689"/>
                  </a:lnTo>
                  <a:lnTo>
                    <a:pt x="3173" y="1910"/>
                  </a:lnTo>
                  <a:lnTo>
                    <a:pt x="1668" y="1883"/>
                  </a:lnTo>
                  <a:lnTo>
                    <a:pt x="2743" y="807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5943725" y="1964375"/>
              <a:ext cx="70600" cy="68500"/>
            </a:xfrm>
            <a:custGeom>
              <a:avLst/>
              <a:gdLst/>
              <a:ahLst/>
              <a:cxnLst/>
              <a:rect l="l" t="t" r="r" b="b"/>
              <a:pathLst>
                <a:path w="2824" h="2740" extrusionOk="0">
                  <a:moveTo>
                    <a:pt x="1644" y="664"/>
                  </a:moveTo>
                  <a:cubicBezTo>
                    <a:pt x="1719" y="664"/>
                    <a:pt x="1789" y="673"/>
                    <a:pt x="1855" y="692"/>
                  </a:cubicBezTo>
                  <a:cubicBezTo>
                    <a:pt x="2017" y="746"/>
                    <a:pt x="2151" y="881"/>
                    <a:pt x="2232" y="1069"/>
                  </a:cubicBezTo>
                  <a:cubicBezTo>
                    <a:pt x="2286" y="1257"/>
                    <a:pt x="2286" y="1445"/>
                    <a:pt x="2178" y="1607"/>
                  </a:cubicBezTo>
                  <a:cubicBezTo>
                    <a:pt x="2070" y="1741"/>
                    <a:pt x="1882" y="1875"/>
                    <a:pt x="1640" y="1983"/>
                  </a:cubicBezTo>
                  <a:cubicBezTo>
                    <a:pt x="1467" y="2035"/>
                    <a:pt x="1315" y="2065"/>
                    <a:pt x="1179" y="2065"/>
                  </a:cubicBezTo>
                  <a:cubicBezTo>
                    <a:pt x="1105" y="2065"/>
                    <a:pt x="1035" y="2056"/>
                    <a:pt x="968" y="2037"/>
                  </a:cubicBezTo>
                  <a:cubicBezTo>
                    <a:pt x="807" y="1983"/>
                    <a:pt x="672" y="1849"/>
                    <a:pt x="592" y="1660"/>
                  </a:cubicBezTo>
                  <a:cubicBezTo>
                    <a:pt x="538" y="1472"/>
                    <a:pt x="538" y="1311"/>
                    <a:pt x="645" y="1150"/>
                  </a:cubicBezTo>
                  <a:cubicBezTo>
                    <a:pt x="753" y="988"/>
                    <a:pt x="941" y="854"/>
                    <a:pt x="1183" y="746"/>
                  </a:cubicBezTo>
                  <a:cubicBezTo>
                    <a:pt x="1357" y="694"/>
                    <a:pt x="1508" y="664"/>
                    <a:pt x="1644" y="664"/>
                  </a:cubicBezTo>
                  <a:close/>
                  <a:moveTo>
                    <a:pt x="1506" y="0"/>
                  </a:moveTo>
                  <a:cubicBezTo>
                    <a:pt x="1331" y="0"/>
                    <a:pt x="1143" y="34"/>
                    <a:pt x="941" y="101"/>
                  </a:cubicBezTo>
                  <a:cubicBezTo>
                    <a:pt x="538" y="262"/>
                    <a:pt x="269" y="477"/>
                    <a:pt x="135" y="773"/>
                  </a:cubicBezTo>
                  <a:cubicBezTo>
                    <a:pt x="0" y="1096"/>
                    <a:pt x="0" y="1445"/>
                    <a:pt x="135" y="1849"/>
                  </a:cubicBezTo>
                  <a:cubicBezTo>
                    <a:pt x="296" y="2225"/>
                    <a:pt x="511" y="2494"/>
                    <a:pt x="834" y="2628"/>
                  </a:cubicBezTo>
                  <a:cubicBezTo>
                    <a:pt x="975" y="2705"/>
                    <a:pt x="1128" y="2739"/>
                    <a:pt x="1294" y="2739"/>
                  </a:cubicBezTo>
                  <a:cubicBezTo>
                    <a:pt x="1475" y="2739"/>
                    <a:pt x="1671" y="2699"/>
                    <a:pt x="1882" y="2628"/>
                  </a:cubicBezTo>
                  <a:cubicBezTo>
                    <a:pt x="2286" y="2467"/>
                    <a:pt x="2554" y="2252"/>
                    <a:pt x="2689" y="1956"/>
                  </a:cubicBezTo>
                  <a:cubicBezTo>
                    <a:pt x="2823" y="1633"/>
                    <a:pt x="2823" y="1284"/>
                    <a:pt x="2689" y="908"/>
                  </a:cubicBezTo>
                  <a:cubicBezTo>
                    <a:pt x="2527" y="504"/>
                    <a:pt x="2312" y="235"/>
                    <a:pt x="1990" y="101"/>
                  </a:cubicBezTo>
                  <a:cubicBezTo>
                    <a:pt x="1842" y="34"/>
                    <a:pt x="1681" y="0"/>
                    <a:pt x="1506" y="0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5963875" y="2032750"/>
              <a:ext cx="76650" cy="64550"/>
            </a:xfrm>
            <a:custGeom>
              <a:avLst/>
              <a:gdLst/>
              <a:ahLst/>
              <a:cxnLst/>
              <a:rect l="l" t="t" r="r" b="b"/>
              <a:pathLst>
                <a:path w="3066" h="2582" extrusionOk="0">
                  <a:moveTo>
                    <a:pt x="2501" y="1"/>
                  </a:moveTo>
                  <a:lnTo>
                    <a:pt x="1" y="834"/>
                  </a:lnTo>
                  <a:lnTo>
                    <a:pt x="592" y="2582"/>
                  </a:lnTo>
                  <a:lnTo>
                    <a:pt x="1076" y="2421"/>
                  </a:lnTo>
                  <a:lnTo>
                    <a:pt x="700" y="1291"/>
                  </a:lnTo>
                  <a:lnTo>
                    <a:pt x="1264" y="1103"/>
                  </a:lnTo>
                  <a:lnTo>
                    <a:pt x="1614" y="2125"/>
                  </a:lnTo>
                  <a:lnTo>
                    <a:pt x="2098" y="1963"/>
                  </a:lnTo>
                  <a:lnTo>
                    <a:pt x="1748" y="942"/>
                  </a:lnTo>
                  <a:lnTo>
                    <a:pt x="2232" y="780"/>
                  </a:lnTo>
                  <a:lnTo>
                    <a:pt x="2582" y="1883"/>
                  </a:lnTo>
                  <a:lnTo>
                    <a:pt x="3066" y="1722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5983375" y="2092575"/>
              <a:ext cx="73300" cy="65900"/>
            </a:xfrm>
            <a:custGeom>
              <a:avLst/>
              <a:gdLst/>
              <a:ahLst/>
              <a:cxnLst/>
              <a:rect l="l" t="t" r="r" b="b"/>
              <a:pathLst>
                <a:path w="2932" h="2636" extrusionOk="0">
                  <a:moveTo>
                    <a:pt x="2259" y="780"/>
                  </a:moveTo>
                  <a:lnTo>
                    <a:pt x="2366" y="1130"/>
                  </a:lnTo>
                  <a:cubicBezTo>
                    <a:pt x="2393" y="1237"/>
                    <a:pt x="2393" y="1318"/>
                    <a:pt x="2366" y="1372"/>
                  </a:cubicBezTo>
                  <a:cubicBezTo>
                    <a:pt x="2340" y="1453"/>
                    <a:pt x="2286" y="1506"/>
                    <a:pt x="2205" y="1533"/>
                  </a:cubicBezTo>
                  <a:cubicBezTo>
                    <a:pt x="2124" y="1533"/>
                    <a:pt x="2044" y="1533"/>
                    <a:pt x="1990" y="1506"/>
                  </a:cubicBezTo>
                  <a:cubicBezTo>
                    <a:pt x="1909" y="1453"/>
                    <a:pt x="1883" y="1399"/>
                    <a:pt x="1856" y="1291"/>
                  </a:cubicBezTo>
                  <a:lnTo>
                    <a:pt x="1721" y="942"/>
                  </a:lnTo>
                  <a:lnTo>
                    <a:pt x="2259" y="780"/>
                  </a:lnTo>
                  <a:close/>
                  <a:moveTo>
                    <a:pt x="1291" y="1076"/>
                  </a:moveTo>
                  <a:lnTo>
                    <a:pt x="1399" y="1453"/>
                  </a:lnTo>
                  <a:cubicBezTo>
                    <a:pt x="1452" y="1587"/>
                    <a:pt x="1452" y="1694"/>
                    <a:pt x="1425" y="1775"/>
                  </a:cubicBezTo>
                  <a:cubicBezTo>
                    <a:pt x="1399" y="1856"/>
                    <a:pt x="1318" y="1910"/>
                    <a:pt x="1210" y="1936"/>
                  </a:cubicBezTo>
                  <a:cubicBezTo>
                    <a:pt x="1166" y="1948"/>
                    <a:pt x="1121" y="1954"/>
                    <a:pt x="1079" y="1954"/>
                  </a:cubicBezTo>
                  <a:cubicBezTo>
                    <a:pt x="1018" y="1954"/>
                    <a:pt x="962" y="1941"/>
                    <a:pt x="915" y="1910"/>
                  </a:cubicBezTo>
                  <a:cubicBezTo>
                    <a:pt x="861" y="1856"/>
                    <a:pt x="807" y="1775"/>
                    <a:pt x="753" y="1641"/>
                  </a:cubicBezTo>
                  <a:lnTo>
                    <a:pt x="646" y="1264"/>
                  </a:lnTo>
                  <a:lnTo>
                    <a:pt x="1291" y="1076"/>
                  </a:lnTo>
                  <a:close/>
                  <a:moveTo>
                    <a:pt x="2501" y="1"/>
                  </a:moveTo>
                  <a:lnTo>
                    <a:pt x="0" y="753"/>
                  </a:lnTo>
                  <a:lnTo>
                    <a:pt x="323" y="1829"/>
                  </a:lnTo>
                  <a:cubicBezTo>
                    <a:pt x="431" y="2152"/>
                    <a:pt x="565" y="2394"/>
                    <a:pt x="726" y="2528"/>
                  </a:cubicBezTo>
                  <a:cubicBezTo>
                    <a:pt x="852" y="2600"/>
                    <a:pt x="977" y="2635"/>
                    <a:pt x="1119" y="2635"/>
                  </a:cubicBezTo>
                  <a:cubicBezTo>
                    <a:pt x="1189" y="2635"/>
                    <a:pt x="1264" y="2627"/>
                    <a:pt x="1345" y="2609"/>
                  </a:cubicBezTo>
                  <a:cubicBezTo>
                    <a:pt x="1506" y="2555"/>
                    <a:pt x="1641" y="2474"/>
                    <a:pt x="1721" y="2367"/>
                  </a:cubicBezTo>
                  <a:cubicBezTo>
                    <a:pt x="1802" y="2259"/>
                    <a:pt x="1829" y="2125"/>
                    <a:pt x="1829" y="1963"/>
                  </a:cubicBezTo>
                  <a:cubicBezTo>
                    <a:pt x="1909" y="2071"/>
                    <a:pt x="1990" y="2125"/>
                    <a:pt x="2098" y="2152"/>
                  </a:cubicBezTo>
                  <a:cubicBezTo>
                    <a:pt x="2143" y="2174"/>
                    <a:pt x="2189" y="2183"/>
                    <a:pt x="2236" y="2183"/>
                  </a:cubicBezTo>
                  <a:cubicBezTo>
                    <a:pt x="2301" y="2183"/>
                    <a:pt x="2370" y="2167"/>
                    <a:pt x="2447" y="2152"/>
                  </a:cubicBezTo>
                  <a:cubicBezTo>
                    <a:pt x="2662" y="2071"/>
                    <a:pt x="2824" y="1963"/>
                    <a:pt x="2877" y="1775"/>
                  </a:cubicBezTo>
                  <a:cubicBezTo>
                    <a:pt x="2931" y="1587"/>
                    <a:pt x="2904" y="1318"/>
                    <a:pt x="2797" y="969"/>
                  </a:cubicBezTo>
                  <a:lnTo>
                    <a:pt x="2501" y="1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6006900" y="2162875"/>
              <a:ext cx="71275" cy="68450"/>
            </a:xfrm>
            <a:custGeom>
              <a:avLst/>
              <a:gdLst/>
              <a:ahLst/>
              <a:cxnLst/>
              <a:rect l="l" t="t" r="r" b="b"/>
              <a:pathLst>
                <a:path w="2851" h="2738" extrusionOk="0">
                  <a:moveTo>
                    <a:pt x="1627" y="697"/>
                  </a:moveTo>
                  <a:cubicBezTo>
                    <a:pt x="1735" y="697"/>
                    <a:pt x="1829" y="711"/>
                    <a:pt x="1909" y="738"/>
                  </a:cubicBezTo>
                  <a:cubicBezTo>
                    <a:pt x="2098" y="818"/>
                    <a:pt x="2205" y="953"/>
                    <a:pt x="2259" y="1141"/>
                  </a:cubicBezTo>
                  <a:cubicBezTo>
                    <a:pt x="2313" y="1329"/>
                    <a:pt x="2286" y="1517"/>
                    <a:pt x="2178" y="1652"/>
                  </a:cubicBezTo>
                  <a:cubicBezTo>
                    <a:pt x="2044" y="1813"/>
                    <a:pt x="1856" y="1921"/>
                    <a:pt x="1587" y="2001"/>
                  </a:cubicBezTo>
                  <a:cubicBezTo>
                    <a:pt x="1466" y="2042"/>
                    <a:pt x="1345" y="2062"/>
                    <a:pt x="1234" y="2062"/>
                  </a:cubicBezTo>
                  <a:cubicBezTo>
                    <a:pt x="1123" y="2062"/>
                    <a:pt x="1022" y="2042"/>
                    <a:pt x="942" y="2001"/>
                  </a:cubicBezTo>
                  <a:cubicBezTo>
                    <a:pt x="753" y="1921"/>
                    <a:pt x="646" y="1786"/>
                    <a:pt x="592" y="1598"/>
                  </a:cubicBezTo>
                  <a:cubicBezTo>
                    <a:pt x="538" y="1410"/>
                    <a:pt x="565" y="1222"/>
                    <a:pt x="673" y="1087"/>
                  </a:cubicBezTo>
                  <a:cubicBezTo>
                    <a:pt x="807" y="926"/>
                    <a:pt x="995" y="818"/>
                    <a:pt x="1264" y="738"/>
                  </a:cubicBezTo>
                  <a:cubicBezTo>
                    <a:pt x="1399" y="711"/>
                    <a:pt x="1520" y="697"/>
                    <a:pt x="1627" y="697"/>
                  </a:cubicBezTo>
                  <a:close/>
                  <a:moveTo>
                    <a:pt x="1534" y="1"/>
                  </a:moveTo>
                  <a:cubicBezTo>
                    <a:pt x="1390" y="1"/>
                    <a:pt x="1237" y="22"/>
                    <a:pt x="1076" y="65"/>
                  </a:cubicBezTo>
                  <a:cubicBezTo>
                    <a:pt x="673" y="173"/>
                    <a:pt x="377" y="388"/>
                    <a:pt x="216" y="684"/>
                  </a:cubicBezTo>
                  <a:cubicBezTo>
                    <a:pt x="27" y="980"/>
                    <a:pt x="0" y="1329"/>
                    <a:pt x="108" y="1732"/>
                  </a:cubicBezTo>
                  <a:cubicBezTo>
                    <a:pt x="216" y="2136"/>
                    <a:pt x="431" y="2405"/>
                    <a:pt x="726" y="2593"/>
                  </a:cubicBezTo>
                  <a:cubicBezTo>
                    <a:pt x="904" y="2690"/>
                    <a:pt x="1101" y="2738"/>
                    <a:pt x="1317" y="2738"/>
                  </a:cubicBezTo>
                  <a:cubicBezTo>
                    <a:pt x="1461" y="2738"/>
                    <a:pt x="1614" y="2716"/>
                    <a:pt x="1775" y="2673"/>
                  </a:cubicBezTo>
                  <a:cubicBezTo>
                    <a:pt x="2178" y="2566"/>
                    <a:pt x="2474" y="2351"/>
                    <a:pt x="2635" y="2055"/>
                  </a:cubicBezTo>
                  <a:cubicBezTo>
                    <a:pt x="2824" y="1759"/>
                    <a:pt x="2850" y="1410"/>
                    <a:pt x="2743" y="1006"/>
                  </a:cubicBezTo>
                  <a:cubicBezTo>
                    <a:pt x="2635" y="603"/>
                    <a:pt x="2420" y="334"/>
                    <a:pt x="2124" y="146"/>
                  </a:cubicBezTo>
                  <a:cubicBezTo>
                    <a:pt x="1947" y="49"/>
                    <a:pt x="1750" y="1"/>
                    <a:pt x="1534" y="1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6021675" y="2232375"/>
              <a:ext cx="76650" cy="69275"/>
            </a:xfrm>
            <a:custGeom>
              <a:avLst/>
              <a:gdLst/>
              <a:ahLst/>
              <a:cxnLst/>
              <a:rect l="l" t="t" r="r" b="b"/>
              <a:pathLst>
                <a:path w="3066" h="2771" extrusionOk="0">
                  <a:moveTo>
                    <a:pt x="2555" y="1"/>
                  </a:moveTo>
                  <a:lnTo>
                    <a:pt x="2071" y="109"/>
                  </a:lnTo>
                  <a:lnTo>
                    <a:pt x="2394" y="1426"/>
                  </a:lnTo>
                  <a:lnTo>
                    <a:pt x="404" y="458"/>
                  </a:lnTo>
                  <a:lnTo>
                    <a:pt x="1" y="566"/>
                  </a:lnTo>
                  <a:lnTo>
                    <a:pt x="539" y="2770"/>
                  </a:lnTo>
                  <a:lnTo>
                    <a:pt x="1023" y="2663"/>
                  </a:lnTo>
                  <a:lnTo>
                    <a:pt x="700" y="1265"/>
                  </a:lnTo>
                  <a:lnTo>
                    <a:pt x="2663" y="2233"/>
                  </a:lnTo>
                  <a:lnTo>
                    <a:pt x="3066" y="2125"/>
                  </a:lnTo>
                  <a:lnTo>
                    <a:pt x="2555" y="1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6040500" y="2302275"/>
              <a:ext cx="70600" cy="68175"/>
            </a:xfrm>
            <a:custGeom>
              <a:avLst/>
              <a:gdLst/>
              <a:ahLst/>
              <a:cxnLst/>
              <a:rect l="l" t="t" r="r" b="b"/>
              <a:pathLst>
                <a:path w="2824" h="2727" extrusionOk="0">
                  <a:moveTo>
                    <a:pt x="1621" y="690"/>
                  </a:moveTo>
                  <a:cubicBezTo>
                    <a:pt x="1743" y="690"/>
                    <a:pt x="1848" y="710"/>
                    <a:pt x="1937" y="754"/>
                  </a:cubicBezTo>
                  <a:cubicBezTo>
                    <a:pt x="2125" y="835"/>
                    <a:pt x="2205" y="996"/>
                    <a:pt x="2259" y="1184"/>
                  </a:cubicBezTo>
                  <a:cubicBezTo>
                    <a:pt x="2313" y="1399"/>
                    <a:pt x="2259" y="1561"/>
                    <a:pt x="2125" y="1695"/>
                  </a:cubicBezTo>
                  <a:cubicBezTo>
                    <a:pt x="2017" y="1829"/>
                    <a:pt x="1802" y="1937"/>
                    <a:pt x="1533" y="1991"/>
                  </a:cubicBezTo>
                  <a:cubicBezTo>
                    <a:pt x="1412" y="2015"/>
                    <a:pt x="1302" y="2028"/>
                    <a:pt x="1203" y="2028"/>
                  </a:cubicBezTo>
                  <a:cubicBezTo>
                    <a:pt x="1082" y="2028"/>
                    <a:pt x="977" y="2008"/>
                    <a:pt x="888" y="1964"/>
                  </a:cubicBezTo>
                  <a:cubicBezTo>
                    <a:pt x="700" y="1883"/>
                    <a:pt x="592" y="1749"/>
                    <a:pt x="565" y="1534"/>
                  </a:cubicBezTo>
                  <a:cubicBezTo>
                    <a:pt x="512" y="1345"/>
                    <a:pt x="565" y="1157"/>
                    <a:pt x="700" y="1023"/>
                  </a:cubicBezTo>
                  <a:cubicBezTo>
                    <a:pt x="807" y="888"/>
                    <a:pt x="1022" y="781"/>
                    <a:pt x="1291" y="727"/>
                  </a:cubicBezTo>
                  <a:cubicBezTo>
                    <a:pt x="1412" y="703"/>
                    <a:pt x="1522" y="690"/>
                    <a:pt x="1621" y="690"/>
                  </a:cubicBezTo>
                  <a:close/>
                  <a:moveTo>
                    <a:pt x="1544" y="0"/>
                  </a:moveTo>
                  <a:cubicBezTo>
                    <a:pt x="1416" y="0"/>
                    <a:pt x="1278" y="18"/>
                    <a:pt x="1130" y="55"/>
                  </a:cubicBezTo>
                  <a:cubicBezTo>
                    <a:pt x="727" y="136"/>
                    <a:pt x="431" y="324"/>
                    <a:pt x="243" y="593"/>
                  </a:cubicBezTo>
                  <a:cubicBezTo>
                    <a:pt x="55" y="888"/>
                    <a:pt x="1" y="1211"/>
                    <a:pt x="81" y="1641"/>
                  </a:cubicBezTo>
                  <a:cubicBezTo>
                    <a:pt x="162" y="2044"/>
                    <a:pt x="350" y="2340"/>
                    <a:pt x="646" y="2528"/>
                  </a:cubicBezTo>
                  <a:cubicBezTo>
                    <a:pt x="834" y="2660"/>
                    <a:pt x="1062" y="2726"/>
                    <a:pt x="1329" y="2726"/>
                  </a:cubicBezTo>
                  <a:cubicBezTo>
                    <a:pt x="1444" y="2726"/>
                    <a:pt x="1566" y="2714"/>
                    <a:pt x="1695" y="2690"/>
                  </a:cubicBezTo>
                  <a:cubicBezTo>
                    <a:pt x="2098" y="2582"/>
                    <a:pt x="2394" y="2394"/>
                    <a:pt x="2582" y="2125"/>
                  </a:cubicBezTo>
                  <a:cubicBezTo>
                    <a:pt x="2770" y="1856"/>
                    <a:pt x="2824" y="1507"/>
                    <a:pt x="2743" y="1077"/>
                  </a:cubicBezTo>
                  <a:cubicBezTo>
                    <a:pt x="2663" y="673"/>
                    <a:pt x="2474" y="378"/>
                    <a:pt x="2179" y="189"/>
                  </a:cubicBezTo>
                  <a:cubicBezTo>
                    <a:pt x="2002" y="66"/>
                    <a:pt x="1791" y="0"/>
                    <a:pt x="1544" y="0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051250" y="2378250"/>
              <a:ext cx="71950" cy="67225"/>
            </a:xfrm>
            <a:custGeom>
              <a:avLst/>
              <a:gdLst/>
              <a:ahLst/>
              <a:cxnLst/>
              <a:rect l="l" t="t" r="r" b="b"/>
              <a:pathLst>
                <a:path w="2878" h="2689" extrusionOk="0">
                  <a:moveTo>
                    <a:pt x="1103" y="834"/>
                  </a:moveTo>
                  <a:lnTo>
                    <a:pt x="2206" y="995"/>
                  </a:lnTo>
                  <a:lnTo>
                    <a:pt x="1238" y="1533"/>
                  </a:lnTo>
                  <a:lnTo>
                    <a:pt x="1103" y="834"/>
                  </a:lnTo>
                  <a:close/>
                  <a:moveTo>
                    <a:pt x="1" y="0"/>
                  </a:moveTo>
                  <a:lnTo>
                    <a:pt x="109" y="672"/>
                  </a:lnTo>
                  <a:lnTo>
                    <a:pt x="619" y="753"/>
                  </a:lnTo>
                  <a:lnTo>
                    <a:pt x="781" y="1775"/>
                  </a:lnTo>
                  <a:lnTo>
                    <a:pt x="350" y="2017"/>
                  </a:lnTo>
                  <a:lnTo>
                    <a:pt x="458" y="2689"/>
                  </a:lnTo>
                  <a:lnTo>
                    <a:pt x="2878" y="1291"/>
                  </a:lnTo>
                  <a:lnTo>
                    <a:pt x="2743" y="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078150" y="2961875"/>
              <a:ext cx="120350" cy="101325"/>
            </a:xfrm>
            <a:custGeom>
              <a:avLst/>
              <a:gdLst/>
              <a:ahLst/>
              <a:cxnLst/>
              <a:rect l="l" t="t" r="r" b="b"/>
              <a:pathLst>
                <a:path w="4814" h="4053" extrusionOk="0">
                  <a:moveTo>
                    <a:pt x="2286" y="1"/>
                  </a:moveTo>
                  <a:cubicBezTo>
                    <a:pt x="1705" y="1"/>
                    <a:pt x="1217" y="188"/>
                    <a:pt x="807" y="530"/>
                  </a:cubicBezTo>
                  <a:cubicBezTo>
                    <a:pt x="350" y="933"/>
                    <a:pt x="81" y="1498"/>
                    <a:pt x="27" y="2278"/>
                  </a:cubicBezTo>
                  <a:cubicBezTo>
                    <a:pt x="0" y="2520"/>
                    <a:pt x="0" y="2762"/>
                    <a:pt x="54" y="3004"/>
                  </a:cubicBezTo>
                  <a:cubicBezTo>
                    <a:pt x="81" y="3246"/>
                    <a:pt x="135" y="3488"/>
                    <a:pt x="242" y="3703"/>
                  </a:cubicBezTo>
                  <a:lnTo>
                    <a:pt x="1183" y="3783"/>
                  </a:lnTo>
                  <a:cubicBezTo>
                    <a:pt x="1049" y="3568"/>
                    <a:pt x="968" y="3326"/>
                    <a:pt x="915" y="3111"/>
                  </a:cubicBezTo>
                  <a:cubicBezTo>
                    <a:pt x="861" y="2896"/>
                    <a:pt x="861" y="2681"/>
                    <a:pt x="861" y="2439"/>
                  </a:cubicBezTo>
                  <a:cubicBezTo>
                    <a:pt x="915" y="2009"/>
                    <a:pt x="1076" y="1713"/>
                    <a:pt x="1372" y="1498"/>
                  </a:cubicBezTo>
                  <a:cubicBezTo>
                    <a:pt x="1588" y="1303"/>
                    <a:pt x="1873" y="1213"/>
                    <a:pt x="2228" y="1213"/>
                  </a:cubicBezTo>
                  <a:cubicBezTo>
                    <a:pt x="2315" y="1213"/>
                    <a:pt x="2406" y="1219"/>
                    <a:pt x="2501" y="1229"/>
                  </a:cubicBezTo>
                  <a:cubicBezTo>
                    <a:pt x="2958" y="1256"/>
                    <a:pt x="3334" y="1417"/>
                    <a:pt x="3576" y="1686"/>
                  </a:cubicBezTo>
                  <a:cubicBezTo>
                    <a:pt x="3818" y="1955"/>
                    <a:pt x="3926" y="2278"/>
                    <a:pt x="3899" y="2708"/>
                  </a:cubicBezTo>
                  <a:cubicBezTo>
                    <a:pt x="3872" y="2950"/>
                    <a:pt x="3818" y="3165"/>
                    <a:pt x="3738" y="3353"/>
                  </a:cubicBezTo>
                  <a:cubicBezTo>
                    <a:pt x="3630" y="3568"/>
                    <a:pt x="3522" y="3783"/>
                    <a:pt x="3334" y="3971"/>
                  </a:cubicBezTo>
                  <a:lnTo>
                    <a:pt x="4302" y="4052"/>
                  </a:lnTo>
                  <a:cubicBezTo>
                    <a:pt x="4410" y="3864"/>
                    <a:pt x="4517" y="3649"/>
                    <a:pt x="4598" y="3407"/>
                  </a:cubicBezTo>
                  <a:cubicBezTo>
                    <a:pt x="4679" y="3192"/>
                    <a:pt x="4732" y="2950"/>
                    <a:pt x="4759" y="2681"/>
                  </a:cubicBezTo>
                  <a:cubicBezTo>
                    <a:pt x="4813" y="1928"/>
                    <a:pt x="4652" y="1310"/>
                    <a:pt x="4275" y="826"/>
                  </a:cubicBezTo>
                  <a:cubicBezTo>
                    <a:pt x="3899" y="342"/>
                    <a:pt x="3334" y="73"/>
                    <a:pt x="2608" y="19"/>
                  </a:cubicBezTo>
                  <a:cubicBezTo>
                    <a:pt x="2498" y="7"/>
                    <a:pt x="2390" y="1"/>
                    <a:pt x="2286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060675" y="3077950"/>
              <a:ext cx="127725" cy="102875"/>
            </a:xfrm>
            <a:custGeom>
              <a:avLst/>
              <a:gdLst/>
              <a:ahLst/>
              <a:cxnLst/>
              <a:rect l="l" t="t" r="r" b="b"/>
              <a:pathLst>
                <a:path w="5109" h="4115" extrusionOk="0">
                  <a:moveTo>
                    <a:pt x="2931" y="1533"/>
                  </a:moveTo>
                  <a:lnTo>
                    <a:pt x="4087" y="1694"/>
                  </a:lnTo>
                  <a:lnTo>
                    <a:pt x="4033" y="2178"/>
                  </a:lnTo>
                  <a:cubicBezTo>
                    <a:pt x="3980" y="2447"/>
                    <a:pt x="3926" y="2609"/>
                    <a:pt x="3818" y="2689"/>
                  </a:cubicBezTo>
                  <a:cubicBezTo>
                    <a:pt x="3736" y="2771"/>
                    <a:pt x="3623" y="2806"/>
                    <a:pt x="3490" y="2806"/>
                  </a:cubicBezTo>
                  <a:cubicBezTo>
                    <a:pt x="3448" y="2806"/>
                    <a:pt x="3406" y="2803"/>
                    <a:pt x="3361" y="2797"/>
                  </a:cubicBezTo>
                  <a:cubicBezTo>
                    <a:pt x="3146" y="2770"/>
                    <a:pt x="3012" y="2689"/>
                    <a:pt x="2931" y="2582"/>
                  </a:cubicBezTo>
                  <a:cubicBezTo>
                    <a:pt x="2850" y="2447"/>
                    <a:pt x="2823" y="2259"/>
                    <a:pt x="2850" y="2017"/>
                  </a:cubicBezTo>
                  <a:lnTo>
                    <a:pt x="2931" y="1533"/>
                  </a:lnTo>
                  <a:close/>
                  <a:moveTo>
                    <a:pt x="565" y="1"/>
                  </a:moveTo>
                  <a:lnTo>
                    <a:pt x="404" y="1184"/>
                  </a:lnTo>
                  <a:lnTo>
                    <a:pt x="2124" y="1426"/>
                  </a:lnTo>
                  <a:lnTo>
                    <a:pt x="2071" y="1748"/>
                  </a:lnTo>
                  <a:cubicBezTo>
                    <a:pt x="2044" y="1936"/>
                    <a:pt x="1990" y="2098"/>
                    <a:pt x="1882" y="2178"/>
                  </a:cubicBezTo>
                  <a:cubicBezTo>
                    <a:pt x="1802" y="2286"/>
                    <a:pt x="1614" y="2393"/>
                    <a:pt x="1372" y="2474"/>
                  </a:cubicBezTo>
                  <a:lnTo>
                    <a:pt x="189" y="2851"/>
                  </a:lnTo>
                  <a:lnTo>
                    <a:pt x="0" y="4114"/>
                  </a:lnTo>
                  <a:lnTo>
                    <a:pt x="0" y="4114"/>
                  </a:lnTo>
                  <a:lnTo>
                    <a:pt x="1372" y="3657"/>
                  </a:lnTo>
                  <a:cubicBezTo>
                    <a:pt x="1667" y="3550"/>
                    <a:pt x="1856" y="3469"/>
                    <a:pt x="2017" y="3335"/>
                  </a:cubicBezTo>
                  <a:cubicBezTo>
                    <a:pt x="2151" y="3227"/>
                    <a:pt x="2259" y="3119"/>
                    <a:pt x="2313" y="2958"/>
                  </a:cubicBezTo>
                  <a:cubicBezTo>
                    <a:pt x="2366" y="3254"/>
                    <a:pt x="2474" y="3496"/>
                    <a:pt x="2662" y="3657"/>
                  </a:cubicBezTo>
                  <a:cubicBezTo>
                    <a:pt x="2823" y="3845"/>
                    <a:pt x="3065" y="3953"/>
                    <a:pt x="3361" y="3980"/>
                  </a:cubicBezTo>
                  <a:cubicBezTo>
                    <a:pt x="3456" y="3998"/>
                    <a:pt x="3548" y="4006"/>
                    <a:pt x="3634" y="4006"/>
                  </a:cubicBezTo>
                  <a:cubicBezTo>
                    <a:pt x="3939" y="4006"/>
                    <a:pt x="4188" y="3899"/>
                    <a:pt x="4356" y="3711"/>
                  </a:cubicBezTo>
                  <a:cubicBezTo>
                    <a:pt x="4598" y="3442"/>
                    <a:pt x="4759" y="3039"/>
                    <a:pt x="4867" y="2447"/>
                  </a:cubicBezTo>
                  <a:lnTo>
                    <a:pt x="5109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041175" y="3200525"/>
              <a:ext cx="100850" cy="95900"/>
            </a:xfrm>
            <a:custGeom>
              <a:avLst/>
              <a:gdLst/>
              <a:ahLst/>
              <a:cxnLst/>
              <a:rect l="l" t="t" r="r" b="b"/>
              <a:pathLst>
                <a:path w="4034" h="3836" extrusionOk="0">
                  <a:moveTo>
                    <a:pt x="1531" y="1"/>
                  </a:moveTo>
                  <a:cubicBezTo>
                    <a:pt x="1277" y="1"/>
                    <a:pt x="1060" y="49"/>
                    <a:pt x="888" y="152"/>
                  </a:cubicBezTo>
                  <a:cubicBezTo>
                    <a:pt x="592" y="314"/>
                    <a:pt x="431" y="582"/>
                    <a:pt x="350" y="986"/>
                  </a:cubicBezTo>
                  <a:cubicBezTo>
                    <a:pt x="296" y="1201"/>
                    <a:pt x="323" y="1416"/>
                    <a:pt x="377" y="1604"/>
                  </a:cubicBezTo>
                  <a:cubicBezTo>
                    <a:pt x="431" y="1819"/>
                    <a:pt x="538" y="2007"/>
                    <a:pt x="700" y="2196"/>
                  </a:cubicBezTo>
                  <a:lnTo>
                    <a:pt x="216" y="2115"/>
                  </a:lnTo>
                  <a:lnTo>
                    <a:pt x="1" y="3190"/>
                  </a:lnTo>
                  <a:lnTo>
                    <a:pt x="3388" y="3836"/>
                  </a:lnTo>
                  <a:lnTo>
                    <a:pt x="3603" y="2760"/>
                  </a:lnTo>
                  <a:lnTo>
                    <a:pt x="1936" y="2438"/>
                  </a:lnTo>
                  <a:cubicBezTo>
                    <a:pt x="1614" y="2384"/>
                    <a:pt x="1399" y="2276"/>
                    <a:pt x="1237" y="2115"/>
                  </a:cubicBezTo>
                  <a:cubicBezTo>
                    <a:pt x="1103" y="1954"/>
                    <a:pt x="1049" y="1765"/>
                    <a:pt x="1076" y="1523"/>
                  </a:cubicBezTo>
                  <a:cubicBezTo>
                    <a:pt x="1103" y="1443"/>
                    <a:pt x="1130" y="1362"/>
                    <a:pt x="1184" y="1308"/>
                  </a:cubicBezTo>
                  <a:cubicBezTo>
                    <a:pt x="1237" y="1228"/>
                    <a:pt x="1318" y="1174"/>
                    <a:pt x="1399" y="1147"/>
                  </a:cubicBezTo>
                  <a:cubicBezTo>
                    <a:pt x="1453" y="1120"/>
                    <a:pt x="1533" y="1120"/>
                    <a:pt x="1668" y="1120"/>
                  </a:cubicBezTo>
                  <a:cubicBezTo>
                    <a:pt x="1775" y="1147"/>
                    <a:pt x="1990" y="1174"/>
                    <a:pt x="2259" y="1228"/>
                  </a:cubicBezTo>
                  <a:cubicBezTo>
                    <a:pt x="2340" y="1255"/>
                    <a:pt x="2528" y="1281"/>
                    <a:pt x="2797" y="1335"/>
                  </a:cubicBezTo>
                  <a:cubicBezTo>
                    <a:pt x="3066" y="1389"/>
                    <a:pt x="3308" y="1443"/>
                    <a:pt x="3496" y="1470"/>
                  </a:cubicBezTo>
                  <a:lnTo>
                    <a:pt x="3819" y="1523"/>
                  </a:lnTo>
                  <a:lnTo>
                    <a:pt x="4034" y="448"/>
                  </a:lnTo>
                  <a:lnTo>
                    <a:pt x="1990" y="45"/>
                  </a:lnTo>
                  <a:cubicBezTo>
                    <a:pt x="1826" y="16"/>
                    <a:pt x="1673" y="1"/>
                    <a:pt x="1531" y="1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004875" y="3307150"/>
              <a:ext cx="141850" cy="151950"/>
            </a:xfrm>
            <a:custGeom>
              <a:avLst/>
              <a:gdLst/>
              <a:ahLst/>
              <a:cxnLst/>
              <a:rect l="l" t="t" r="r" b="b"/>
              <a:pathLst>
                <a:path w="5674" h="6078" extrusionOk="0">
                  <a:moveTo>
                    <a:pt x="1238" y="1"/>
                  </a:moveTo>
                  <a:lnTo>
                    <a:pt x="969" y="1103"/>
                  </a:lnTo>
                  <a:lnTo>
                    <a:pt x="4222" y="1910"/>
                  </a:lnTo>
                  <a:lnTo>
                    <a:pt x="1560" y="2340"/>
                  </a:lnTo>
                  <a:lnTo>
                    <a:pt x="1372" y="3066"/>
                  </a:lnTo>
                  <a:lnTo>
                    <a:pt x="3523" y="4679"/>
                  </a:lnTo>
                  <a:lnTo>
                    <a:pt x="270" y="3872"/>
                  </a:lnTo>
                  <a:lnTo>
                    <a:pt x="1" y="4948"/>
                  </a:lnTo>
                  <a:lnTo>
                    <a:pt x="4437" y="6077"/>
                  </a:lnTo>
                  <a:lnTo>
                    <a:pt x="4787" y="4625"/>
                  </a:lnTo>
                  <a:lnTo>
                    <a:pt x="2689" y="3012"/>
                  </a:lnTo>
                  <a:lnTo>
                    <a:pt x="5297" y="2582"/>
                  </a:lnTo>
                  <a:lnTo>
                    <a:pt x="5674" y="1130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5980025" y="3454350"/>
              <a:ext cx="94775" cy="91450"/>
            </a:xfrm>
            <a:custGeom>
              <a:avLst/>
              <a:gdLst/>
              <a:ahLst/>
              <a:cxnLst/>
              <a:rect l="l" t="t" r="r" b="b"/>
              <a:pathLst>
                <a:path w="3791" h="3658" extrusionOk="0">
                  <a:moveTo>
                    <a:pt x="807" y="1"/>
                  </a:moveTo>
                  <a:cubicBezTo>
                    <a:pt x="672" y="243"/>
                    <a:pt x="538" y="458"/>
                    <a:pt x="457" y="673"/>
                  </a:cubicBezTo>
                  <a:cubicBezTo>
                    <a:pt x="350" y="888"/>
                    <a:pt x="242" y="1103"/>
                    <a:pt x="188" y="1318"/>
                  </a:cubicBezTo>
                  <a:cubicBezTo>
                    <a:pt x="27" y="1829"/>
                    <a:pt x="0" y="2259"/>
                    <a:pt x="81" y="2555"/>
                  </a:cubicBezTo>
                  <a:cubicBezTo>
                    <a:pt x="188" y="2878"/>
                    <a:pt x="403" y="3093"/>
                    <a:pt x="753" y="3200"/>
                  </a:cubicBezTo>
                  <a:cubicBezTo>
                    <a:pt x="888" y="3245"/>
                    <a:pt x="1013" y="3267"/>
                    <a:pt x="1129" y="3267"/>
                  </a:cubicBezTo>
                  <a:cubicBezTo>
                    <a:pt x="1291" y="3267"/>
                    <a:pt x="1434" y="3225"/>
                    <a:pt x="1559" y="3147"/>
                  </a:cubicBezTo>
                  <a:cubicBezTo>
                    <a:pt x="1775" y="3012"/>
                    <a:pt x="2017" y="2689"/>
                    <a:pt x="2232" y="2179"/>
                  </a:cubicBezTo>
                  <a:lnTo>
                    <a:pt x="2339" y="1990"/>
                  </a:lnTo>
                  <a:cubicBezTo>
                    <a:pt x="2420" y="1802"/>
                    <a:pt x="2474" y="1695"/>
                    <a:pt x="2554" y="1641"/>
                  </a:cubicBezTo>
                  <a:cubicBezTo>
                    <a:pt x="2594" y="1602"/>
                    <a:pt x="2647" y="1577"/>
                    <a:pt x="2705" y="1577"/>
                  </a:cubicBezTo>
                  <a:cubicBezTo>
                    <a:pt x="2726" y="1577"/>
                    <a:pt x="2748" y="1580"/>
                    <a:pt x="2769" y="1587"/>
                  </a:cubicBezTo>
                  <a:cubicBezTo>
                    <a:pt x="2877" y="1614"/>
                    <a:pt x="2931" y="1695"/>
                    <a:pt x="2958" y="1802"/>
                  </a:cubicBezTo>
                  <a:cubicBezTo>
                    <a:pt x="2984" y="1910"/>
                    <a:pt x="2958" y="2071"/>
                    <a:pt x="2904" y="2259"/>
                  </a:cubicBezTo>
                  <a:cubicBezTo>
                    <a:pt x="2850" y="2447"/>
                    <a:pt x="2742" y="2636"/>
                    <a:pt x="2635" y="2824"/>
                  </a:cubicBezTo>
                  <a:cubicBezTo>
                    <a:pt x="2527" y="3039"/>
                    <a:pt x="2393" y="3227"/>
                    <a:pt x="2232" y="3415"/>
                  </a:cubicBezTo>
                  <a:lnTo>
                    <a:pt x="3011" y="3657"/>
                  </a:lnTo>
                  <a:cubicBezTo>
                    <a:pt x="3173" y="3442"/>
                    <a:pt x="3280" y="3227"/>
                    <a:pt x="3388" y="3012"/>
                  </a:cubicBezTo>
                  <a:cubicBezTo>
                    <a:pt x="3468" y="2824"/>
                    <a:pt x="3549" y="2609"/>
                    <a:pt x="3603" y="2421"/>
                  </a:cubicBezTo>
                  <a:cubicBezTo>
                    <a:pt x="3764" y="1937"/>
                    <a:pt x="3791" y="1533"/>
                    <a:pt x="3710" y="1264"/>
                  </a:cubicBezTo>
                  <a:cubicBezTo>
                    <a:pt x="3603" y="969"/>
                    <a:pt x="3388" y="754"/>
                    <a:pt x="3038" y="646"/>
                  </a:cubicBezTo>
                  <a:cubicBezTo>
                    <a:pt x="2897" y="611"/>
                    <a:pt x="2767" y="591"/>
                    <a:pt x="2646" y="591"/>
                  </a:cubicBezTo>
                  <a:cubicBezTo>
                    <a:pt x="2491" y="591"/>
                    <a:pt x="2353" y="624"/>
                    <a:pt x="2232" y="700"/>
                  </a:cubicBezTo>
                  <a:cubicBezTo>
                    <a:pt x="2017" y="861"/>
                    <a:pt x="1801" y="1130"/>
                    <a:pt x="1613" y="1587"/>
                  </a:cubicBezTo>
                  <a:lnTo>
                    <a:pt x="1533" y="1775"/>
                  </a:lnTo>
                  <a:cubicBezTo>
                    <a:pt x="1425" y="1964"/>
                    <a:pt x="1344" y="2098"/>
                    <a:pt x="1291" y="2152"/>
                  </a:cubicBezTo>
                  <a:cubicBezTo>
                    <a:pt x="1232" y="2191"/>
                    <a:pt x="1172" y="2216"/>
                    <a:pt x="1113" y="2216"/>
                  </a:cubicBezTo>
                  <a:cubicBezTo>
                    <a:pt x="1092" y="2216"/>
                    <a:pt x="1070" y="2213"/>
                    <a:pt x="1049" y="2205"/>
                  </a:cubicBezTo>
                  <a:cubicBezTo>
                    <a:pt x="941" y="2152"/>
                    <a:pt x="860" y="2098"/>
                    <a:pt x="834" y="1964"/>
                  </a:cubicBezTo>
                  <a:cubicBezTo>
                    <a:pt x="807" y="1856"/>
                    <a:pt x="834" y="1668"/>
                    <a:pt x="887" y="1480"/>
                  </a:cubicBezTo>
                  <a:cubicBezTo>
                    <a:pt x="968" y="1238"/>
                    <a:pt x="1075" y="1023"/>
                    <a:pt x="1183" y="834"/>
                  </a:cubicBezTo>
                  <a:cubicBezTo>
                    <a:pt x="1317" y="619"/>
                    <a:pt x="1452" y="431"/>
                    <a:pt x="1613" y="270"/>
                  </a:cubicBezTo>
                  <a:lnTo>
                    <a:pt x="807" y="1"/>
                  </a:ln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5709800" y="4180950"/>
              <a:ext cx="45075" cy="39675"/>
            </a:xfrm>
            <a:custGeom>
              <a:avLst/>
              <a:gdLst/>
              <a:ahLst/>
              <a:cxnLst/>
              <a:rect l="l" t="t" r="r" b="b"/>
              <a:pathLst>
                <a:path w="1803" h="1587" extrusionOk="0">
                  <a:moveTo>
                    <a:pt x="431" y="1"/>
                  </a:moveTo>
                  <a:lnTo>
                    <a:pt x="1" y="592"/>
                  </a:lnTo>
                  <a:lnTo>
                    <a:pt x="1399" y="1587"/>
                  </a:lnTo>
                  <a:lnTo>
                    <a:pt x="1802" y="995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5584800" y="4177600"/>
              <a:ext cx="139825" cy="133100"/>
            </a:xfrm>
            <a:custGeom>
              <a:avLst/>
              <a:gdLst/>
              <a:ahLst/>
              <a:cxnLst/>
              <a:rect l="l" t="t" r="r" b="b"/>
              <a:pathLst>
                <a:path w="5593" h="5324" extrusionOk="0">
                  <a:moveTo>
                    <a:pt x="1990" y="0"/>
                  </a:moveTo>
                  <a:lnTo>
                    <a:pt x="0" y="2554"/>
                  </a:lnTo>
                  <a:lnTo>
                    <a:pt x="699" y="3119"/>
                  </a:lnTo>
                  <a:lnTo>
                    <a:pt x="1963" y="1479"/>
                  </a:lnTo>
                  <a:lnTo>
                    <a:pt x="2796" y="2124"/>
                  </a:lnTo>
                  <a:lnTo>
                    <a:pt x="1640" y="3603"/>
                  </a:lnTo>
                  <a:lnTo>
                    <a:pt x="2339" y="4141"/>
                  </a:lnTo>
                  <a:lnTo>
                    <a:pt x="3495" y="2662"/>
                  </a:lnTo>
                  <a:lnTo>
                    <a:pt x="4167" y="3173"/>
                  </a:lnTo>
                  <a:lnTo>
                    <a:pt x="2958" y="4759"/>
                  </a:lnTo>
                  <a:lnTo>
                    <a:pt x="3657" y="5324"/>
                  </a:lnTo>
                  <a:lnTo>
                    <a:pt x="5592" y="2796"/>
                  </a:lnTo>
                  <a:lnTo>
                    <a:pt x="1990" y="0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5500775" y="4252875"/>
              <a:ext cx="160675" cy="160675"/>
            </a:xfrm>
            <a:custGeom>
              <a:avLst/>
              <a:gdLst/>
              <a:ahLst/>
              <a:cxnLst/>
              <a:rect l="l" t="t" r="r" b="b"/>
              <a:pathLst>
                <a:path w="6427" h="6427" extrusionOk="0">
                  <a:moveTo>
                    <a:pt x="3012" y="0"/>
                  </a:moveTo>
                  <a:lnTo>
                    <a:pt x="2205" y="941"/>
                  </a:lnTo>
                  <a:lnTo>
                    <a:pt x="2689" y="2770"/>
                  </a:lnTo>
                  <a:lnTo>
                    <a:pt x="807" y="2555"/>
                  </a:lnTo>
                  <a:lnTo>
                    <a:pt x="0" y="3496"/>
                  </a:lnTo>
                  <a:lnTo>
                    <a:pt x="2823" y="3818"/>
                  </a:lnTo>
                  <a:lnTo>
                    <a:pt x="3522" y="6426"/>
                  </a:lnTo>
                  <a:lnTo>
                    <a:pt x="4329" y="5485"/>
                  </a:lnTo>
                  <a:lnTo>
                    <a:pt x="3872" y="3765"/>
                  </a:lnTo>
                  <a:lnTo>
                    <a:pt x="5619" y="3980"/>
                  </a:lnTo>
                  <a:lnTo>
                    <a:pt x="6426" y="3039"/>
                  </a:lnTo>
                  <a:lnTo>
                    <a:pt x="3737" y="2743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5434900" y="4365750"/>
              <a:ext cx="123700" cy="123075"/>
            </a:xfrm>
            <a:custGeom>
              <a:avLst/>
              <a:gdLst/>
              <a:ahLst/>
              <a:cxnLst/>
              <a:rect l="l" t="t" r="r" b="b"/>
              <a:pathLst>
                <a:path w="4948" h="4923" extrusionOk="0">
                  <a:moveTo>
                    <a:pt x="2513" y="0"/>
                  </a:moveTo>
                  <a:cubicBezTo>
                    <a:pt x="2482" y="0"/>
                    <a:pt x="2451" y="1"/>
                    <a:pt x="2420" y="2"/>
                  </a:cubicBezTo>
                  <a:cubicBezTo>
                    <a:pt x="1829" y="29"/>
                    <a:pt x="1237" y="325"/>
                    <a:pt x="726" y="890"/>
                  </a:cubicBezTo>
                  <a:cubicBezTo>
                    <a:pt x="538" y="1051"/>
                    <a:pt x="404" y="1266"/>
                    <a:pt x="269" y="1481"/>
                  </a:cubicBezTo>
                  <a:cubicBezTo>
                    <a:pt x="162" y="1669"/>
                    <a:pt x="54" y="1911"/>
                    <a:pt x="0" y="2126"/>
                  </a:cubicBezTo>
                  <a:lnTo>
                    <a:pt x="673" y="2798"/>
                  </a:lnTo>
                  <a:cubicBezTo>
                    <a:pt x="726" y="2530"/>
                    <a:pt x="807" y="2288"/>
                    <a:pt x="888" y="2099"/>
                  </a:cubicBezTo>
                  <a:cubicBezTo>
                    <a:pt x="995" y="1884"/>
                    <a:pt x="1130" y="1696"/>
                    <a:pt x="1291" y="1535"/>
                  </a:cubicBezTo>
                  <a:cubicBezTo>
                    <a:pt x="1540" y="1260"/>
                    <a:pt x="1836" y="1102"/>
                    <a:pt x="2178" y="1102"/>
                  </a:cubicBezTo>
                  <a:cubicBezTo>
                    <a:pt x="2205" y="1102"/>
                    <a:pt x="2232" y="1103"/>
                    <a:pt x="2259" y="1105"/>
                  </a:cubicBezTo>
                  <a:cubicBezTo>
                    <a:pt x="2608" y="1105"/>
                    <a:pt x="2958" y="1266"/>
                    <a:pt x="3307" y="1589"/>
                  </a:cubicBezTo>
                  <a:cubicBezTo>
                    <a:pt x="3657" y="1911"/>
                    <a:pt x="3845" y="2261"/>
                    <a:pt x="3872" y="2637"/>
                  </a:cubicBezTo>
                  <a:cubicBezTo>
                    <a:pt x="3899" y="2987"/>
                    <a:pt x="3765" y="3309"/>
                    <a:pt x="3469" y="3632"/>
                  </a:cubicBezTo>
                  <a:cubicBezTo>
                    <a:pt x="3307" y="3793"/>
                    <a:pt x="3146" y="3928"/>
                    <a:pt x="2931" y="4035"/>
                  </a:cubicBezTo>
                  <a:cubicBezTo>
                    <a:pt x="2743" y="4143"/>
                    <a:pt x="2528" y="4223"/>
                    <a:pt x="2259" y="4277"/>
                  </a:cubicBezTo>
                  <a:lnTo>
                    <a:pt x="2958" y="4922"/>
                  </a:lnTo>
                  <a:cubicBezTo>
                    <a:pt x="3173" y="4842"/>
                    <a:pt x="3388" y="4761"/>
                    <a:pt x="3603" y="4627"/>
                  </a:cubicBezTo>
                  <a:cubicBezTo>
                    <a:pt x="3791" y="4492"/>
                    <a:pt x="3980" y="4331"/>
                    <a:pt x="4168" y="4143"/>
                  </a:cubicBezTo>
                  <a:cubicBezTo>
                    <a:pt x="4679" y="3578"/>
                    <a:pt x="4948" y="3014"/>
                    <a:pt x="4948" y="2395"/>
                  </a:cubicBezTo>
                  <a:cubicBezTo>
                    <a:pt x="4948" y="1777"/>
                    <a:pt x="4679" y="1212"/>
                    <a:pt x="4141" y="701"/>
                  </a:cubicBezTo>
                  <a:cubicBezTo>
                    <a:pt x="3656" y="242"/>
                    <a:pt x="3098" y="0"/>
                    <a:pt x="2513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5336100" y="4422925"/>
              <a:ext cx="135125" cy="135800"/>
            </a:xfrm>
            <a:custGeom>
              <a:avLst/>
              <a:gdLst/>
              <a:ahLst/>
              <a:cxnLst/>
              <a:rect l="l" t="t" r="r" b="b"/>
              <a:pathLst>
                <a:path w="5405" h="5432" extrusionOk="0">
                  <a:moveTo>
                    <a:pt x="3334" y="2420"/>
                  </a:moveTo>
                  <a:lnTo>
                    <a:pt x="4141" y="4168"/>
                  </a:lnTo>
                  <a:lnTo>
                    <a:pt x="2447" y="3308"/>
                  </a:lnTo>
                  <a:lnTo>
                    <a:pt x="3334" y="2420"/>
                  </a:lnTo>
                  <a:close/>
                  <a:moveTo>
                    <a:pt x="3469" y="1"/>
                  </a:moveTo>
                  <a:lnTo>
                    <a:pt x="2608" y="807"/>
                  </a:lnTo>
                  <a:lnTo>
                    <a:pt x="2985" y="1614"/>
                  </a:lnTo>
                  <a:lnTo>
                    <a:pt x="1640" y="2877"/>
                  </a:lnTo>
                  <a:lnTo>
                    <a:pt x="861" y="2474"/>
                  </a:lnTo>
                  <a:lnTo>
                    <a:pt x="0" y="3308"/>
                  </a:lnTo>
                  <a:lnTo>
                    <a:pt x="4383" y="5432"/>
                  </a:lnTo>
                  <a:lnTo>
                    <a:pt x="5404" y="4464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5284350" y="4527100"/>
              <a:ext cx="133100" cy="137150"/>
            </a:xfrm>
            <a:custGeom>
              <a:avLst/>
              <a:gdLst/>
              <a:ahLst/>
              <a:cxnLst/>
              <a:rect l="l" t="t" r="r" b="b"/>
              <a:pathLst>
                <a:path w="5324" h="5486" extrusionOk="0">
                  <a:moveTo>
                    <a:pt x="1049" y="1"/>
                  </a:moveTo>
                  <a:lnTo>
                    <a:pt x="0" y="915"/>
                  </a:lnTo>
                  <a:lnTo>
                    <a:pt x="1721" y="5486"/>
                  </a:lnTo>
                  <a:lnTo>
                    <a:pt x="2608" y="4706"/>
                  </a:lnTo>
                  <a:lnTo>
                    <a:pt x="1317" y="1345"/>
                  </a:lnTo>
                  <a:lnTo>
                    <a:pt x="1317" y="1345"/>
                  </a:lnTo>
                  <a:lnTo>
                    <a:pt x="4436" y="3120"/>
                  </a:lnTo>
                  <a:lnTo>
                    <a:pt x="5323" y="2340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5164700" y="4571475"/>
              <a:ext cx="131750" cy="137825"/>
            </a:xfrm>
            <a:custGeom>
              <a:avLst/>
              <a:gdLst/>
              <a:ahLst/>
              <a:cxnLst/>
              <a:rect l="l" t="t" r="r" b="b"/>
              <a:pathLst>
                <a:path w="5270" h="5513" extrusionOk="0">
                  <a:moveTo>
                    <a:pt x="3415" y="2420"/>
                  </a:moveTo>
                  <a:lnTo>
                    <a:pt x="4060" y="4248"/>
                  </a:lnTo>
                  <a:lnTo>
                    <a:pt x="2447" y="3200"/>
                  </a:lnTo>
                  <a:lnTo>
                    <a:pt x="3415" y="2420"/>
                  </a:lnTo>
                  <a:close/>
                  <a:moveTo>
                    <a:pt x="3791" y="0"/>
                  </a:moveTo>
                  <a:lnTo>
                    <a:pt x="2850" y="726"/>
                  </a:lnTo>
                  <a:lnTo>
                    <a:pt x="3146" y="1560"/>
                  </a:lnTo>
                  <a:lnTo>
                    <a:pt x="1694" y="2716"/>
                  </a:lnTo>
                  <a:lnTo>
                    <a:pt x="941" y="2232"/>
                  </a:lnTo>
                  <a:lnTo>
                    <a:pt x="0" y="2958"/>
                  </a:lnTo>
                  <a:lnTo>
                    <a:pt x="4168" y="5512"/>
                  </a:lnTo>
                  <a:lnTo>
                    <a:pt x="5270" y="4652"/>
                  </a:lnTo>
                  <a:lnTo>
                    <a:pt x="3791" y="0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5118325" y="4660875"/>
              <a:ext cx="121675" cy="132425"/>
            </a:xfrm>
            <a:custGeom>
              <a:avLst/>
              <a:gdLst/>
              <a:ahLst/>
              <a:cxnLst/>
              <a:rect l="l" t="t" r="r" b="b"/>
              <a:pathLst>
                <a:path w="4867" h="5297" extrusionOk="0">
                  <a:moveTo>
                    <a:pt x="968" y="0"/>
                  </a:moveTo>
                  <a:lnTo>
                    <a:pt x="0" y="699"/>
                  </a:lnTo>
                  <a:lnTo>
                    <a:pt x="2151" y="3684"/>
                  </a:lnTo>
                  <a:lnTo>
                    <a:pt x="914" y="4571"/>
                  </a:lnTo>
                  <a:lnTo>
                    <a:pt x="1452" y="5297"/>
                  </a:lnTo>
                  <a:lnTo>
                    <a:pt x="4867" y="2823"/>
                  </a:lnTo>
                  <a:lnTo>
                    <a:pt x="4356" y="2097"/>
                  </a:lnTo>
                  <a:lnTo>
                    <a:pt x="3119" y="2985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4995975" y="4694475"/>
              <a:ext cx="127075" cy="137825"/>
            </a:xfrm>
            <a:custGeom>
              <a:avLst/>
              <a:gdLst/>
              <a:ahLst/>
              <a:cxnLst/>
              <a:rect l="l" t="t" r="r" b="b"/>
              <a:pathLst>
                <a:path w="5083" h="5513" extrusionOk="0">
                  <a:moveTo>
                    <a:pt x="3442" y="2367"/>
                  </a:moveTo>
                  <a:lnTo>
                    <a:pt x="3926" y="4222"/>
                  </a:lnTo>
                  <a:lnTo>
                    <a:pt x="2394" y="3039"/>
                  </a:lnTo>
                  <a:lnTo>
                    <a:pt x="3442" y="2367"/>
                  </a:lnTo>
                  <a:close/>
                  <a:moveTo>
                    <a:pt x="4034" y="1"/>
                  </a:moveTo>
                  <a:lnTo>
                    <a:pt x="3039" y="646"/>
                  </a:lnTo>
                  <a:lnTo>
                    <a:pt x="3227" y="1479"/>
                  </a:lnTo>
                  <a:lnTo>
                    <a:pt x="1695" y="2501"/>
                  </a:lnTo>
                  <a:lnTo>
                    <a:pt x="996" y="1963"/>
                  </a:lnTo>
                  <a:lnTo>
                    <a:pt x="1" y="2609"/>
                  </a:lnTo>
                  <a:lnTo>
                    <a:pt x="3899" y="5512"/>
                  </a:lnTo>
                  <a:lnTo>
                    <a:pt x="5082" y="4759"/>
                  </a:lnTo>
                  <a:lnTo>
                    <a:pt x="4034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5003375" y="4828225"/>
              <a:ext cx="37675" cy="46425"/>
            </a:xfrm>
            <a:custGeom>
              <a:avLst/>
              <a:gdLst/>
              <a:ahLst/>
              <a:cxnLst/>
              <a:rect l="l" t="t" r="r" b="b"/>
              <a:pathLst>
                <a:path w="1507" h="1857" extrusionOk="0">
                  <a:moveTo>
                    <a:pt x="619" y="1"/>
                  </a:moveTo>
                  <a:lnTo>
                    <a:pt x="1" y="377"/>
                  </a:lnTo>
                  <a:lnTo>
                    <a:pt x="861" y="1856"/>
                  </a:lnTo>
                  <a:lnTo>
                    <a:pt x="1506" y="148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5195625" y="579575"/>
              <a:ext cx="128400" cy="137800"/>
            </a:xfrm>
            <a:custGeom>
              <a:avLst/>
              <a:gdLst/>
              <a:ahLst/>
              <a:cxnLst/>
              <a:rect l="l" t="t" r="r" b="b"/>
              <a:pathLst>
                <a:path w="5136" h="5512" extrusionOk="0">
                  <a:moveTo>
                    <a:pt x="3952" y="1291"/>
                  </a:moveTo>
                  <a:lnTo>
                    <a:pt x="3441" y="3146"/>
                  </a:lnTo>
                  <a:lnTo>
                    <a:pt x="2393" y="2420"/>
                  </a:lnTo>
                  <a:lnTo>
                    <a:pt x="3952" y="1291"/>
                  </a:lnTo>
                  <a:close/>
                  <a:moveTo>
                    <a:pt x="3979" y="0"/>
                  </a:moveTo>
                  <a:lnTo>
                    <a:pt x="0" y="2823"/>
                  </a:lnTo>
                  <a:lnTo>
                    <a:pt x="968" y="3495"/>
                  </a:lnTo>
                  <a:lnTo>
                    <a:pt x="1694" y="2958"/>
                  </a:lnTo>
                  <a:lnTo>
                    <a:pt x="3199" y="4006"/>
                  </a:lnTo>
                  <a:lnTo>
                    <a:pt x="2984" y="4867"/>
                  </a:lnTo>
                  <a:lnTo>
                    <a:pt x="3952" y="5512"/>
                  </a:lnTo>
                  <a:lnTo>
                    <a:pt x="5135" y="780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5307200" y="635350"/>
              <a:ext cx="170075" cy="168075"/>
            </a:xfrm>
            <a:custGeom>
              <a:avLst/>
              <a:gdLst/>
              <a:ahLst/>
              <a:cxnLst/>
              <a:rect l="l" t="t" r="r" b="b"/>
              <a:pathLst>
                <a:path w="6803" h="6723" extrusionOk="0">
                  <a:moveTo>
                    <a:pt x="2769" y="1"/>
                  </a:moveTo>
                  <a:lnTo>
                    <a:pt x="0" y="3630"/>
                  </a:lnTo>
                  <a:lnTo>
                    <a:pt x="887" y="4329"/>
                  </a:lnTo>
                  <a:lnTo>
                    <a:pt x="2904" y="1668"/>
                  </a:lnTo>
                  <a:lnTo>
                    <a:pt x="2259" y="4249"/>
                  </a:lnTo>
                  <a:lnTo>
                    <a:pt x="2850" y="4706"/>
                  </a:lnTo>
                  <a:lnTo>
                    <a:pt x="5189" y="3388"/>
                  </a:lnTo>
                  <a:lnTo>
                    <a:pt x="3146" y="6050"/>
                  </a:lnTo>
                  <a:lnTo>
                    <a:pt x="4033" y="6722"/>
                  </a:lnTo>
                  <a:lnTo>
                    <a:pt x="6802" y="3093"/>
                  </a:lnTo>
                  <a:lnTo>
                    <a:pt x="5619" y="2178"/>
                  </a:lnTo>
                  <a:lnTo>
                    <a:pt x="3307" y="3496"/>
                  </a:lnTo>
                  <a:lnTo>
                    <a:pt x="3952" y="915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444975" y="751425"/>
              <a:ext cx="124375" cy="122775"/>
            </a:xfrm>
            <a:custGeom>
              <a:avLst/>
              <a:gdLst/>
              <a:ahLst/>
              <a:cxnLst/>
              <a:rect l="l" t="t" r="r" b="b"/>
              <a:pathLst>
                <a:path w="4975" h="4911" extrusionOk="0">
                  <a:moveTo>
                    <a:pt x="2819" y="1027"/>
                  </a:moveTo>
                  <a:cubicBezTo>
                    <a:pt x="3051" y="1027"/>
                    <a:pt x="3267" y="1118"/>
                    <a:pt x="3469" y="1299"/>
                  </a:cubicBezTo>
                  <a:cubicBezTo>
                    <a:pt x="3765" y="1541"/>
                    <a:pt x="3872" y="1810"/>
                    <a:pt x="3845" y="2133"/>
                  </a:cubicBezTo>
                  <a:cubicBezTo>
                    <a:pt x="3845" y="2482"/>
                    <a:pt x="3657" y="2832"/>
                    <a:pt x="3362" y="3182"/>
                  </a:cubicBezTo>
                  <a:cubicBezTo>
                    <a:pt x="3039" y="3558"/>
                    <a:pt x="2716" y="3773"/>
                    <a:pt x="2394" y="3854"/>
                  </a:cubicBezTo>
                  <a:cubicBezTo>
                    <a:pt x="2329" y="3864"/>
                    <a:pt x="2266" y="3870"/>
                    <a:pt x="2203" y="3870"/>
                  </a:cubicBezTo>
                  <a:cubicBezTo>
                    <a:pt x="1954" y="3870"/>
                    <a:pt x="1721" y="3784"/>
                    <a:pt x="1506" y="3612"/>
                  </a:cubicBezTo>
                  <a:cubicBezTo>
                    <a:pt x="1238" y="3370"/>
                    <a:pt x="1103" y="3074"/>
                    <a:pt x="1130" y="2751"/>
                  </a:cubicBezTo>
                  <a:cubicBezTo>
                    <a:pt x="1157" y="2429"/>
                    <a:pt x="1318" y="2079"/>
                    <a:pt x="1641" y="1703"/>
                  </a:cubicBezTo>
                  <a:cubicBezTo>
                    <a:pt x="1937" y="1353"/>
                    <a:pt x="2259" y="1138"/>
                    <a:pt x="2582" y="1058"/>
                  </a:cubicBezTo>
                  <a:cubicBezTo>
                    <a:pt x="2662" y="1037"/>
                    <a:pt x="2741" y="1027"/>
                    <a:pt x="2819" y="1027"/>
                  </a:cubicBezTo>
                  <a:close/>
                  <a:moveTo>
                    <a:pt x="2490" y="1"/>
                  </a:moveTo>
                  <a:cubicBezTo>
                    <a:pt x="2431" y="1"/>
                    <a:pt x="2372" y="4"/>
                    <a:pt x="2313" y="9"/>
                  </a:cubicBezTo>
                  <a:cubicBezTo>
                    <a:pt x="1721" y="63"/>
                    <a:pt x="1184" y="358"/>
                    <a:pt x="700" y="923"/>
                  </a:cubicBezTo>
                  <a:cubicBezTo>
                    <a:pt x="216" y="1488"/>
                    <a:pt x="1" y="2052"/>
                    <a:pt x="55" y="2644"/>
                  </a:cubicBezTo>
                  <a:cubicBezTo>
                    <a:pt x="81" y="3235"/>
                    <a:pt x="404" y="3773"/>
                    <a:pt x="942" y="4257"/>
                  </a:cubicBezTo>
                  <a:cubicBezTo>
                    <a:pt x="1450" y="4693"/>
                    <a:pt x="1958" y="4910"/>
                    <a:pt x="2486" y="4910"/>
                  </a:cubicBezTo>
                  <a:cubicBezTo>
                    <a:pt x="2544" y="4910"/>
                    <a:pt x="2603" y="4908"/>
                    <a:pt x="2662" y="4902"/>
                  </a:cubicBezTo>
                  <a:cubicBezTo>
                    <a:pt x="3254" y="4848"/>
                    <a:pt x="3792" y="4553"/>
                    <a:pt x="4276" y="3988"/>
                  </a:cubicBezTo>
                  <a:cubicBezTo>
                    <a:pt x="4760" y="3423"/>
                    <a:pt x="4975" y="2832"/>
                    <a:pt x="4948" y="2240"/>
                  </a:cubicBezTo>
                  <a:cubicBezTo>
                    <a:pt x="4894" y="1649"/>
                    <a:pt x="4598" y="1138"/>
                    <a:pt x="4034" y="654"/>
                  </a:cubicBezTo>
                  <a:cubicBezTo>
                    <a:pt x="3526" y="219"/>
                    <a:pt x="3017" y="1"/>
                    <a:pt x="2490" y="1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531025" y="826250"/>
              <a:ext cx="131750" cy="153950"/>
            </a:xfrm>
            <a:custGeom>
              <a:avLst/>
              <a:gdLst/>
              <a:ahLst/>
              <a:cxnLst/>
              <a:rect l="l" t="t" r="r" b="b"/>
              <a:pathLst>
                <a:path w="5270" h="6158" extrusionOk="0">
                  <a:moveTo>
                    <a:pt x="3415" y="1425"/>
                  </a:moveTo>
                  <a:lnTo>
                    <a:pt x="3764" y="1775"/>
                  </a:lnTo>
                  <a:cubicBezTo>
                    <a:pt x="3952" y="1936"/>
                    <a:pt x="4060" y="2097"/>
                    <a:pt x="4060" y="2232"/>
                  </a:cubicBezTo>
                  <a:cubicBezTo>
                    <a:pt x="4087" y="2366"/>
                    <a:pt x="4033" y="2528"/>
                    <a:pt x="3872" y="2662"/>
                  </a:cubicBezTo>
                  <a:cubicBezTo>
                    <a:pt x="3737" y="2823"/>
                    <a:pt x="3603" y="2904"/>
                    <a:pt x="3442" y="2904"/>
                  </a:cubicBezTo>
                  <a:cubicBezTo>
                    <a:pt x="3307" y="2877"/>
                    <a:pt x="3146" y="2796"/>
                    <a:pt x="2958" y="2635"/>
                  </a:cubicBezTo>
                  <a:lnTo>
                    <a:pt x="2608" y="2286"/>
                  </a:lnTo>
                  <a:lnTo>
                    <a:pt x="3415" y="1425"/>
                  </a:lnTo>
                  <a:close/>
                  <a:moveTo>
                    <a:pt x="3146" y="0"/>
                  </a:moveTo>
                  <a:lnTo>
                    <a:pt x="0" y="3334"/>
                  </a:lnTo>
                  <a:lnTo>
                    <a:pt x="861" y="4141"/>
                  </a:lnTo>
                  <a:lnTo>
                    <a:pt x="2044" y="2877"/>
                  </a:lnTo>
                  <a:lnTo>
                    <a:pt x="2286" y="3119"/>
                  </a:lnTo>
                  <a:cubicBezTo>
                    <a:pt x="2420" y="3227"/>
                    <a:pt x="2501" y="3388"/>
                    <a:pt x="2527" y="3522"/>
                  </a:cubicBezTo>
                  <a:cubicBezTo>
                    <a:pt x="2554" y="3657"/>
                    <a:pt x="2554" y="3845"/>
                    <a:pt x="2474" y="4087"/>
                  </a:cubicBezTo>
                  <a:lnTo>
                    <a:pt x="2097" y="5297"/>
                  </a:lnTo>
                  <a:lnTo>
                    <a:pt x="3011" y="6157"/>
                  </a:lnTo>
                  <a:lnTo>
                    <a:pt x="3442" y="4786"/>
                  </a:lnTo>
                  <a:cubicBezTo>
                    <a:pt x="3522" y="4490"/>
                    <a:pt x="3549" y="4275"/>
                    <a:pt x="3549" y="4087"/>
                  </a:cubicBezTo>
                  <a:cubicBezTo>
                    <a:pt x="3549" y="3899"/>
                    <a:pt x="3495" y="3737"/>
                    <a:pt x="3415" y="3603"/>
                  </a:cubicBezTo>
                  <a:lnTo>
                    <a:pt x="3415" y="3603"/>
                  </a:lnTo>
                  <a:cubicBezTo>
                    <a:pt x="3614" y="3703"/>
                    <a:pt x="3814" y="3758"/>
                    <a:pt x="4002" y="3758"/>
                  </a:cubicBezTo>
                  <a:cubicBezTo>
                    <a:pt x="4068" y="3758"/>
                    <a:pt x="4132" y="3751"/>
                    <a:pt x="4194" y="3737"/>
                  </a:cubicBezTo>
                  <a:cubicBezTo>
                    <a:pt x="4436" y="3711"/>
                    <a:pt x="4651" y="3576"/>
                    <a:pt x="4867" y="3361"/>
                  </a:cubicBezTo>
                  <a:cubicBezTo>
                    <a:pt x="5162" y="3038"/>
                    <a:pt x="5270" y="2716"/>
                    <a:pt x="5216" y="2366"/>
                  </a:cubicBezTo>
                  <a:cubicBezTo>
                    <a:pt x="5135" y="2044"/>
                    <a:pt x="4893" y="1667"/>
                    <a:pt x="4463" y="1237"/>
                  </a:cubicBezTo>
                  <a:lnTo>
                    <a:pt x="3146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618400" y="913625"/>
              <a:ext cx="133100" cy="104475"/>
            </a:xfrm>
            <a:custGeom>
              <a:avLst/>
              <a:gdLst/>
              <a:ahLst/>
              <a:cxnLst/>
              <a:rect l="l" t="t" r="r" b="b"/>
              <a:pathLst>
                <a:path w="5324" h="4179" extrusionOk="0">
                  <a:moveTo>
                    <a:pt x="3496" y="1425"/>
                  </a:moveTo>
                  <a:lnTo>
                    <a:pt x="3953" y="1909"/>
                  </a:lnTo>
                  <a:cubicBezTo>
                    <a:pt x="4114" y="2071"/>
                    <a:pt x="4195" y="2232"/>
                    <a:pt x="4195" y="2393"/>
                  </a:cubicBezTo>
                  <a:cubicBezTo>
                    <a:pt x="4195" y="2555"/>
                    <a:pt x="4141" y="2716"/>
                    <a:pt x="3980" y="2850"/>
                  </a:cubicBezTo>
                  <a:cubicBezTo>
                    <a:pt x="3845" y="3012"/>
                    <a:pt x="3684" y="3066"/>
                    <a:pt x="3522" y="3066"/>
                  </a:cubicBezTo>
                  <a:cubicBezTo>
                    <a:pt x="3334" y="3039"/>
                    <a:pt x="3173" y="2958"/>
                    <a:pt x="3012" y="2797"/>
                  </a:cubicBezTo>
                  <a:lnTo>
                    <a:pt x="2581" y="2313"/>
                  </a:lnTo>
                  <a:lnTo>
                    <a:pt x="3496" y="1425"/>
                  </a:lnTo>
                  <a:close/>
                  <a:moveTo>
                    <a:pt x="3280" y="0"/>
                  </a:moveTo>
                  <a:lnTo>
                    <a:pt x="0" y="3173"/>
                  </a:lnTo>
                  <a:lnTo>
                    <a:pt x="807" y="4007"/>
                  </a:lnTo>
                  <a:lnTo>
                    <a:pt x="1963" y="2904"/>
                  </a:lnTo>
                  <a:lnTo>
                    <a:pt x="2501" y="3469"/>
                  </a:lnTo>
                  <a:cubicBezTo>
                    <a:pt x="2904" y="3899"/>
                    <a:pt x="3307" y="4114"/>
                    <a:pt x="3711" y="4168"/>
                  </a:cubicBezTo>
                  <a:cubicBezTo>
                    <a:pt x="3762" y="4175"/>
                    <a:pt x="3813" y="4178"/>
                    <a:pt x="3863" y="4178"/>
                  </a:cubicBezTo>
                  <a:cubicBezTo>
                    <a:pt x="4209" y="4178"/>
                    <a:pt x="4535" y="4019"/>
                    <a:pt x="4840" y="3738"/>
                  </a:cubicBezTo>
                  <a:cubicBezTo>
                    <a:pt x="5162" y="3415"/>
                    <a:pt x="5324" y="3039"/>
                    <a:pt x="5297" y="2635"/>
                  </a:cubicBezTo>
                  <a:cubicBezTo>
                    <a:pt x="5270" y="2232"/>
                    <a:pt x="5055" y="1829"/>
                    <a:pt x="4652" y="1399"/>
                  </a:cubicBezTo>
                  <a:lnTo>
                    <a:pt x="3280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5697700" y="1000325"/>
              <a:ext cx="153275" cy="152600"/>
            </a:xfrm>
            <a:custGeom>
              <a:avLst/>
              <a:gdLst/>
              <a:ahLst/>
              <a:cxnLst/>
              <a:rect l="l" t="t" r="r" b="b"/>
              <a:pathLst>
                <a:path w="6131" h="6104" extrusionOk="0">
                  <a:moveTo>
                    <a:pt x="3442" y="1"/>
                  </a:moveTo>
                  <a:lnTo>
                    <a:pt x="1" y="3012"/>
                  </a:lnTo>
                  <a:lnTo>
                    <a:pt x="781" y="3899"/>
                  </a:lnTo>
                  <a:lnTo>
                    <a:pt x="2232" y="2636"/>
                  </a:lnTo>
                  <a:lnTo>
                    <a:pt x="3389" y="3953"/>
                  </a:lnTo>
                  <a:lnTo>
                    <a:pt x="1910" y="5217"/>
                  </a:lnTo>
                  <a:lnTo>
                    <a:pt x="2690" y="6104"/>
                  </a:lnTo>
                  <a:lnTo>
                    <a:pt x="6131" y="3093"/>
                  </a:lnTo>
                  <a:lnTo>
                    <a:pt x="5351" y="2205"/>
                  </a:lnTo>
                  <a:lnTo>
                    <a:pt x="4061" y="3362"/>
                  </a:lnTo>
                  <a:lnTo>
                    <a:pt x="2905" y="2044"/>
                  </a:lnTo>
                  <a:lnTo>
                    <a:pt x="4222" y="888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5783750" y="1103850"/>
              <a:ext cx="138475" cy="135125"/>
            </a:xfrm>
            <a:custGeom>
              <a:avLst/>
              <a:gdLst/>
              <a:ahLst/>
              <a:cxnLst/>
              <a:rect l="l" t="t" r="r" b="b"/>
              <a:pathLst>
                <a:path w="5539" h="5405" extrusionOk="0">
                  <a:moveTo>
                    <a:pt x="3576" y="0"/>
                  </a:moveTo>
                  <a:lnTo>
                    <a:pt x="0" y="2850"/>
                  </a:lnTo>
                  <a:lnTo>
                    <a:pt x="2017" y="5404"/>
                  </a:lnTo>
                  <a:lnTo>
                    <a:pt x="2716" y="4840"/>
                  </a:lnTo>
                  <a:lnTo>
                    <a:pt x="1425" y="3227"/>
                  </a:lnTo>
                  <a:lnTo>
                    <a:pt x="2232" y="2581"/>
                  </a:lnTo>
                  <a:lnTo>
                    <a:pt x="3415" y="4060"/>
                  </a:lnTo>
                  <a:lnTo>
                    <a:pt x="4114" y="3495"/>
                  </a:lnTo>
                  <a:lnTo>
                    <a:pt x="2931" y="2017"/>
                  </a:lnTo>
                  <a:lnTo>
                    <a:pt x="3603" y="1479"/>
                  </a:lnTo>
                  <a:lnTo>
                    <a:pt x="4867" y="3065"/>
                  </a:lnTo>
                  <a:lnTo>
                    <a:pt x="5539" y="2501"/>
                  </a:lnTo>
                  <a:lnTo>
                    <a:pt x="3576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5842225" y="1215425"/>
              <a:ext cx="137825" cy="129750"/>
            </a:xfrm>
            <a:custGeom>
              <a:avLst/>
              <a:gdLst/>
              <a:ahLst/>
              <a:cxnLst/>
              <a:rect l="l" t="t" r="r" b="b"/>
              <a:pathLst>
                <a:path w="5513" h="5190" extrusionOk="0">
                  <a:moveTo>
                    <a:pt x="4222" y="1210"/>
                  </a:moveTo>
                  <a:lnTo>
                    <a:pt x="3119" y="2770"/>
                  </a:lnTo>
                  <a:lnTo>
                    <a:pt x="2393" y="1775"/>
                  </a:lnTo>
                  <a:lnTo>
                    <a:pt x="4222" y="1210"/>
                  </a:lnTo>
                  <a:close/>
                  <a:moveTo>
                    <a:pt x="4679" y="0"/>
                  </a:moveTo>
                  <a:lnTo>
                    <a:pt x="0" y="1318"/>
                  </a:lnTo>
                  <a:lnTo>
                    <a:pt x="699" y="2286"/>
                  </a:lnTo>
                  <a:lnTo>
                    <a:pt x="1533" y="2017"/>
                  </a:lnTo>
                  <a:lnTo>
                    <a:pt x="2608" y="3522"/>
                  </a:lnTo>
                  <a:lnTo>
                    <a:pt x="2124" y="4248"/>
                  </a:lnTo>
                  <a:lnTo>
                    <a:pt x="2797" y="5189"/>
                  </a:lnTo>
                  <a:lnTo>
                    <a:pt x="5512" y="1130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4064375" y="2529475"/>
              <a:ext cx="141175" cy="377100"/>
            </a:xfrm>
            <a:custGeom>
              <a:avLst/>
              <a:gdLst/>
              <a:ahLst/>
              <a:cxnLst/>
              <a:rect l="l" t="t" r="r" b="b"/>
              <a:pathLst>
                <a:path w="5647" h="15084" fill="none" extrusionOk="0">
                  <a:moveTo>
                    <a:pt x="1" y="1"/>
                  </a:moveTo>
                  <a:cubicBezTo>
                    <a:pt x="4034" y="3872"/>
                    <a:pt x="5647" y="9626"/>
                    <a:pt x="4168" y="15084"/>
                  </a:cubicBezTo>
                </a:path>
              </a:pathLst>
            </a:custGeom>
            <a:noFill/>
            <a:ln w="22175" cap="flat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4064375" y="2414550"/>
              <a:ext cx="109600" cy="114950"/>
            </a:xfrm>
            <a:custGeom>
              <a:avLst/>
              <a:gdLst/>
              <a:ahLst/>
              <a:cxnLst/>
              <a:rect l="l" t="t" r="r" b="b"/>
              <a:pathLst>
                <a:path w="4384" h="4598" fill="none" extrusionOk="0">
                  <a:moveTo>
                    <a:pt x="4383" y="0"/>
                  </a:moveTo>
                  <a:lnTo>
                    <a:pt x="1" y="4598"/>
                  </a:lnTo>
                </a:path>
              </a:pathLst>
            </a:custGeom>
            <a:noFill/>
            <a:ln w="22175" cap="rnd" cmpd="sng">
              <a:solidFill>
                <a:srgbClr val="6A3D9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3583800" y="2569800"/>
              <a:ext cx="442300" cy="1401475"/>
            </a:xfrm>
            <a:custGeom>
              <a:avLst/>
              <a:gdLst/>
              <a:ahLst/>
              <a:cxnLst/>
              <a:rect l="l" t="t" r="r" b="b"/>
              <a:pathLst>
                <a:path w="17692" h="56059" fill="none" extrusionOk="0">
                  <a:moveTo>
                    <a:pt x="0" y="7663"/>
                  </a:moveTo>
                  <a:cubicBezTo>
                    <a:pt x="888" y="3173"/>
                    <a:pt x="5109" y="1"/>
                    <a:pt x="9652" y="458"/>
                  </a:cubicBezTo>
                  <a:cubicBezTo>
                    <a:pt x="14223" y="915"/>
                    <a:pt x="17691" y="4760"/>
                    <a:pt x="17664" y="9330"/>
                  </a:cubicBezTo>
                  <a:cubicBezTo>
                    <a:pt x="17638" y="13901"/>
                    <a:pt x="14142" y="17719"/>
                    <a:pt x="9652" y="18149"/>
                  </a:cubicBezTo>
                  <a:lnTo>
                    <a:pt x="13685" y="56058"/>
                  </a:lnTo>
                </a:path>
              </a:pathLst>
            </a:custGeom>
            <a:noFill/>
            <a:ln w="22175" cap="rnd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3273275" y="2692800"/>
              <a:ext cx="311900" cy="65900"/>
            </a:xfrm>
            <a:custGeom>
              <a:avLst/>
              <a:gdLst/>
              <a:ahLst/>
              <a:cxnLst/>
              <a:rect l="l" t="t" r="r" b="b"/>
              <a:pathLst>
                <a:path w="12476" h="2636" fill="none" extrusionOk="0">
                  <a:moveTo>
                    <a:pt x="0" y="1"/>
                  </a:moveTo>
                  <a:lnTo>
                    <a:pt x="12475" y="2636"/>
                  </a:lnTo>
                </a:path>
              </a:pathLst>
            </a:custGeom>
            <a:noFill/>
            <a:ln w="27550" cap="flat" cmpd="sng">
              <a:solidFill>
                <a:srgbClr val="A6C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3242350" y="1685250"/>
              <a:ext cx="392550" cy="1588325"/>
            </a:xfrm>
            <a:custGeom>
              <a:avLst/>
              <a:gdLst/>
              <a:ahLst/>
              <a:cxnLst/>
              <a:rect l="l" t="t" r="r" b="b"/>
              <a:pathLst>
                <a:path w="15702" h="63533" fill="none" extrusionOk="0">
                  <a:moveTo>
                    <a:pt x="11615" y="63532"/>
                  </a:moveTo>
                  <a:cubicBezTo>
                    <a:pt x="4194" y="59284"/>
                    <a:pt x="0" y="51057"/>
                    <a:pt x="887" y="42588"/>
                  </a:cubicBezTo>
                  <a:cubicBezTo>
                    <a:pt x="1748" y="34092"/>
                    <a:pt x="7528" y="26914"/>
                    <a:pt x="15702" y="24252"/>
                  </a:cubicBezTo>
                  <a:lnTo>
                    <a:pt x="7878" y="1"/>
                  </a:lnTo>
                </a:path>
              </a:pathLst>
            </a:custGeom>
            <a:noFill/>
            <a:ln w="22175" cap="rnd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3103875" y="2393700"/>
              <a:ext cx="133125" cy="375100"/>
            </a:xfrm>
            <a:custGeom>
              <a:avLst/>
              <a:gdLst/>
              <a:ahLst/>
              <a:cxnLst/>
              <a:rect l="l" t="t" r="r" b="b"/>
              <a:pathLst>
                <a:path w="5325" h="15004" fill="none" extrusionOk="0">
                  <a:moveTo>
                    <a:pt x="5324" y="1"/>
                  </a:moveTo>
                  <a:cubicBezTo>
                    <a:pt x="2125" y="4356"/>
                    <a:pt x="270" y="9572"/>
                    <a:pt x="1" y="15003"/>
                  </a:cubicBezTo>
                </a:path>
              </a:pathLst>
            </a:custGeom>
            <a:noFill/>
            <a:ln w="22175" cap="flat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3441300" y="3772275"/>
              <a:ext cx="255450" cy="198325"/>
            </a:xfrm>
            <a:custGeom>
              <a:avLst/>
              <a:gdLst/>
              <a:ahLst/>
              <a:cxnLst/>
              <a:rect l="l" t="t" r="r" b="b"/>
              <a:pathLst>
                <a:path w="10218" h="7933" fill="none" extrusionOk="0">
                  <a:moveTo>
                    <a:pt x="1" y="5889"/>
                  </a:moveTo>
                  <a:lnTo>
                    <a:pt x="1909" y="1"/>
                  </a:lnTo>
                  <a:cubicBezTo>
                    <a:pt x="4625" y="861"/>
                    <a:pt x="7394" y="1453"/>
                    <a:pt x="10217" y="1749"/>
                  </a:cubicBezTo>
                  <a:lnTo>
                    <a:pt x="9572" y="7932"/>
                  </a:lnTo>
                </a:path>
              </a:pathLst>
            </a:custGeom>
            <a:noFill/>
            <a:ln w="22175" cap="rnd" cmpd="sng">
              <a:solidFill>
                <a:srgbClr val="E31A1C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3217475" y="3550475"/>
              <a:ext cx="408025" cy="269550"/>
            </a:xfrm>
            <a:custGeom>
              <a:avLst/>
              <a:gdLst/>
              <a:ahLst/>
              <a:cxnLst/>
              <a:rect l="l" t="t" r="r" b="b"/>
              <a:pathLst>
                <a:path w="16321" h="10782" fill="none" extrusionOk="0">
                  <a:moveTo>
                    <a:pt x="14976" y="9948"/>
                  </a:moveTo>
                  <a:lnTo>
                    <a:pt x="16320" y="3765"/>
                  </a:lnTo>
                  <a:cubicBezTo>
                    <a:pt x="12852" y="3039"/>
                    <a:pt x="9491" y="1775"/>
                    <a:pt x="6399" y="1"/>
                  </a:cubicBezTo>
                  <a:lnTo>
                    <a:pt x="0" y="10782"/>
                  </a:lnTo>
                </a:path>
              </a:pathLst>
            </a:custGeom>
            <a:noFill/>
            <a:ln w="22175" cap="rnd" cmpd="sng">
              <a:solidFill>
                <a:srgbClr val="E31A1C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3019200" y="3325975"/>
              <a:ext cx="568650" cy="350225"/>
            </a:xfrm>
            <a:custGeom>
              <a:avLst/>
              <a:gdLst/>
              <a:ahLst/>
              <a:cxnLst/>
              <a:rect l="l" t="t" r="r" b="b"/>
              <a:pathLst>
                <a:path w="22746" h="14009" fill="none" extrusionOk="0">
                  <a:moveTo>
                    <a:pt x="20756" y="11804"/>
                  </a:moveTo>
                  <a:lnTo>
                    <a:pt x="22746" y="5781"/>
                  </a:lnTo>
                  <a:cubicBezTo>
                    <a:pt x="19009" y="4571"/>
                    <a:pt x="15567" y="2609"/>
                    <a:pt x="12583" y="1"/>
                  </a:cubicBezTo>
                  <a:lnTo>
                    <a:pt x="0" y="14008"/>
                  </a:lnTo>
                </a:path>
              </a:pathLst>
            </a:custGeom>
            <a:noFill/>
            <a:ln w="22175" cap="rnd" cmpd="sng">
              <a:solidFill>
                <a:srgbClr val="E31A1C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2731500" y="3154575"/>
              <a:ext cx="377100" cy="339475"/>
            </a:xfrm>
            <a:custGeom>
              <a:avLst/>
              <a:gdLst/>
              <a:ahLst/>
              <a:cxnLst/>
              <a:rect l="l" t="t" r="r" b="b"/>
              <a:pathLst>
                <a:path w="15084" h="13579" fill="none" extrusionOk="0">
                  <a:moveTo>
                    <a:pt x="1" y="5109"/>
                  </a:moveTo>
                  <a:lnTo>
                    <a:pt x="11481" y="1"/>
                  </a:lnTo>
                  <a:cubicBezTo>
                    <a:pt x="12449" y="2205"/>
                    <a:pt x="13659" y="4276"/>
                    <a:pt x="15084" y="6211"/>
                  </a:cubicBezTo>
                  <a:lnTo>
                    <a:pt x="4921" y="13578"/>
                  </a:lnTo>
                </a:path>
              </a:pathLst>
            </a:custGeom>
            <a:noFill/>
            <a:ln w="27550" cap="rnd" cmpd="sng">
              <a:solidFill>
                <a:srgbClr val="FF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3059525" y="3075925"/>
              <a:ext cx="274925" cy="158675"/>
            </a:xfrm>
            <a:custGeom>
              <a:avLst/>
              <a:gdLst/>
              <a:ahLst/>
              <a:cxnLst/>
              <a:rect l="l" t="t" r="r" b="b"/>
              <a:pathLst>
                <a:path w="10997" h="6347" fill="none" extrusionOk="0">
                  <a:moveTo>
                    <a:pt x="0" y="6346"/>
                  </a:moveTo>
                  <a:lnTo>
                    <a:pt x="10997" y="1"/>
                  </a:lnTo>
                </a:path>
              </a:pathLst>
            </a:custGeom>
            <a:noFill/>
            <a:ln w="27550" cap="rnd" cmpd="sng">
              <a:solidFill>
                <a:srgbClr val="FF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2629350" y="2805050"/>
              <a:ext cx="178125" cy="244025"/>
            </a:xfrm>
            <a:custGeom>
              <a:avLst/>
              <a:gdLst/>
              <a:ahLst/>
              <a:cxnLst/>
              <a:rect l="l" t="t" r="r" b="b"/>
              <a:pathLst>
                <a:path w="7125" h="9761" fill="none" extrusionOk="0">
                  <a:moveTo>
                    <a:pt x="0" y="1"/>
                  </a:moveTo>
                  <a:lnTo>
                    <a:pt x="6238" y="108"/>
                  </a:lnTo>
                  <a:cubicBezTo>
                    <a:pt x="6238" y="2931"/>
                    <a:pt x="6533" y="5728"/>
                    <a:pt x="7125" y="8470"/>
                  </a:cubicBezTo>
                  <a:lnTo>
                    <a:pt x="1049" y="9761"/>
                  </a:lnTo>
                </a:path>
              </a:pathLst>
            </a:custGeom>
            <a:noFill/>
            <a:ln w="27550" cap="rnd" cmpd="sng">
              <a:solidFill>
                <a:srgbClr val="FDBF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2654200" y="2561075"/>
              <a:ext cx="308550" cy="350200"/>
            </a:xfrm>
            <a:custGeom>
              <a:avLst/>
              <a:gdLst/>
              <a:ahLst/>
              <a:cxnLst/>
              <a:rect l="l" t="t" r="r" b="b"/>
              <a:pathLst>
                <a:path w="12342" h="14008" fill="none" extrusionOk="0">
                  <a:moveTo>
                    <a:pt x="1" y="0"/>
                  </a:moveTo>
                  <a:lnTo>
                    <a:pt x="12342" y="2608"/>
                  </a:lnTo>
                  <a:cubicBezTo>
                    <a:pt x="11589" y="6157"/>
                    <a:pt x="11401" y="9814"/>
                    <a:pt x="11777" y="13390"/>
                  </a:cubicBezTo>
                  <a:lnTo>
                    <a:pt x="5459" y="14008"/>
                  </a:lnTo>
                </a:path>
              </a:pathLst>
            </a:custGeom>
            <a:noFill/>
            <a:ln w="27550" cap="rnd" cmpd="sng">
              <a:solidFill>
                <a:srgbClr val="FDBF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2851825" y="2114100"/>
              <a:ext cx="256125" cy="186200"/>
            </a:xfrm>
            <a:custGeom>
              <a:avLst/>
              <a:gdLst/>
              <a:ahLst/>
              <a:cxnLst/>
              <a:rect l="l" t="t" r="r" b="b"/>
              <a:pathLst>
                <a:path w="10245" h="7448" fill="none" extrusionOk="0">
                  <a:moveTo>
                    <a:pt x="0" y="0"/>
                  </a:moveTo>
                  <a:lnTo>
                    <a:pt x="10244" y="7447"/>
                  </a:lnTo>
                </a:path>
              </a:pathLst>
            </a:custGeom>
            <a:noFill/>
            <a:ln w="27550" cap="rnd" cmpd="sng">
              <a:solidFill>
                <a:srgbClr val="33A0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2729500" y="1931275"/>
              <a:ext cx="498750" cy="527650"/>
            </a:xfrm>
            <a:custGeom>
              <a:avLst/>
              <a:gdLst/>
              <a:ahLst/>
              <a:cxnLst/>
              <a:rect l="l" t="t" r="r" b="b"/>
              <a:pathLst>
                <a:path w="19950" h="21106" fill="none" extrusionOk="0">
                  <a:moveTo>
                    <a:pt x="0" y="15836"/>
                  </a:moveTo>
                  <a:lnTo>
                    <a:pt x="11642" y="21106"/>
                  </a:lnTo>
                  <a:cubicBezTo>
                    <a:pt x="13497" y="16589"/>
                    <a:pt x="16374" y="12663"/>
                    <a:pt x="19950" y="9437"/>
                  </a:cubicBezTo>
                  <a:lnTo>
                    <a:pt x="11454" y="0"/>
                  </a:lnTo>
                </a:path>
              </a:pathLst>
            </a:custGeom>
            <a:noFill/>
            <a:ln w="27550" cap="rnd" cmpd="sng">
              <a:solidFill>
                <a:srgbClr val="33A0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2945250" y="2760025"/>
              <a:ext cx="158650" cy="8775"/>
            </a:xfrm>
            <a:custGeom>
              <a:avLst/>
              <a:gdLst/>
              <a:ahLst/>
              <a:cxnLst/>
              <a:rect l="l" t="t" r="r" b="b"/>
              <a:pathLst>
                <a:path w="6346" h="351" fill="none" extrusionOk="0">
                  <a:moveTo>
                    <a:pt x="6346" y="350"/>
                  </a:moveTo>
                  <a:lnTo>
                    <a:pt x="1" y="1"/>
                  </a:lnTo>
                </a:path>
              </a:pathLst>
            </a:custGeom>
            <a:noFill/>
            <a:ln w="27550" cap="rnd" cmpd="sng">
              <a:solidFill>
                <a:srgbClr val="FDBF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3107925" y="2300275"/>
              <a:ext cx="129075" cy="93450"/>
            </a:xfrm>
            <a:custGeom>
              <a:avLst/>
              <a:gdLst/>
              <a:ahLst/>
              <a:cxnLst/>
              <a:rect l="l" t="t" r="r" b="b"/>
              <a:pathLst>
                <a:path w="5163" h="3738" fill="none" extrusionOk="0">
                  <a:moveTo>
                    <a:pt x="0" y="0"/>
                  </a:moveTo>
                  <a:lnTo>
                    <a:pt x="5162" y="3738"/>
                  </a:lnTo>
                </a:path>
              </a:pathLst>
            </a:custGeom>
            <a:noFill/>
            <a:ln w="27550" cap="flat" cmpd="sng">
              <a:solidFill>
                <a:srgbClr val="33A0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3142875" y="2571150"/>
              <a:ext cx="149900" cy="53125"/>
            </a:xfrm>
            <a:custGeom>
              <a:avLst/>
              <a:gdLst/>
              <a:ahLst/>
              <a:cxnLst/>
              <a:rect l="l" t="t" r="r" b="b"/>
              <a:pathLst>
                <a:path w="5996" h="2125" fill="none" extrusionOk="0">
                  <a:moveTo>
                    <a:pt x="0" y="1"/>
                  </a:moveTo>
                  <a:lnTo>
                    <a:pt x="5996" y="2125"/>
                  </a:lnTo>
                </a:path>
              </a:pathLst>
            </a:custGeom>
            <a:noFill/>
            <a:ln w="27550" cap="flat" cmpd="sng">
              <a:solidFill>
                <a:srgbClr val="A6C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3214775" y="1786075"/>
              <a:ext cx="317975" cy="550525"/>
            </a:xfrm>
            <a:custGeom>
              <a:avLst/>
              <a:gdLst/>
              <a:ahLst/>
              <a:cxnLst/>
              <a:rect l="l" t="t" r="r" b="b"/>
              <a:pathLst>
                <a:path w="12719" h="22021" fill="none" extrusionOk="0">
                  <a:moveTo>
                    <a:pt x="1" y="1"/>
                  </a:moveTo>
                  <a:lnTo>
                    <a:pt x="12718" y="22020"/>
                  </a:lnTo>
                </a:path>
              </a:pathLst>
            </a:custGeom>
            <a:noFill/>
            <a:ln w="22175" cap="rnd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3453400" y="3273550"/>
              <a:ext cx="79350" cy="137150"/>
            </a:xfrm>
            <a:custGeom>
              <a:avLst/>
              <a:gdLst/>
              <a:ahLst/>
              <a:cxnLst/>
              <a:rect l="l" t="t" r="r" b="b"/>
              <a:pathLst>
                <a:path w="3174" h="5486" fill="none" extrusionOk="0">
                  <a:moveTo>
                    <a:pt x="0" y="5485"/>
                  </a:moveTo>
                  <a:lnTo>
                    <a:pt x="3173" y="0"/>
                  </a:lnTo>
                </a:path>
              </a:pathLst>
            </a:custGeom>
            <a:noFill/>
            <a:ln w="22175" cap="rnd" cmpd="sng">
              <a:solidFill>
                <a:srgbClr val="E31A1C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3870800" y="3014100"/>
              <a:ext cx="294425" cy="906075"/>
            </a:xfrm>
            <a:custGeom>
              <a:avLst/>
              <a:gdLst/>
              <a:ahLst/>
              <a:cxnLst/>
              <a:rect l="l" t="t" r="r" b="b"/>
              <a:pathLst>
                <a:path w="11777" h="36243" fill="none" extrusionOk="0">
                  <a:moveTo>
                    <a:pt x="11777" y="36243"/>
                  </a:moveTo>
                  <a:lnTo>
                    <a:pt x="1" y="0"/>
                  </a:lnTo>
                </a:path>
              </a:pathLst>
            </a:custGeom>
            <a:noFill/>
            <a:ln w="22175" cap="rnd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3913150" y="2995275"/>
              <a:ext cx="476575" cy="826100"/>
            </a:xfrm>
            <a:custGeom>
              <a:avLst/>
              <a:gdLst/>
              <a:ahLst/>
              <a:cxnLst/>
              <a:rect l="l" t="t" r="r" b="b"/>
              <a:pathLst>
                <a:path w="19063" h="33044" fill="none" extrusionOk="0">
                  <a:moveTo>
                    <a:pt x="19063" y="33044"/>
                  </a:moveTo>
                  <a:lnTo>
                    <a:pt x="1" y="1"/>
                  </a:lnTo>
                </a:path>
              </a:pathLst>
            </a:custGeom>
            <a:noFill/>
            <a:ln w="22175" cap="rnd" cmpd="sng">
              <a:solidFill>
                <a:srgbClr val="FB9A99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3950800" y="2969075"/>
              <a:ext cx="637875" cy="708450"/>
            </a:xfrm>
            <a:custGeom>
              <a:avLst/>
              <a:gdLst/>
              <a:ahLst/>
              <a:cxnLst/>
              <a:rect l="l" t="t" r="r" b="b"/>
              <a:pathLst>
                <a:path w="25515" h="28338" fill="none" extrusionOk="0">
                  <a:moveTo>
                    <a:pt x="25515" y="28338"/>
                  </a:moveTo>
                  <a:lnTo>
                    <a:pt x="0" y="0"/>
                  </a:lnTo>
                </a:path>
              </a:pathLst>
            </a:custGeom>
            <a:noFill/>
            <a:ln w="22175" cap="rnd" cmpd="sng">
              <a:solidFill>
                <a:srgbClr val="FB9A99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3981700" y="2934775"/>
              <a:ext cx="771675" cy="560600"/>
            </a:xfrm>
            <a:custGeom>
              <a:avLst/>
              <a:gdLst/>
              <a:ahLst/>
              <a:cxnLst/>
              <a:rect l="l" t="t" r="r" b="b"/>
              <a:pathLst>
                <a:path w="30867" h="22424" fill="none" extrusionOk="0">
                  <a:moveTo>
                    <a:pt x="30866" y="22424"/>
                  </a:moveTo>
                  <a:lnTo>
                    <a:pt x="1" y="1"/>
                  </a:lnTo>
                </a:path>
              </a:pathLst>
            </a:custGeom>
            <a:noFill/>
            <a:ln w="22175" cap="rnd" cmpd="sng">
              <a:solidFill>
                <a:srgbClr val="FB9A99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4795675" y="2802375"/>
              <a:ext cx="183525" cy="247375"/>
            </a:xfrm>
            <a:custGeom>
              <a:avLst/>
              <a:gdLst/>
              <a:ahLst/>
              <a:cxnLst/>
              <a:rect l="l" t="t" r="r" b="b"/>
              <a:pathLst>
                <a:path w="7341" h="9895" fill="none" extrusionOk="0">
                  <a:moveTo>
                    <a:pt x="6292" y="9894"/>
                  </a:moveTo>
                  <a:lnTo>
                    <a:pt x="1" y="8496"/>
                  </a:lnTo>
                  <a:cubicBezTo>
                    <a:pt x="565" y="5727"/>
                    <a:pt x="861" y="2958"/>
                    <a:pt x="861" y="135"/>
                  </a:cubicBezTo>
                  <a:lnTo>
                    <a:pt x="7341" y="0"/>
                  </a:lnTo>
                </a:path>
              </a:pathLst>
            </a:custGeom>
            <a:noFill/>
            <a:ln w="22175" cap="rnd" cmpd="sng">
              <a:solidFill>
                <a:srgbClr val="B2DF8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4585300" y="2897150"/>
              <a:ext cx="291075" cy="385825"/>
            </a:xfrm>
            <a:custGeom>
              <a:avLst/>
              <a:gdLst/>
              <a:ahLst/>
              <a:cxnLst/>
              <a:rect l="l" t="t" r="r" b="b"/>
              <a:pathLst>
                <a:path w="11643" h="15433" fill="none" extrusionOk="0">
                  <a:moveTo>
                    <a:pt x="11642" y="15433"/>
                  </a:moveTo>
                  <a:lnTo>
                    <a:pt x="1" y="10190"/>
                  </a:lnTo>
                  <a:cubicBezTo>
                    <a:pt x="1426" y="6964"/>
                    <a:pt x="2367" y="3522"/>
                    <a:pt x="2743" y="0"/>
                  </a:cubicBezTo>
                  <a:lnTo>
                    <a:pt x="9061" y="646"/>
                  </a:lnTo>
                </a:path>
              </a:pathLst>
            </a:custGeom>
            <a:noFill/>
            <a:ln w="22175" cap="rnd" cmpd="sng">
              <a:solidFill>
                <a:srgbClr val="B2DF8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3876175" y="1633500"/>
              <a:ext cx="49775" cy="477250"/>
            </a:xfrm>
            <a:custGeom>
              <a:avLst/>
              <a:gdLst/>
              <a:ahLst/>
              <a:cxnLst/>
              <a:rect l="l" t="t" r="r" b="b"/>
              <a:pathLst>
                <a:path w="1991" h="19090" fill="none" extrusionOk="0">
                  <a:moveTo>
                    <a:pt x="1990" y="0"/>
                  </a:moveTo>
                  <a:lnTo>
                    <a:pt x="1" y="19090"/>
                  </a:lnTo>
                </a:path>
              </a:pathLst>
            </a:custGeom>
            <a:noFill/>
            <a:ln w="22175" cap="rnd" cmpd="sng">
              <a:solidFill>
                <a:srgbClr val="6A3D9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4729825" y="2326500"/>
              <a:ext cx="224500" cy="270225"/>
            </a:xfrm>
            <a:custGeom>
              <a:avLst/>
              <a:gdLst/>
              <a:ahLst/>
              <a:cxnLst/>
              <a:rect l="l" t="t" r="r" b="b"/>
              <a:pathLst>
                <a:path w="8980" h="10809" fill="none" extrusionOk="0">
                  <a:moveTo>
                    <a:pt x="5942" y="0"/>
                  </a:moveTo>
                  <a:lnTo>
                    <a:pt x="0" y="2635"/>
                  </a:lnTo>
                  <a:cubicBezTo>
                    <a:pt x="1183" y="5270"/>
                    <a:pt x="2070" y="8066"/>
                    <a:pt x="2635" y="10808"/>
                  </a:cubicBezTo>
                  <a:lnTo>
                    <a:pt x="8980" y="9356"/>
                  </a:lnTo>
                </a:path>
              </a:pathLst>
            </a:custGeom>
            <a:noFill/>
            <a:ln w="27550" cap="rnd" cmpd="sng">
              <a:solidFill>
                <a:srgbClr val="CAB2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3942050" y="2130900"/>
              <a:ext cx="373075" cy="509500"/>
            </a:xfrm>
            <a:custGeom>
              <a:avLst/>
              <a:gdLst/>
              <a:ahLst/>
              <a:cxnLst/>
              <a:rect l="l" t="t" r="r" b="b"/>
              <a:pathLst>
                <a:path w="14923" h="20380" fill="none" extrusionOk="0">
                  <a:moveTo>
                    <a:pt x="14922" y="20380"/>
                  </a:moveTo>
                  <a:cubicBezTo>
                    <a:pt x="12718" y="13416"/>
                    <a:pt x="7072" y="8012"/>
                    <a:pt x="1" y="6130"/>
                  </a:cubicBezTo>
                  <a:lnTo>
                    <a:pt x="1668" y="0"/>
                  </a:lnTo>
                </a:path>
              </a:pathLst>
            </a:custGeom>
            <a:noFill/>
            <a:ln w="22175" cap="rnd" cmpd="sng">
              <a:solidFill>
                <a:srgbClr val="6A3D9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4315100" y="2491825"/>
              <a:ext cx="453050" cy="148575"/>
            </a:xfrm>
            <a:custGeom>
              <a:avLst/>
              <a:gdLst/>
              <a:ahLst/>
              <a:cxnLst/>
              <a:rect l="l" t="t" r="r" b="b"/>
              <a:pathLst>
                <a:path w="18122" h="5943" fill="none" extrusionOk="0">
                  <a:moveTo>
                    <a:pt x="18122" y="1"/>
                  </a:moveTo>
                  <a:lnTo>
                    <a:pt x="0" y="5943"/>
                  </a:lnTo>
                </a:path>
              </a:pathLst>
            </a:custGeom>
            <a:noFill/>
            <a:ln w="27550" cap="rnd" cmpd="sng">
              <a:solidFill>
                <a:srgbClr val="CAB2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4168575" y="2906550"/>
              <a:ext cx="459775" cy="125050"/>
            </a:xfrm>
            <a:custGeom>
              <a:avLst/>
              <a:gdLst/>
              <a:ahLst/>
              <a:cxnLst/>
              <a:rect l="l" t="t" r="r" b="b"/>
              <a:pathLst>
                <a:path w="18391" h="5002" fill="none" extrusionOk="0">
                  <a:moveTo>
                    <a:pt x="0" y="1"/>
                  </a:moveTo>
                  <a:lnTo>
                    <a:pt x="18390" y="5001"/>
                  </a:lnTo>
                </a:path>
              </a:pathLst>
            </a:custGeom>
            <a:noFill/>
            <a:ln w="22175" cap="rnd" cmpd="sng">
              <a:solidFill>
                <a:srgbClr val="B2DF8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4015325" y="2688100"/>
              <a:ext cx="148550" cy="47750"/>
            </a:xfrm>
            <a:custGeom>
              <a:avLst/>
              <a:gdLst/>
              <a:ahLst/>
              <a:cxnLst/>
              <a:rect l="l" t="t" r="r" b="b"/>
              <a:pathLst>
                <a:path w="5942" h="1910" fill="none" extrusionOk="0">
                  <a:moveTo>
                    <a:pt x="0" y="1910"/>
                  </a:moveTo>
                  <a:lnTo>
                    <a:pt x="5942" y="1"/>
                  </a:lnTo>
                </a:path>
              </a:pathLst>
            </a:custGeom>
            <a:noFill/>
            <a:ln w="27550" cap="flat" cmpd="sng">
              <a:solidFill>
                <a:srgbClr val="A6C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4116800" y="1684575"/>
              <a:ext cx="275625" cy="240675"/>
            </a:xfrm>
            <a:custGeom>
              <a:avLst/>
              <a:gdLst/>
              <a:ahLst/>
              <a:cxnLst/>
              <a:rect l="l" t="t" r="r" b="b"/>
              <a:pathLst>
                <a:path w="11025" h="9627" fill="none" extrusionOk="0">
                  <a:moveTo>
                    <a:pt x="11024" y="4007"/>
                  </a:moveTo>
                  <a:lnTo>
                    <a:pt x="7690" y="9626"/>
                  </a:lnTo>
                  <a:cubicBezTo>
                    <a:pt x="5244" y="8201"/>
                    <a:pt x="2663" y="7045"/>
                    <a:pt x="1" y="6185"/>
                  </a:cubicBezTo>
                  <a:lnTo>
                    <a:pt x="2017" y="1"/>
                  </a:lnTo>
                </a:path>
              </a:pathLst>
            </a:custGeom>
            <a:noFill/>
            <a:ln w="27550" cap="rnd" cmpd="sng">
              <a:solidFill>
                <a:srgbClr val="1F78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4483125" y="1929925"/>
              <a:ext cx="272925" cy="277625"/>
            </a:xfrm>
            <a:custGeom>
              <a:avLst/>
              <a:gdLst/>
              <a:ahLst/>
              <a:cxnLst/>
              <a:rect l="l" t="t" r="r" b="b"/>
              <a:pathLst>
                <a:path w="10917" h="11105" fill="none" extrusionOk="0">
                  <a:moveTo>
                    <a:pt x="4330" y="0"/>
                  </a:moveTo>
                  <a:lnTo>
                    <a:pt x="1" y="4893"/>
                  </a:lnTo>
                  <a:cubicBezTo>
                    <a:pt x="2098" y="6802"/>
                    <a:pt x="3953" y="8846"/>
                    <a:pt x="5593" y="11104"/>
                  </a:cubicBezTo>
                  <a:lnTo>
                    <a:pt x="10917" y="7313"/>
                  </a:lnTo>
                </a:path>
              </a:pathLst>
            </a:custGeom>
            <a:noFill/>
            <a:ln w="27550" cap="rnd" cmpd="sng">
              <a:solidFill>
                <a:srgbClr val="1F78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4151100" y="1877500"/>
              <a:ext cx="406000" cy="355575"/>
            </a:xfrm>
            <a:custGeom>
              <a:avLst/>
              <a:gdLst/>
              <a:ahLst/>
              <a:cxnLst/>
              <a:rect l="l" t="t" r="r" b="b"/>
              <a:pathLst>
                <a:path w="16240" h="14223" fill="none" extrusionOk="0">
                  <a:moveTo>
                    <a:pt x="16239" y="9948"/>
                  </a:moveTo>
                  <a:lnTo>
                    <a:pt x="11534" y="14223"/>
                  </a:lnTo>
                  <a:cubicBezTo>
                    <a:pt x="8335" y="10647"/>
                    <a:pt x="4409" y="7770"/>
                    <a:pt x="0" y="5808"/>
                  </a:cubicBezTo>
                  <a:lnTo>
                    <a:pt x="2608" y="0"/>
                  </a:lnTo>
                </a:path>
              </a:pathLst>
            </a:custGeom>
            <a:noFill/>
            <a:ln w="27550" cap="rnd" cmpd="sng">
              <a:solidFill>
                <a:srgbClr val="1F78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3679925" y="1634175"/>
              <a:ext cx="533700" cy="606975"/>
            </a:xfrm>
            <a:custGeom>
              <a:avLst/>
              <a:gdLst/>
              <a:ahLst/>
              <a:cxnLst/>
              <a:rect l="l" t="t" r="r" b="b"/>
              <a:pathLst>
                <a:path w="21348" h="24279" fill="none" extrusionOk="0">
                  <a:moveTo>
                    <a:pt x="21348" y="24278"/>
                  </a:moveTo>
                  <a:cubicBezTo>
                    <a:pt x="15809" y="20246"/>
                    <a:pt x="8980" y="18364"/>
                    <a:pt x="2151" y="19036"/>
                  </a:cubicBezTo>
                  <a:lnTo>
                    <a:pt x="0" y="0"/>
                  </a:lnTo>
                </a:path>
              </a:pathLst>
            </a:custGeom>
            <a:noFill/>
            <a:ln w="22175" cap="rnd" cmpd="sng">
              <a:solidFill>
                <a:srgbClr val="6A3D9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4213600" y="2112075"/>
              <a:ext cx="92775" cy="129075"/>
            </a:xfrm>
            <a:custGeom>
              <a:avLst/>
              <a:gdLst/>
              <a:ahLst/>
              <a:cxnLst/>
              <a:rect l="l" t="t" r="r" b="b"/>
              <a:pathLst>
                <a:path w="3711" h="5163" fill="none" extrusionOk="0">
                  <a:moveTo>
                    <a:pt x="3711" y="0"/>
                  </a:moveTo>
                  <a:lnTo>
                    <a:pt x="1" y="5162"/>
                  </a:lnTo>
                </a:path>
              </a:pathLst>
            </a:custGeom>
            <a:noFill/>
            <a:ln w="27550" cap="rnd" cmpd="sng">
              <a:solidFill>
                <a:srgbClr val="1F78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3802925" y="2655175"/>
              <a:ext cx="166700" cy="149900"/>
            </a:xfrm>
            <a:custGeom>
              <a:avLst/>
              <a:gdLst/>
              <a:ahLst/>
              <a:cxnLst/>
              <a:rect l="l" t="t" r="r" b="b"/>
              <a:pathLst>
                <a:path w="6668" h="5996" fill="none" extrusionOk="0">
                  <a:moveTo>
                    <a:pt x="6668" y="0"/>
                  </a:moveTo>
                  <a:lnTo>
                    <a:pt x="0" y="5996"/>
                  </a:lnTo>
                </a:path>
              </a:pathLst>
            </a:custGeom>
            <a:noFill/>
            <a:ln w="27550" cap="flat" cmpd="sng">
              <a:solidFill>
                <a:srgbClr val="A6CE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4820750" y="3439550"/>
              <a:ext cx="204825" cy="302025"/>
            </a:xfrm>
            <a:custGeom>
              <a:avLst/>
              <a:gdLst/>
              <a:ahLst/>
              <a:cxnLst/>
              <a:rect l="l" t="t" r="r" b="b"/>
              <a:pathLst>
                <a:path w="8193" h="12081" extrusionOk="0">
                  <a:moveTo>
                    <a:pt x="3595" y="4202"/>
                  </a:moveTo>
                  <a:cubicBezTo>
                    <a:pt x="3689" y="4202"/>
                    <a:pt x="3797" y="4263"/>
                    <a:pt x="3945" y="4384"/>
                  </a:cubicBezTo>
                  <a:cubicBezTo>
                    <a:pt x="4429" y="4787"/>
                    <a:pt x="4321" y="5567"/>
                    <a:pt x="3810" y="5594"/>
                  </a:cubicBezTo>
                  <a:cubicBezTo>
                    <a:pt x="3802" y="5594"/>
                    <a:pt x="3794" y="5594"/>
                    <a:pt x="3786" y="5594"/>
                  </a:cubicBezTo>
                  <a:cubicBezTo>
                    <a:pt x="3289" y="5594"/>
                    <a:pt x="2983" y="4807"/>
                    <a:pt x="3327" y="4384"/>
                  </a:cubicBezTo>
                  <a:cubicBezTo>
                    <a:pt x="3421" y="4263"/>
                    <a:pt x="3501" y="4202"/>
                    <a:pt x="3595" y="4202"/>
                  </a:cubicBezTo>
                  <a:close/>
                  <a:moveTo>
                    <a:pt x="3702" y="3986"/>
                  </a:moveTo>
                  <a:cubicBezTo>
                    <a:pt x="3517" y="3986"/>
                    <a:pt x="3323" y="4050"/>
                    <a:pt x="3138" y="4196"/>
                  </a:cubicBezTo>
                  <a:cubicBezTo>
                    <a:pt x="2735" y="4491"/>
                    <a:pt x="2708" y="4841"/>
                    <a:pt x="3004" y="5379"/>
                  </a:cubicBezTo>
                  <a:cubicBezTo>
                    <a:pt x="3173" y="5691"/>
                    <a:pt x="3494" y="5846"/>
                    <a:pt x="3805" y="5846"/>
                  </a:cubicBezTo>
                  <a:cubicBezTo>
                    <a:pt x="4135" y="5846"/>
                    <a:pt x="4452" y="5671"/>
                    <a:pt x="4563" y="5325"/>
                  </a:cubicBezTo>
                  <a:cubicBezTo>
                    <a:pt x="4746" y="4594"/>
                    <a:pt x="4270" y="3986"/>
                    <a:pt x="3702" y="3986"/>
                  </a:cubicBezTo>
                  <a:close/>
                  <a:moveTo>
                    <a:pt x="6350" y="8571"/>
                  </a:moveTo>
                  <a:cubicBezTo>
                    <a:pt x="6363" y="8571"/>
                    <a:pt x="6377" y="8573"/>
                    <a:pt x="6392" y="8578"/>
                  </a:cubicBezTo>
                  <a:cubicBezTo>
                    <a:pt x="6445" y="8578"/>
                    <a:pt x="6499" y="8632"/>
                    <a:pt x="6472" y="8686"/>
                  </a:cubicBezTo>
                  <a:cubicBezTo>
                    <a:pt x="6472" y="8766"/>
                    <a:pt x="6418" y="8793"/>
                    <a:pt x="6365" y="8793"/>
                  </a:cubicBezTo>
                  <a:cubicBezTo>
                    <a:pt x="6284" y="8793"/>
                    <a:pt x="6257" y="8739"/>
                    <a:pt x="6257" y="8659"/>
                  </a:cubicBezTo>
                  <a:cubicBezTo>
                    <a:pt x="6257" y="8615"/>
                    <a:pt x="6293" y="8571"/>
                    <a:pt x="6350" y="8571"/>
                  </a:cubicBezTo>
                  <a:close/>
                  <a:moveTo>
                    <a:pt x="809" y="731"/>
                  </a:moveTo>
                  <a:cubicBezTo>
                    <a:pt x="832" y="731"/>
                    <a:pt x="864" y="748"/>
                    <a:pt x="907" y="781"/>
                  </a:cubicBezTo>
                  <a:cubicBezTo>
                    <a:pt x="1122" y="942"/>
                    <a:pt x="1848" y="1346"/>
                    <a:pt x="2493" y="1695"/>
                  </a:cubicBezTo>
                  <a:cubicBezTo>
                    <a:pt x="4348" y="2663"/>
                    <a:pt x="5343" y="3765"/>
                    <a:pt x="5881" y="5379"/>
                  </a:cubicBezTo>
                  <a:cubicBezTo>
                    <a:pt x="6123" y="6158"/>
                    <a:pt x="6607" y="7234"/>
                    <a:pt x="6983" y="7771"/>
                  </a:cubicBezTo>
                  <a:cubicBezTo>
                    <a:pt x="7359" y="8336"/>
                    <a:pt x="7628" y="8981"/>
                    <a:pt x="7575" y="9304"/>
                  </a:cubicBezTo>
                  <a:cubicBezTo>
                    <a:pt x="7526" y="9668"/>
                    <a:pt x="7428" y="9841"/>
                    <a:pt x="7318" y="9841"/>
                  </a:cubicBezTo>
                  <a:cubicBezTo>
                    <a:pt x="7184" y="9841"/>
                    <a:pt x="7032" y="9587"/>
                    <a:pt x="6929" y="9116"/>
                  </a:cubicBezTo>
                  <a:cubicBezTo>
                    <a:pt x="6807" y="8486"/>
                    <a:pt x="6471" y="8102"/>
                    <a:pt x="6117" y="8102"/>
                  </a:cubicBezTo>
                  <a:cubicBezTo>
                    <a:pt x="6002" y="8102"/>
                    <a:pt x="5885" y="8143"/>
                    <a:pt x="5773" y="8228"/>
                  </a:cubicBezTo>
                  <a:cubicBezTo>
                    <a:pt x="5558" y="8390"/>
                    <a:pt x="5639" y="8632"/>
                    <a:pt x="6015" y="9169"/>
                  </a:cubicBezTo>
                  <a:cubicBezTo>
                    <a:pt x="6454" y="9765"/>
                    <a:pt x="6595" y="10076"/>
                    <a:pt x="6492" y="10076"/>
                  </a:cubicBezTo>
                  <a:cubicBezTo>
                    <a:pt x="6399" y="10076"/>
                    <a:pt x="6111" y="9825"/>
                    <a:pt x="5666" y="9304"/>
                  </a:cubicBezTo>
                  <a:cubicBezTo>
                    <a:pt x="5209" y="8739"/>
                    <a:pt x="4402" y="8040"/>
                    <a:pt x="3891" y="7718"/>
                  </a:cubicBezTo>
                  <a:cubicBezTo>
                    <a:pt x="2708" y="6992"/>
                    <a:pt x="2251" y="6212"/>
                    <a:pt x="2009" y="4491"/>
                  </a:cubicBezTo>
                  <a:cubicBezTo>
                    <a:pt x="1902" y="3739"/>
                    <a:pt x="1525" y="2556"/>
                    <a:pt x="1176" y="1803"/>
                  </a:cubicBezTo>
                  <a:cubicBezTo>
                    <a:pt x="821" y="1094"/>
                    <a:pt x="704" y="731"/>
                    <a:pt x="809" y="731"/>
                  </a:cubicBezTo>
                  <a:close/>
                  <a:moveTo>
                    <a:pt x="285" y="0"/>
                  </a:moveTo>
                  <a:cubicBezTo>
                    <a:pt x="0" y="0"/>
                    <a:pt x="121" y="392"/>
                    <a:pt x="745" y="1615"/>
                  </a:cubicBezTo>
                  <a:cubicBezTo>
                    <a:pt x="1122" y="2287"/>
                    <a:pt x="1525" y="3550"/>
                    <a:pt x="1660" y="4411"/>
                  </a:cubicBezTo>
                  <a:cubicBezTo>
                    <a:pt x="1982" y="6454"/>
                    <a:pt x="2278" y="6965"/>
                    <a:pt x="3622" y="7879"/>
                  </a:cubicBezTo>
                  <a:cubicBezTo>
                    <a:pt x="4241" y="8282"/>
                    <a:pt x="5128" y="9116"/>
                    <a:pt x="5612" y="9707"/>
                  </a:cubicBezTo>
                  <a:cubicBezTo>
                    <a:pt x="6108" y="10303"/>
                    <a:pt x="6385" y="10547"/>
                    <a:pt x="6571" y="10547"/>
                  </a:cubicBezTo>
                  <a:cubicBezTo>
                    <a:pt x="6637" y="10547"/>
                    <a:pt x="6692" y="10516"/>
                    <a:pt x="6741" y="10460"/>
                  </a:cubicBezTo>
                  <a:cubicBezTo>
                    <a:pt x="6808" y="10371"/>
                    <a:pt x="6861" y="10323"/>
                    <a:pt x="6906" y="10323"/>
                  </a:cubicBezTo>
                  <a:cubicBezTo>
                    <a:pt x="6969" y="10323"/>
                    <a:pt x="7017" y="10417"/>
                    <a:pt x="7064" y="10621"/>
                  </a:cubicBezTo>
                  <a:cubicBezTo>
                    <a:pt x="7117" y="10890"/>
                    <a:pt x="7037" y="11240"/>
                    <a:pt x="6902" y="11428"/>
                  </a:cubicBezTo>
                  <a:cubicBezTo>
                    <a:pt x="6711" y="11658"/>
                    <a:pt x="6520" y="11775"/>
                    <a:pt x="6315" y="11775"/>
                  </a:cubicBezTo>
                  <a:cubicBezTo>
                    <a:pt x="5944" y="11775"/>
                    <a:pt x="5530" y="11391"/>
                    <a:pt x="4993" y="10594"/>
                  </a:cubicBezTo>
                  <a:cubicBezTo>
                    <a:pt x="4536" y="9922"/>
                    <a:pt x="3622" y="8901"/>
                    <a:pt x="2950" y="8309"/>
                  </a:cubicBezTo>
                  <a:cubicBezTo>
                    <a:pt x="2278" y="7691"/>
                    <a:pt x="1525" y="6777"/>
                    <a:pt x="1256" y="6212"/>
                  </a:cubicBezTo>
                  <a:cubicBezTo>
                    <a:pt x="1004" y="5707"/>
                    <a:pt x="751" y="5320"/>
                    <a:pt x="654" y="5320"/>
                  </a:cubicBezTo>
                  <a:cubicBezTo>
                    <a:pt x="648" y="5320"/>
                    <a:pt x="643" y="5322"/>
                    <a:pt x="638" y="5325"/>
                  </a:cubicBezTo>
                  <a:cubicBezTo>
                    <a:pt x="396" y="5513"/>
                    <a:pt x="1633" y="7314"/>
                    <a:pt x="2681" y="8309"/>
                  </a:cubicBezTo>
                  <a:cubicBezTo>
                    <a:pt x="3219" y="8820"/>
                    <a:pt x="4133" y="9869"/>
                    <a:pt x="4671" y="10621"/>
                  </a:cubicBezTo>
                  <a:cubicBezTo>
                    <a:pt x="5353" y="11588"/>
                    <a:pt x="6073" y="12081"/>
                    <a:pt x="6588" y="12081"/>
                  </a:cubicBezTo>
                  <a:cubicBezTo>
                    <a:pt x="7047" y="12081"/>
                    <a:pt x="7344" y="11689"/>
                    <a:pt x="7306" y="10890"/>
                  </a:cubicBezTo>
                  <a:cubicBezTo>
                    <a:pt x="7279" y="10514"/>
                    <a:pt x="7413" y="10137"/>
                    <a:pt x="7628" y="9976"/>
                  </a:cubicBezTo>
                  <a:cubicBezTo>
                    <a:pt x="8193" y="9546"/>
                    <a:pt x="8139" y="9169"/>
                    <a:pt x="7413" y="7960"/>
                  </a:cubicBezTo>
                  <a:cubicBezTo>
                    <a:pt x="7064" y="7341"/>
                    <a:pt x="6472" y="6104"/>
                    <a:pt x="6123" y="5190"/>
                  </a:cubicBezTo>
                  <a:cubicBezTo>
                    <a:pt x="5397" y="3335"/>
                    <a:pt x="4402" y="2260"/>
                    <a:pt x="2466" y="1319"/>
                  </a:cubicBezTo>
                  <a:cubicBezTo>
                    <a:pt x="1848" y="1023"/>
                    <a:pt x="1149" y="620"/>
                    <a:pt x="907" y="405"/>
                  </a:cubicBezTo>
                  <a:cubicBezTo>
                    <a:pt x="692" y="190"/>
                    <a:pt x="423" y="28"/>
                    <a:pt x="315" y="1"/>
                  </a:cubicBezTo>
                  <a:cubicBezTo>
                    <a:pt x="305" y="0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441925" y="2152475"/>
              <a:ext cx="238525" cy="173575"/>
            </a:xfrm>
            <a:custGeom>
              <a:avLst/>
              <a:gdLst/>
              <a:ahLst/>
              <a:cxnLst/>
              <a:rect l="l" t="t" r="r" b="b"/>
              <a:pathLst>
                <a:path w="9541" h="6943" extrusionOk="0">
                  <a:moveTo>
                    <a:pt x="3327" y="232"/>
                  </a:moveTo>
                  <a:cubicBezTo>
                    <a:pt x="3434" y="232"/>
                    <a:pt x="3586" y="244"/>
                    <a:pt x="3787" y="266"/>
                  </a:cubicBezTo>
                  <a:cubicBezTo>
                    <a:pt x="4862" y="347"/>
                    <a:pt x="5615" y="777"/>
                    <a:pt x="4809" y="831"/>
                  </a:cubicBezTo>
                  <a:cubicBezTo>
                    <a:pt x="4190" y="885"/>
                    <a:pt x="3975" y="1181"/>
                    <a:pt x="4271" y="1584"/>
                  </a:cubicBezTo>
                  <a:cubicBezTo>
                    <a:pt x="4378" y="1745"/>
                    <a:pt x="4405" y="1987"/>
                    <a:pt x="4352" y="2095"/>
                  </a:cubicBezTo>
                  <a:cubicBezTo>
                    <a:pt x="4338" y="2113"/>
                    <a:pt x="4320" y="2122"/>
                    <a:pt x="4301" y="2122"/>
                  </a:cubicBezTo>
                  <a:cubicBezTo>
                    <a:pt x="4207" y="2122"/>
                    <a:pt x="4055" y="1917"/>
                    <a:pt x="3921" y="1584"/>
                  </a:cubicBezTo>
                  <a:cubicBezTo>
                    <a:pt x="3760" y="1181"/>
                    <a:pt x="3464" y="697"/>
                    <a:pt x="3276" y="508"/>
                  </a:cubicBezTo>
                  <a:cubicBezTo>
                    <a:pt x="3062" y="314"/>
                    <a:pt x="3045" y="232"/>
                    <a:pt x="3327" y="232"/>
                  </a:cubicBezTo>
                  <a:close/>
                  <a:moveTo>
                    <a:pt x="6264" y="1449"/>
                  </a:moveTo>
                  <a:cubicBezTo>
                    <a:pt x="6331" y="1449"/>
                    <a:pt x="6438" y="1520"/>
                    <a:pt x="6610" y="1638"/>
                  </a:cubicBezTo>
                  <a:cubicBezTo>
                    <a:pt x="6879" y="1799"/>
                    <a:pt x="7148" y="2095"/>
                    <a:pt x="7255" y="2310"/>
                  </a:cubicBezTo>
                  <a:cubicBezTo>
                    <a:pt x="7335" y="2501"/>
                    <a:pt x="7358" y="2589"/>
                    <a:pt x="7307" y="2589"/>
                  </a:cubicBezTo>
                  <a:cubicBezTo>
                    <a:pt x="7273" y="2589"/>
                    <a:pt x="7203" y="2548"/>
                    <a:pt x="7094" y="2471"/>
                  </a:cubicBezTo>
                  <a:cubicBezTo>
                    <a:pt x="6949" y="2393"/>
                    <a:pt x="6668" y="2352"/>
                    <a:pt x="6412" y="2352"/>
                  </a:cubicBezTo>
                  <a:cubicBezTo>
                    <a:pt x="6329" y="2352"/>
                    <a:pt x="6249" y="2356"/>
                    <a:pt x="6177" y="2365"/>
                  </a:cubicBezTo>
                  <a:lnTo>
                    <a:pt x="6177" y="2365"/>
                  </a:lnTo>
                  <a:cubicBezTo>
                    <a:pt x="6179" y="2278"/>
                    <a:pt x="6166" y="2172"/>
                    <a:pt x="6153" y="2014"/>
                  </a:cubicBezTo>
                  <a:cubicBezTo>
                    <a:pt x="6153" y="1610"/>
                    <a:pt x="6163" y="1449"/>
                    <a:pt x="6264" y="1449"/>
                  </a:cubicBezTo>
                  <a:close/>
                  <a:moveTo>
                    <a:pt x="2759" y="860"/>
                  </a:moveTo>
                  <a:cubicBezTo>
                    <a:pt x="3044" y="860"/>
                    <a:pt x="3493" y="1342"/>
                    <a:pt x="3706" y="1960"/>
                  </a:cubicBezTo>
                  <a:cubicBezTo>
                    <a:pt x="3841" y="2363"/>
                    <a:pt x="3894" y="2794"/>
                    <a:pt x="3814" y="2901"/>
                  </a:cubicBezTo>
                  <a:cubicBezTo>
                    <a:pt x="3807" y="2914"/>
                    <a:pt x="3798" y="2921"/>
                    <a:pt x="3787" y="2921"/>
                  </a:cubicBezTo>
                  <a:cubicBezTo>
                    <a:pt x="3708" y="2921"/>
                    <a:pt x="3522" y="2594"/>
                    <a:pt x="3357" y="2122"/>
                  </a:cubicBezTo>
                  <a:cubicBezTo>
                    <a:pt x="3169" y="1611"/>
                    <a:pt x="2900" y="1181"/>
                    <a:pt x="2738" y="1181"/>
                  </a:cubicBezTo>
                  <a:cubicBezTo>
                    <a:pt x="2577" y="1181"/>
                    <a:pt x="2496" y="1073"/>
                    <a:pt x="2577" y="965"/>
                  </a:cubicBezTo>
                  <a:cubicBezTo>
                    <a:pt x="2622" y="893"/>
                    <a:pt x="2685" y="860"/>
                    <a:pt x="2759" y="860"/>
                  </a:cubicBezTo>
                  <a:close/>
                  <a:moveTo>
                    <a:pt x="4822" y="1130"/>
                  </a:moveTo>
                  <a:cubicBezTo>
                    <a:pt x="4948" y="1130"/>
                    <a:pt x="5132" y="1208"/>
                    <a:pt x="5373" y="1369"/>
                  </a:cubicBezTo>
                  <a:cubicBezTo>
                    <a:pt x="5803" y="1638"/>
                    <a:pt x="5884" y="1826"/>
                    <a:pt x="5696" y="2068"/>
                  </a:cubicBezTo>
                  <a:cubicBezTo>
                    <a:pt x="5245" y="2692"/>
                    <a:pt x="4638" y="3137"/>
                    <a:pt x="4422" y="3137"/>
                  </a:cubicBezTo>
                  <a:cubicBezTo>
                    <a:pt x="4303" y="3137"/>
                    <a:pt x="4303" y="3001"/>
                    <a:pt x="4513" y="2686"/>
                  </a:cubicBezTo>
                  <a:cubicBezTo>
                    <a:pt x="4674" y="2417"/>
                    <a:pt x="4782" y="1987"/>
                    <a:pt x="4701" y="1772"/>
                  </a:cubicBezTo>
                  <a:cubicBezTo>
                    <a:pt x="4566" y="1351"/>
                    <a:pt x="4611" y="1130"/>
                    <a:pt x="4822" y="1130"/>
                  </a:cubicBezTo>
                  <a:close/>
                  <a:moveTo>
                    <a:pt x="1665" y="879"/>
                  </a:moveTo>
                  <a:cubicBezTo>
                    <a:pt x="2043" y="879"/>
                    <a:pt x="2687" y="1502"/>
                    <a:pt x="3034" y="2283"/>
                  </a:cubicBezTo>
                  <a:cubicBezTo>
                    <a:pt x="3288" y="2864"/>
                    <a:pt x="3219" y="3190"/>
                    <a:pt x="3015" y="3190"/>
                  </a:cubicBezTo>
                  <a:cubicBezTo>
                    <a:pt x="2852" y="3190"/>
                    <a:pt x="2601" y="2980"/>
                    <a:pt x="2362" y="2525"/>
                  </a:cubicBezTo>
                  <a:cubicBezTo>
                    <a:pt x="2149" y="2079"/>
                    <a:pt x="2033" y="1927"/>
                    <a:pt x="1865" y="1927"/>
                  </a:cubicBezTo>
                  <a:cubicBezTo>
                    <a:pt x="1799" y="1927"/>
                    <a:pt x="1726" y="1950"/>
                    <a:pt x="1636" y="1987"/>
                  </a:cubicBezTo>
                  <a:cubicBezTo>
                    <a:pt x="1573" y="2017"/>
                    <a:pt x="1516" y="2031"/>
                    <a:pt x="1466" y="2031"/>
                  </a:cubicBezTo>
                  <a:cubicBezTo>
                    <a:pt x="1158" y="2031"/>
                    <a:pt x="1124" y="1502"/>
                    <a:pt x="1448" y="992"/>
                  </a:cubicBezTo>
                  <a:cubicBezTo>
                    <a:pt x="1500" y="914"/>
                    <a:pt x="1575" y="879"/>
                    <a:pt x="1665" y="879"/>
                  </a:cubicBezTo>
                  <a:close/>
                  <a:moveTo>
                    <a:pt x="6066" y="2648"/>
                  </a:moveTo>
                  <a:lnTo>
                    <a:pt x="6066" y="2648"/>
                  </a:lnTo>
                  <a:cubicBezTo>
                    <a:pt x="6290" y="2656"/>
                    <a:pt x="6674" y="2657"/>
                    <a:pt x="6906" y="2740"/>
                  </a:cubicBezTo>
                  <a:lnTo>
                    <a:pt x="6906" y="2767"/>
                  </a:lnTo>
                  <a:cubicBezTo>
                    <a:pt x="7282" y="2901"/>
                    <a:pt x="7551" y="3143"/>
                    <a:pt x="7551" y="3305"/>
                  </a:cubicBezTo>
                  <a:cubicBezTo>
                    <a:pt x="7551" y="3437"/>
                    <a:pt x="7496" y="3534"/>
                    <a:pt x="7417" y="3534"/>
                  </a:cubicBezTo>
                  <a:cubicBezTo>
                    <a:pt x="7400" y="3534"/>
                    <a:pt x="7382" y="3529"/>
                    <a:pt x="7363" y="3520"/>
                  </a:cubicBezTo>
                  <a:cubicBezTo>
                    <a:pt x="7282" y="3493"/>
                    <a:pt x="7094" y="3412"/>
                    <a:pt x="6986" y="3358"/>
                  </a:cubicBezTo>
                  <a:cubicBezTo>
                    <a:pt x="6852" y="3331"/>
                    <a:pt x="6637" y="3251"/>
                    <a:pt x="6529" y="3170"/>
                  </a:cubicBezTo>
                  <a:cubicBezTo>
                    <a:pt x="6509" y="3162"/>
                    <a:pt x="6483" y="3158"/>
                    <a:pt x="6453" y="3158"/>
                  </a:cubicBezTo>
                  <a:cubicBezTo>
                    <a:pt x="6282" y="3158"/>
                    <a:pt x="5970" y="3279"/>
                    <a:pt x="5696" y="3439"/>
                  </a:cubicBezTo>
                  <a:cubicBezTo>
                    <a:pt x="5496" y="3562"/>
                    <a:pt x="5340" y="3623"/>
                    <a:pt x="5248" y="3623"/>
                  </a:cubicBezTo>
                  <a:cubicBezTo>
                    <a:pt x="5180" y="3623"/>
                    <a:pt x="5147" y="3589"/>
                    <a:pt x="5158" y="3520"/>
                  </a:cubicBezTo>
                  <a:cubicBezTo>
                    <a:pt x="5185" y="3385"/>
                    <a:pt x="5427" y="3116"/>
                    <a:pt x="5696" y="2982"/>
                  </a:cubicBezTo>
                  <a:cubicBezTo>
                    <a:pt x="5837" y="2911"/>
                    <a:pt x="5979" y="2758"/>
                    <a:pt x="6066" y="2648"/>
                  </a:cubicBezTo>
                  <a:close/>
                  <a:moveTo>
                    <a:pt x="1746" y="2414"/>
                  </a:moveTo>
                  <a:cubicBezTo>
                    <a:pt x="1870" y="2414"/>
                    <a:pt x="1989" y="2567"/>
                    <a:pt x="2039" y="2767"/>
                  </a:cubicBezTo>
                  <a:cubicBezTo>
                    <a:pt x="2136" y="3200"/>
                    <a:pt x="2684" y="3590"/>
                    <a:pt x="3165" y="3590"/>
                  </a:cubicBezTo>
                  <a:cubicBezTo>
                    <a:pt x="3221" y="3590"/>
                    <a:pt x="3276" y="3585"/>
                    <a:pt x="3330" y="3573"/>
                  </a:cubicBezTo>
                  <a:cubicBezTo>
                    <a:pt x="3374" y="3567"/>
                    <a:pt x="3416" y="3564"/>
                    <a:pt x="3452" y="3564"/>
                  </a:cubicBezTo>
                  <a:cubicBezTo>
                    <a:pt x="3570" y="3564"/>
                    <a:pt x="3633" y="3599"/>
                    <a:pt x="3572" y="3681"/>
                  </a:cubicBezTo>
                  <a:cubicBezTo>
                    <a:pt x="3370" y="3945"/>
                    <a:pt x="3168" y="4074"/>
                    <a:pt x="2940" y="4074"/>
                  </a:cubicBezTo>
                  <a:cubicBezTo>
                    <a:pt x="2774" y="4074"/>
                    <a:pt x="2593" y="4005"/>
                    <a:pt x="2389" y="3869"/>
                  </a:cubicBezTo>
                  <a:cubicBezTo>
                    <a:pt x="1797" y="3493"/>
                    <a:pt x="1313" y="2498"/>
                    <a:pt x="1717" y="2417"/>
                  </a:cubicBezTo>
                  <a:cubicBezTo>
                    <a:pt x="1727" y="2415"/>
                    <a:pt x="1736" y="2414"/>
                    <a:pt x="1746" y="2414"/>
                  </a:cubicBezTo>
                  <a:close/>
                  <a:moveTo>
                    <a:pt x="4746" y="3810"/>
                  </a:moveTo>
                  <a:cubicBezTo>
                    <a:pt x="4834" y="3810"/>
                    <a:pt x="4825" y="3890"/>
                    <a:pt x="4755" y="4030"/>
                  </a:cubicBezTo>
                  <a:cubicBezTo>
                    <a:pt x="4710" y="4104"/>
                    <a:pt x="4658" y="4146"/>
                    <a:pt x="4615" y="4146"/>
                  </a:cubicBezTo>
                  <a:cubicBezTo>
                    <a:pt x="4580" y="4146"/>
                    <a:pt x="4552" y="4118"/>
                    <a:pt x="4540" y="4057"/>
                  </a:cubicBezTo>
                  <a:cubicBezTo>
                    <a:pt x="4513" y="3950"/>
                    <a:pt x="4593" y="3815"/>
                    <a:pt x="4701" y="3815"/>
                  </a:cubicBezTo>
                  <a:cubicBezTo>
                    <a:pt x="4718" y="3812"/>
                    <a:pt x="4733" y="3810"/>
                    <a:pt x="4746" y="3810"/>
                  </a:cubicBezTo>
                  <a:close/>
                  <a:moveTo>
                    <a:pt x="1934" y="4199"/>
                  </a:moveTo>
                  <a:cubicBezTo>
                    <a:pt x="2035" y="4199"/>
                    <a:pt x="2208" y="4234"/>
                    <a:pt x="2470" y="4299"/>
                  </a:cubicBezTo>
                  <a:cubicBezTo>
                    <a:pt x="3169" y="4514"/>
                    <a:pt x="3249" y="4568"/>
                    <a:pt x="3007" y="4864"/>
                  </a:cubicBezTo>
                  <a:cubicBezTo>
                    <a:pt x="2911" y="4989"/>
                    <a:pt x="2801" y="5052"/>
                    <a:pt x="2679" y="5052"/>
                  </a:cubicBezTo>
                  <a:cubicBezTo>
                    <a:pt x="2459" y="5052"/>
                    <a:pt x="2199" y="4848"/>
                    <a:pt x="1905" y="4434"/>
                  </a:cubicBezTo>
                  <a:cubicBezTo>
                    <a:pt x="1793" y="4274"/>
                    <a:pt x="1786" y="4199"/>
                    <a:pt x="1934" y="4199"/>
                  </a:cubicBezTo>
                  <a:close/>
                  <a:moveTo>
                    <a:pt x="7963" y="3227"/>
                  </a:moveTo>
                  <a:cubicBezTo>
                    <a:pt x="8035" y="3227"/>
                    <a:pt x="8123" y="3374"/>
                    <a:pt x="8304" y="3681"/>
                  </a:cubicBezTo>
                  <a:cubicBezTo>
                    <a:pt x="8492" y="4004"/>
                    <a:pt x="8653" y="4514"/>
                    <a:pt x="8680" y="4810"/>
                  </a:cubicBezTo>
                  <a:cubicBezTo>
                    <a:pt x="8708" y="5073"/>
                    <a:pt x="8721" y="5200"/>
                    <a:pt x="8706" y="5200"/>
                  </a:cubicBezTo>
                  <a:cubicBezTo>
                    <a:pt x="8691" y="5200"/>
                    <a:pt x="8651" y="5086"/>
                    <a:pt x="8573" y="4864"/>
                  </a:cubicBezTo>
                  <a:cubicBezTo>
                    <a:pt x="8457" y="4555"/>
                    <a:pt x="8368" y="4440"/>
                    <a:pt x="8088" y="4440"/>
                  </a:cubicBezTo>
                  <a:cubicBezTo>
                    <a:pt x="7978" y="4440"/>
                    <a:pt x="7840" y="4457"/>
                    <a:pt x="7659" y="4487"/>
                  </a:cubicBezTo>
                  <a:cubicBezTo>
                    <a:pt x="7504" y="4516"/>
                    <a:pt x="7371" y="4531"/>
                    <a:pt x="7253" y="4531"/>
                  </a:cubicBezTo>
                  <a:cubicBezTo>
                    <a:pt x="6917" y="4531"/>
                    <a:pt x="6693" y="4409"/>
                    <a:pt x="6395" y="4111"/>
                  </a:cubicBezTo>
                  <a:cubicBezTo>
                    <a:pt x="5995" y="3711"/>
                    <a:pt x="5977" y="3466"/>
                    <a:pt x="6214" y="3466"/>
                  </a:cubicBezTo>
                  <a:cubicBezTo>
                    <a:pt x="6359" y="3466"/>
                    <a:pt x="6600" y="3557"/>
                    <a:pt x="6906" y="3762"/>
                  </a:cubicBezTo>
                  <a:cubicBezTo>
                    <a:pt x="7144" y="3916"/>
                    <a:pt x="7298" y="3997"/>
                    <a:pt x="7412" y="3997"/>
                  </a:cubicBezTo>
                  <a:cubicBezTo>
                    <a:pt x="7555" y="3997"/>
                    <a:pt x="7634" y="3870"/>
                    <a:pt x="7739" y="3600"/>
                  </a:cubicBezTo>
                  <a:cubicBezTo>
                    <a:pt x="7843" y="3354"/>
                    <a:pt x="7896" y="3227"/>
                    <a:pt x="7963" y="3227"/>
                  </a:cubicBezTo>
                  <a:close/>
                  <a:moveTo>
                    <a:pt x="4070" y="4488"/>
                  </a:moveTo>
                  <a:cubicBezTo>
                    <a:pt x="4135" y="4488"/>
                    <a:pt x="4075" y="4623"/>
                    <a:pt x="3894" y="4918"/>
                  </a:cubicBezTo>
                  <a:cubicBezTo>
                    <a:pt x="3736" y="5167"/>
                    <a:pt x="3539" y="5340"/>
                    <a:pt x="3417" y="5340"/>
                  </a:cubicBezTo>
                  <a:cubicBezTo>
                    <a:pt x="3394" y="5340"/>
                    <a:pt x="3374" y="5334"/>
                    <a:pt x="3357" y="5321"/>
                  </a:cubicBezTo>
                  <a:cubicBezTo>
                    <a:pt x="3115" y="5187"/>
                    <a:pt x="3222" y="5025"/>
                    <a:pt x="3787" y="4649"/>
                  </a:cubicBezTo>
                  <a:cubicBezTo>
                    <a:pt x="3934" y="4544"/>
                    <a:pt x="4028" y="4488"/>
                    <a:pt x="4070" y="4488"/>
                  </a:cubicBezTo>
                  <a:close/>
                  <a:moveTo>
                    <a:pt x="5506" y="4133"/>
                  </a:moveTo>
                  <a:cubicBezTo>
                    <a:pt x="5676" y="4133"/>
                    <a:pt x="5971" y="4258"/>
                    <a:pt x="6368" y="4514"/>
                  </a:cubicBezTo>
                  <a:cubicBezTo>
                    <a:pt x="6723" y="4736"/>
                    <a:pt x="7114" y="4885"/>
                    <a:pt x="7391" y="4885"/>
                  </a:cubicBezTo>
                  <a:cubicBezTo>
                    <a:pt x="7450" y="4885"/>
                    <a:pt x="7504" y="4878"/>
                    <a:pt x="7551" y="4864"/>
                  </a:cubicBezTo>
                  <a:cubicBezTo>
                    <a:pt x="7676" y="4817"/>
                    <a:pt x="7828" y="4788"/>
                    <a:pt x="7950" y="4788"/>
                  </a:cubicBezTo>
                  <a:cubicBezTo>
                    <a:pt x="8037" y="4788"/>
                    <a:pt x="8109" y="4803"/>
                    <a:pt x="8142" y="4837"/>
                  </a:cubicBezTo>
                  <a:cubicBezTo>
                    <a:pt x="8465" y="5025"/>
                    <a:pt x="7874" y="5670"/>
                    <a:pt x="7282" y="5751"/>
                  </a:cubicBezTo>
                  <a:cubicBezTo>
                    <a:pt x="7198" y="5765"/>
                    <a:pt x="7116" y="5771"/>
                    <a:pt x="7035" y="5771"/>
                  </a:cubicBezTo>
                  <a:cubicBezTo>
                    <a:pt x="6464" y="5771"/>
                    <a:pt x="5958" y="5439"/>
                    <a:pt x="5535" y="4756"/>
                  </a:cubicBezTo>
                  <a:cubicBezTo>
                    <a:pt x="5276" y="4345"/>
                    <a:pt x="5284" y="4133"/>
                    <a:pt x="5506" y="4133"/>
                  </a:cubicBezTo>
                  <a:close/>
                  <a:moveTo>
                    <a:pt x="4343" y="4941"/>
                  </a:moveTo>
                  <a:cubicBezTo>
                    <a:pt x="4389" y="4941"/>
                    <a:pt x="4428" y="4960"/>
                    <a:pt x="4459" y="4998"/>
                  </a:cubicBezTo>
                  <a:cubicBezTo>
                    <a:pt x="4540" y="5106"/>
                    <a:pt x="4620" y="5482"/>
                    <a:pt x="4620" y="5832"/>
                  </a:cubicBezTo>
                  <a:cubicBezTo>
                    <a:pt x="4636" y="6162"/>
                    <a:pt x="4633" y="6308"/>
                    <a:pt x="4532" y="6308"/>
                  </a:cubicBezTo>
                  <a:cubicBezTo>
                    <a:pt x="4459" y="6308"/>
                    <a:pt x="4337" y="6235"/>
                    <a:pt x="4136" y="6101"/>
                  </a:cubicBezTo>
                  <a:cubicBezTo>
                    <a:pt x="3706" y="5832"/>
                    <a:pt x="3679" y="5697"/>
                    <a:pt x="3948" y="5267"/>
                  </a:cubicBezTo>
                  <a:cubicBezTo>
                    <a:pt x="4082" y="5056"/>
                    <a:pt x="4230" y="4941"/>
                    <a:pt x="4343" y="4941"/>
                  </a:cubicBezTo>
                  <a:close/>
                  <a:moveTo>
                    <a:pt x="4842" y="4498"/>
                  </a:moveTo>
                  <a:cubicBezTo>
                    <a:pt x="4915" y="4498"/>
                    <a:pt x="5065" y="4747"/>
                    <a:pt x="5293" y="5240"/>
                  </a:cubicBezTo>
                  <a:cubicBezTo>
                    <a:pt x="5669" y="6047"/>
                    <a:pt x="5642" y="6289"/>
                    <a:pt x="5266" y="6370"/>
                  </a:cubicBezTo>
                  <a:cubicBezTo>
                    <a:pt x="5262" y="6370"/>
                    <a:pt x="5259" y="6371"/>
                    <a:pt x="5255" y="6371"/>
                  </a:cubicBezTo>
                  <a:cubicBezTo>
                    <a:pt x="5148" y="6371"/>
                    <a:pt x="4993" y="5976"/>
                    <a:pt x="4889" y="5455"/>
                  </a:cubicBezTo>
                  <a:cubicBezTo>
                    <a:pt x="4775" y="4814"/>
                    <a:pt x="4759" y="4498"/>
                    <a:pt x="4842" y="4498"/>
                  </a:cubicBezTo>
                  <a:close/>
                  <a:moveTo>
                    <a:pt x="8333" y="5631"/>
                  </a:moveTo>
                  <a:cubicBezTo>
                    <a:pt x="8503" y="5631"/>
                    <a:pt x="8174" y="5919"/>
                    <a:pt x="7470" y="6316"/>
                  </a:cubicBezTo>
                  <a:cubicBezTo>
                    <a:pt x="6897" y="6629"/>
                    <a:pt x="6387" y="6783"/>
                    <a:pt x="6062" y="6783"/>
                  </a:cubicBezTo>
                  <a:cubicBezTo>
                    <a:pt x="5717" y="6783"/>
                    <a:pt x="5582" y="6608"/>
                    <a:pt x="5803" y="6262"/>
                  </a:cubicBezTo>
                  <a:cubicBezTo>
                    <a:pt x="5958" y="6004"/>
                    <a:pt x="6091" y="5889"/>
                    <a:pt x="6244" y="5889"/>
                  </a:cubicBezTo>
                  <a:cubicBezTo>
                    <a:pt x="6330" y="5889"/>
                    <a:pt x="6423" y="5925"/>
                    <a:pt x="6529" y="5993"/>
                  </a:cubicBezTo>
                  <a:cubicBezTo>
                    <a:pt x="6622" y="6055"/>
                    <a:pt x="6751" y="6085"/>
                    <a:pt x="6900" y="6085"/>
                  </a:cubicBezTo>
                  <a:cubicBezTo>
                    <a:pt x="7139" y="6085"/>
                    <a:pt x="7431" y="6008"/>
                    <a:pt x="7712" y="5859"/>
                  </a:cubicBezTo>
                  <a:cubicBezTo>
                    <a:pt x="8048" y="5700"/>
                    <a:pt x="8250" y="5631"/>
                    <a:pt x="8333" y="5631"/>
                  </a:cubicBezTo>
                  <a:close/>
                  <a:moveTo>
                    <a:pt x="3523" y="1"/>
                  </a:moveTo>
                  <a:cubicBezTo>
                    <a:pt x="1466" y="1"/>
                    <a:pt x="0" y="1646"/>
                    <a:pt x="1367" y="3977"/>
                  </a:cubicBezTo>
                  <a:cubicBezTo>
                    <a:pt x="2439" y="5804"/>
                    <a:pt x="4347" y="6943"/>
                    <a:pt x="6118" y="6943"/>
                  </a:cubicBezTo>
                  <a:cubicBezTo>
                    <a:pt x="6613" y="6943"/>
                    <a:pt x="7098" y="6853"/>
                    <a:pt x="7551" y="6665"/>
                  </a:cubicBezTo>
                  <a:cubicBezTo>
                    <a:pt x="9541" y="5859"/>
                    <a:pt x="9325" y="3869"/>
                    <a:pt x="6986" y="1557"/>
                  </a:cubicBezTo>
                  <a:cubicBezTo>
                    <a:pt x="5891" y="471"/>
                    <a:pt x="4622" y="1"/>
                    <a:pt x="3523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548000" y="1831125"/>
              <a:ext cx="282500" cy="267850"/>
            </a:xfrm>
            <a:custGeom>
              <a:avLst/>
              <a:gdLst/>
              <a:ahLst/>
              <a:cxnLst/>
              <a:rect l="l" t="t" r="r" b="b"/>
              <a:pathLst>
                <a:path w="11300" h="10714" extrusionOk="0">
                  <a:moveTo>
                    <a:pt x="5482" y="339"/>
                  </a:moveTo>
                  <a:cubicBezTo>
                    <a:pt x="5559" y="339"/>
                    <a:pt x="5593" y="440"/>
                    <a:pt x="5620" y="645"/>
                  </a:cubicBezTo>
                  <a:cubicBezTo>
                    <a:pt x="5647" y="914"/>
                    <a:pt x="5593" y="1210"/>
                    <a:pt x="5513" y="1291"/>
                  </a:cubicBezTo>
                  <a:cubicBezTo>
                    <a:pt x="5488" y="1315"/>
                    <a:pt x="5426" y="1328"/>
                    <a:pt x="5346" y="1328"/>
                  </a:cubicBezTo>
                  <a:cubicBezTo>
                    <a:pt x="5247" y="1328"/>
                    <a:pt x="5120" y="1308"/>
                    <a:pt x="5002" y="1264"/>
                  </a:cubicBezTo>
                  <a:cubicBezTo>
                    <a:pt x="4733" y="1129"/>
                    <a:pt x="4760" y="968"/>
                    <a:pt x="5109" y="618"/>
                  </a:cubicBezTo>
                  <a:cubicBezTo>
                    <a:pt x="5294" y="433"/>
                    <a:pt x="5408" y="339"/>
                    <a:pt x="5482" y="339"/>
                  </a:cubicBezTo>
                  <a:close/>
                  <a:moveTo>
                    <a:pt x="5889" y="1748"/>
                  </a:moveTo>
                  <a:cubicBezTo>
                    <a:pt x="6023" y="1748"/>
                    <a:pt x="6023" y="1855"/>
                    <a:pt x="5889" y="1990"/>
                  </a:cubicBezTo>
                  <a:cubicBezTo>
                    <a:pt x="5822" y="2057"/>
                    <a:pt x="5761" y="2090"/>
                    <a:pt x="5718" y="2090"/>
                  </a:cubicBezTo>
                  <a:cubicBezTo>
                    <a:pt x="5674" y="2090"/>
                    <a:pt x="5647" y="2057"/>
                    <a:pt x="5647" y="1990"/>
                  </a:cubicBezTo>
                  <a:cubicBezTo>
                    <a:pt x="5647" y="1855"/>
                    <a:pt x="5755" y="1748"/>
                    <a:pt x="5889" y="1748"/>
                  </a:cubicBezTo>
                  <a:close/>
                  <a:moveTo>
                    <a:pt x="4625" y="1748"/>
                  </a:moveTo>
                  <a:cubicBezTo>
                    <a:pt x="4975" y="1748"/>
                    <a:pt x="4975" y="1828"/>
                    <a:pt x="4625" y="2178"/>
                  </a:cubicBezTo>
                  <a:cubicBezTo>
                    <a:pt x="4464" y="2339"/>
                    <a:pt x="4357" y="2420"/>
                    <a:pt x="4289" y="2420"/>
                  </a:cubicBezTo>
                  <a:cubicBezTo>
                    <a:pt x="4222" y="2420"/>
                    <a:pt x="4195" y="2339"/>
                    <a:pt x="4195" y="2178"/>
                  </a:cubicBezTo>
                  <a:cubicBezTo>
                    <a:pt x="4195" y="1828"/>
                    <a:pt x="4303" y="1748"/>
                    <a:pt x="4625" y="1748"/>
                  </a:cubicBezTo>
                  <a:close/>
                  <a:moveTo>
                    <a:pt x="1587" y="2124"/>
                  </a:moveTo>
                  <a:cubicBezTo>
                    <a:pt x="1722" y="2124"/>
                    <a:pt x="1829" y="2232"/>
                    <a:pt x="1829" y="2339"/>
                  </a:cubicBezTo>
                  <a:cubicBezTo>
                    <a:pt x="1829" y="2406"/>
                    <a:pt x="1802" y="2440"/>
                    <a:pt x="1759" y="2440"/>
                  </a:cubicBezTo>
                  <a:cubicBezTo>
                    <a:pt x="1715" y="2440"/>
                    <a:pt x="1654" y="2406"/>
                    <a:pt x="1587" y="2339"/>
                  </a:cubicBezTo>
                  <a:cubicBezTo>
                    <a:pt x="1480" y="2232"/>
                    <a:pt x="1480" y="2124"/>
                    <a:pt x="1587" y="2124"/>
                  </a:cubicBezTo>
                  <a:close/>
                  <a:moveTo>
                    <a:pt x="6792" y="1976"/>
                  </a:moveTo>
                  <a:cubicBezTo>
                    <a:pt x="6823" y="1976"/>
                    <a:pt x="6846" y="2007"/>
                    <a:pt x="6857" y="2070"/>
                  </a:cubicBezTo>
                  <a:cubicBezTo>
                    <a:pt x="6911" y="2232"/>
                    <a:pt x="6857" y="2447"/>
                    <a:pt x="6776" y="2527"/>
                  </a:cubicBezTo>
                  <a:cubicBezTo>
                    <a:pt x="6691" y="2613"/>
                    <a:pt x="6624" y="2652"/>
                    <a:pt x="6580" y="2652"/>
                  </a:cubicBezTo>
                  <a:cubicBezTo>
                    <a:pt x="6483" y="2652"/>
                    <a:pt x="6487" y="2471"/>
                    <a:pt x="6615" y="2178"/>
                  </a:cubicBezTo>
                  <a:cubicBezTo>
                    <a:pt x="6680" y="2048"/>
                    <a:pt x="6745" y="1976"/>
                    <a:pt x="6792" y="1976"/>
                  </a:cubicBezTo>
                  <a:close/>
                  <a:moveTo>
                    <a:pt x="2800" y="1443"/>
                  </a:moveTo>
                  <a:cubicBezTo>
                    <a:pt x="2825" y="1443"/>
                    <a:pt x="2851" y="1446"/>
                    <a:pt x="2878" y="1452"/>
                  </a:cubicBezTo>
                  <a:cubicBezTo>
                    <a:pt x="3442" y="1586"/>
                    <a:pt x="3550" y="1694"/>
                    <a:pt x="3550" y="2258"/>
                  </a:cubicBezTo>
                  <a:cubicBezTo>
                    <a:pt x="3550" y="2527"/>
                    <a:pt x="3657" y="2796"/>
                    <a:pt x="3846" y="2877"/>
                  </a:cubicBezTo>
                  <a:cubicBezTo>
                    <a:pt x="4195" y="3065"/>
                    <a:pt x="4141" y="3119"/>
                    <a:pt x="3577" y="3253"/>
                  </a:cubicBezTo>
                  <a:cubicBezTo>
                    <a:pt x="3499" y="3270"/>
                    <a:pt x="3435" y="3280"/>
                    <a:pt x="3382" y="3280"/>
                  </a:cubicBezTo>
                  <a:cubicBezTo>
                    <a:pt x="3179" y="3280"/>
                    <a:pt x="3141" y="3136"/>
                    <a:pt x="3120" y="2689"/>
                  </a:cubicBezTo>
                  <a:cubicBezTo>
                    <a:pt x="3103" y="2202"/>
                    <a:pt x="2992" y="1894"/>
                    <a:pt x="2898" y="1894"/>
                  </a:cubicBezTo>
                  <a:cubicBezTo>
                    <a:pt x="2841" y="1894"/>
                    <a:pt x="2790" y="2006"/>
                    <a:pt x="2770" y="2258"/>
                  </a:cubicBezTo>
                  <a:cubicBezTo>
                    <a:pt x="2749" y="2475"/>
                    <a:pt x="2675" y="2604"/>
                    <a:pt x="2590" y="2604"/>
                  </a:cubicBezTo>
                  <a:cubicBezTo>
                    <a:pt x="2570" y="2604"/>
                    <a:pt x="2549" y="2597"/>
                    <a:pt x="2528" y="2581"/>
                  </a:cubicBezTo>
                  <a:cubicBezTo>
                    <a:pt x="2174" y="2227"/>
                    <a:pt x="2392" y="1443"/>
                    <a:pt x="2800" y="1443"/>
                  </a:cubicBezTo>
                  <a:close/>
                  <a:moveTo>
                    <a:pt x="1800" y="2782"/>
                  </a:moveTo>
                  <a:cubicBezTo>
                    <a:pt x="1871" y="2782"/>
                    <a:pt x="1951" y="2787"/>
                    <a:pt x="2044" y="2796"/>
                  </a:cubicBezTo>
                  <a:cubicBezTo>
                    <a:pt x="2394" y="2823"/>
                    <a:pt x="2474" y="2904"/>
                    <a:pt x="2340" y="3038"/>
                  </a:cubicBezTo>
                  <a:cubicBezTo>
                    <a:pt x="2280" y="3098"/>
                    <a:pt x="2194" y="3133"/>
                    <a:pt x="2116" y="3133"/>
                  </a:cubicBezTo>
                  <a:cubicBezTo>
                    <a:pt x="2055" y="3133"/>
                    <a:pt x="1999" y="3112"/>
                    <a:pt x="1964" y="3065"/>
                  </a:cubicBezTo>
                  <a:cubicBezTo>
                    <a:pt x="1936" y="3044"/>
                    <a:pt x="1906" y="3034"/>
                    <a:pt x="1875" y="3034"/>
                  </a:cubicBezTo>
                  <a:cubicBezTo>
                    <a:pt x="1788" y="3034"/>
                    <a:pt x="1694" y="3114"/>
                    <a:pt x="1614" y="3253"/>
                  </a:cubicBezTo>
                  <a:cubicBezTo>
                    <a:pt x="1533" y="3468"/>
                    <a:pt x="1587" y="3656"/>
                    <a:pt x="1722" y="3683"/>
                  </a:cubicBezTo>
                  <a:cubicBezTo>
                    <a:pt x="1856" y="3737"/>
                    <a:pt x="1937" y="3791"/>
                    <a:pt x="1883" y="3845"/>
                  </a:cubicBezTo>
                  <a:cubicBezTo>
                    <a:pt x="1827" y="3901"/>
                    <a:pt x="1758" y="3925"/>
                    <a:pt x="1686" y="3925"/>
                  </a:cubicBezTo>
                  <a:cubicBezTo>
                    <a:pt x="1447" y="3925"/>
                    <a:pt x="1176" y="3656"/>
                    <a:pt x="1238" y="3388"/>
                  </a:cubicBezTo>
                  <a:cubicBezTo>
                    <a:pt x="1350" y="2916"/>
                    <a:pt x="1444" y="2782"/>
                    <a:pt x="1800" y="2782"/>
                  </a:cubicBezTo>
                  <a:close/>
                  <a:moveTo>
                    <a:pt x="4276" y="3522"/>
                  </a:moveTo>
                  <a:cubicBezTo>
                    <a:pt x="4464" y="3522"/>
                    <a:pt x="4706" y="3656"/>
                    <a:pt x="4787" y="3845"/>
                  </a:cubicBezTo>
                  <a:cubicBezTo>
                    <a:pt x="4840" y="3925"/>
                    <a:pt x="4827" y="3966"/>
                    <a:pt x="4760" y="3966"/>
                  </a:cubicBezTo>
                  <a:cubicBezTo>
                    <a:pt x="4693" y="3966"/>
                    <a:pt x="4572" y="3925"/>
                    <a:pt x="4410" y="3845"/>
                  </a:cubicBezTo>
                  <a:cubicBezTo>
                    <a:pt x="4061" y="3630"/>
                    <a:pt x="4007" y="3522"/>
                    <a:pt x="4276" y="3522"/>
                  </a:cubicBezTo>
                  <a:close/>
                  <a:moveTo>
                    <a:pt x="5600" y="2430"/>
                  </a:moveTo>
                  <a:cubicBezTo>
                    <a:pt x="5816" y="2430"/>
                    <a:pt x="6053" y="2514"/>
                    <a:pt x="6239" y="2689"/>
                  </a:cubicBezTo>
                  <a:cubicBezTo>
                    <a:pt x="6400" y="2877"/>
                    <a:pt x="6534" y="3307"/>
                    <a:pt x="6507" y="3683"/>
                  </a:cubicBezTo>
                  <a:cubicBezTo>
                    <a:pt x="6495" y="4042"/>
                    <a:pt x="6431" y="4209"/>
                    <a:pt x="6360" y="4209"/>
                  </a:cubicBezTo>
                  <a:cubicBezTo>
                    <a:pt x="6271" y="4209"/>
                    <a:pt x="6173" y="3947"/>
                    <a:pt x="6158" y="3468"/>
                  </a:cubicBezTo>
                  <a:cubicBezTo>
                    <a:pt x="6131" y="3038"/>
                    <a:pt x="5970" y="2850"/>
                    <a:pt x="5647" y="2742"/>
                  </a:cubicBezTo>
                  <a:cubicBezTo>
                    <a:pt x="5553" y="2719"/>
                    <a:pt x="5475" y="2707"/>
                    <a:pt x="5413" y="2707"/>
                  </a:cubicBezTo>
                  <a:cubicBezTo>
                    <a:pt x="5262" y="2707"/>
                    <a:pt x="5206" y="2778"/>
                    <a:pt x="5244" y="2931"/>
                  </a:cubicBezTo>
                  <a:cubicBezTo>
                    <a:pt x="5279" y="3054"/>
                    <a:pt x="5338" y="3120"/>
                    <a:pt x="5412" y="3120"/>
                  </a:cubicBezTo>
                  <a:cubicBezTo>
                    <a:pt x="5450" y="3120"/>
                    <a:pt x="5493" y="3102"/>
                    <a:pt x="5540" y="3065"/>
                  </a:cubicBezTo>
                  <a:cubicBezTo>
                    <a:pt x="5576" y="3028"/>
                    <a:pt x="5613" y="3010"/>
                    <a:pt x="5648" y="3010"/>
                  </a:cubicBezTo>
                  <a:cubicBezTo>
                    <a:pt x="5715" y="3010"/>
                    <a:pt x="5773" y="3076"/>
                    <a:pt x="5808" y="3199"/>
                  </a:cubicBezTo>
                  <a:cubicBezTo>
                    <a:pt x="5846" y="3352"/>
                    <a:pt x="5790" y="3423"/>
                    <a:pt x="5639" y="3423"/>
                  </a:cubicBezTo>
                  <a:cubicBezTo>
                    <a:pt x="5577" y="3423"/>
                    <a:pt x="5499" y="3411"/>
                    <a:pt x="5405" y="3388"/>
                  </a:cubicBezTo>
                  <a:cubicBezTo>
                    <a:pt x="5056" y="3280"/>
                    <a:pt x="4921" y="3119"/>
                    <a:pt x="5002" y="2850"/>
                  </a:cubicBezTo>
                  <a:cubicBezTo>
                    <a:pt x="5063" y="2575"/>
                    <a:pt x="5315" y="2430"/>
                    <a:pt x="5600" y="2430"/>
                  </a:cubicBezTo>
                  <a:close/>
                  <a:moveTo>
                    <a:pt x="5513" y="3898"/>
                  </a:moveTo>
                  <a:cubicBezTo>
                    <a:pt x="5620" y="3898"/>
                    <a:pt x="5781" y="4033"/>
                    <a:pt x="5862" y="4194"/>
                  </a:cubicBezTo>
                  <a:cubicBezTo>
                    <a:pt x="5958" y="4367"/>
                    <a:pt x="5958" y="4444"/>
                    <a:pt x="5842" y="4444"/>
                  </a:cubicBezTo>
                  <a:cubicBezTo>
                    <a:pt x="5795" y="4444"/>
                    <a:pt x="5731" y="4432"/>
                    <a:pt x="5647" y="4409"/>
                  </a:cubicBezTo>
                  <a:cubicBezTo>
                    <a:pt x="5271" y="4329"/>
                    <a:pt x="5136" y="3898"/>
                    <a:pt x="5513" y="3898"/>
                  </a:cubicBezTo>
                  <a:close/>
                  <a:moveTo>
                    <a:pt x="2421" y="3522"/>
                  </a:moveTo>
                  <a:cubicBezTo>
                    <a:pt x="2562" y="3522"/>
                    <a:pt x="2743" y="3630"/>
                    <a:pt x="2851" y="3845"/>
                  </a:cubicBezTo>
                  <a:cubicBezTo>
                    <a:pt x="2911" y="3994"/>
                    <a:pt x="2962" y="4069"/>
                    <a:pt x="3005" y="4069"/>
                  </a:cubicBezTo>
                  <a:cubicBezTo>
                    <a:pt x="3040" y="4069"/>
                    <a:pt x="3069" y="4021"/>
                    <a:pt x="3093" y="3925"/>
                  </a:cubicBezTo>
                  <a:cubicBezTo>
                    <a:pt x="3130" y="3795"/>
                    <a:pt x="3206" y="3716"/>
                    <a:pt x="3277" y="3716"/>
                  </a:cubicBezTo>
                  <a:cubicBezTo>
                    <a:pt x="3307" y="3716"/>
                    <a:pt x="3337" y="3731"/>
                    <a:pt x="3362" y="3764"/>
                  </a:cubicBezTo>
                  <a:cubicBezTo>
                    <a:pt x="3604" y="4006"/>
                    <a:pt x="3281" y="4302"/>
                    <a:pt x="2474" y="4571"/>
                  </a:cubicBezTo>
                  <a:cubicBezTo>
                    <a:pt x="2291" y="4629"/>
                    <a:pt x="2124" y="4654"/>
                    <a:pt x="1990" y="4654"/>
                  </a:cubicBezTo>
                  <a:cubicBezTo>
                    <a:pt x="1631" y="4654"/>
                    <a:pt x="1506" y="4478"/>
                    <a:pt x="1937" y="4302"/>
                  </a:cubicBezTo>
                  <a:cubicBezTo>
                    <a:pt x="2125" y="4194"/>
                    <a:pt x="2259" y="4006"/>
                    <a:pt x="2233" y="3845"/>
                  </a:cubicBezTo>
                  <a:cubicBezTo>
                    <a:pt x="2179" y="3630"/>
                    <a:pt x="2280" y="3522"/>
                    <a:pt x="2421" y="3522"/>
                  </a:cubicBezTo>
                  <a:close/>
                  <a:moveTo>
                    <a:pt x="7687" y="3321"/>
                  </a:moveTo>
                  <a:cubicBezTo>
                    <a:pt x="7724" y="3321"/>
                    <a:pt x="7761" y="3325"/>
                    <a:pt x="7798" y="3334"/>
                  </a:cubicBezTo>
                  <a:cubicBezTo>
                    <a:pt x="7986" y="3388"/>
                    <a:pt x="7986" y="3468"/>
                    <a:pt x="7798" y="3576"/>
                  </a:cubicBezTo>
                  <a:cubicBezTo>
                    <a:pt x="7610" y="3656"/>
                    <a:pt x="7341" y="4006"/>
                    <a:pt x="7180" y="4329"/>
                  </a:cubicBezTo>
                  <a:cubicBezTo>
                    <a:pt x="7053" y="4595"/>
                    <a:pt x="6986" y="4722"/>
                    <a:pt x="6942" y="4722"/>
                  </a:cubicBezTo>
                  <a:cubicBezTo>
                    <a:pt x="6902" y="4722"/>
                    <a:pt x="6883" y="4615"/>
                    <a:pt x="6857" y="4409"/>
                  </a:cubicBezTo>
                  <a:cubicBezTo>
                    <a:pt x="6807" y="3865"/>
                    <a:pt x="7258" y="3321"/>
                    <a:pt x="7687" y="3321"/>
                  </a:cubicBezTo>
                  <a:close/>
                  <a:moveTo>
                    <a:pt x="9423" y="4298"/>
                  </a:moveTo>
                  <a:cubicBezTo>
                    <a:pt x="9344" y="4298"/>
                    <a:pt x="9385" y="4384"/>
                    <a:pt x="9546" y="4544"/>
                  </a:cubicBezTo>
                  <a:cubicBezTo>
                    <a:pt x="9669" y="4668"/>
                    <a:pt x="9770" y="4745"/>
                    <a:pt x="9824" y="4745"/>
                  </a:cubicBezTo>
                  <a:cubicBezTo>
                    <a:pt x="9852" y="4745"/>
                    <a:pt x="9868" y="4724"/>
                    <a:pt x="9868" y="4678"/>
                  </a:cubicBezTo>
                  <a:cubicBezTo>
                    <a:pt x="9868" y="4571"/>
                    <a:pt x="9734" y="4409"/>
                    <a:pt x="9546" y="4329"/>
                  </a:cubicBezTo>
                  <a:cubicBezTo>
                    <a:pt x="9491" y="4308"/>
                    <a:pt x="9450" y="4298"/>
                    <a:pt x="9423" y="4298"/>
                  </a:cubicBezTo>
                  <a:close/>
                  <a:moveTo>
                    <a:pt x="8201" y="4436"/>
                  </a:moveTo>
                  <a:cubicBezTo>
                    <a:pt x="8336" y="4436"/>
                    <a:pt x="8336" y="4544"/>
                    <a:pt x="8201" y="4678"/>
                  </a:cubicBezTo>
                  <a:cubicBezTo>
                    <a:pt x="8134" y="4732"/>
                    <a:pt x="8074" y="4759"/>
                    <a:pt x="8030" y="4759"/>
                  </a:cubicBezTo>
                  <a:cubicBezTo>
                    <a:pt x="7986" y="4759"/>
                    <a:pt x="7959" y="4732"/>
                    <a:pt x="7959" y="4678"/>
                  </a:cubicBezTo>
                  <a:cubicBezTo>
                    <a:pt x="7959" y="4544"/>
                    <a:pt x="8067" y="4436"/>
                    <a:pt x="8201" y="4436"/>
                  </a:cubicBezTo>
                  <a:close/>
                  <a:moveTo>
                    <a:pt x="4300" y="4088"/>
                  </a:moveTo>
                  <a:cubicBezTo>
                    <a:pt x="4370" y="4088"/>
                    <a:pt x="4446" y="4123"/>
                    <a:pt x="4518" y="4194"/>
                  </a:cubicBezTo>
                  <a:cubicBezTo>
                    <a:pt x="4679" y="4356"/>
                    <a:pt x="4760" y="4544"/>
                    <a:pt x="4679" y="4624"/>
                  </a:cubicBezTo>
                  <a:cubicBezTo>
                    <a:pt x="4512" y="4773"/>
                    <a:pt x="3692" y="4896"/>
                    <a:pt x="3147" y="4896"/>
                  </a:cubicBezTo>
                  <a:cubicBezTo>
                    <a:pt x="2902" y="4896"/>
                    <a:pt x="2713" y="4871"/>
                    <a:pt x="2663" y="4813"/>
                  </a:cubicBezTo>
                  <a:cubicBezTo>
                    <a:pt x="2555" y="4732"/>
                    <a:pt x="2797" y="4651"/>
                    <a:pt x="3200" y="4624"/>
                  </a:cubicBezTo>
                  <a:cubicBezTo>
                    <a:pt x="3604" y="4624"/>
                    <a:pt x="4007" y="4436"/>
                    <a:pt x="4088" y="4248"/>
                  </a:cubicBezTo>
                  <a:cubicBezTo>
                    <a:pt x="4133" y="4143"/>
                    <a:pt x="4211" y="4088"/>
                    <a:pt x="4300" y="4088"/>
                  </a:cubicBezTo>
                  <a:close/>
                  <a:moveTo>
                    <a:pt x="8026" y="5256"/>
                  </a:moveTo>
                  <a:cubicBezTo>
                    <a:pt x="8060" y="5256"/>
                    <a:pt x="8094" y="5270"/>
                    <a:pt x="8121" y="5297"/>
                  </a:cubicBezTo>
                  <a:cubicBezTo>
                    <a:pt x="8174" y="5350"/>
                    <a:pt x="8174" y="5431"/>
                    <a:pt x="8121" y="5458"/>
                  </a:cubicBezTo>
                  <a:cubicBezTo>
                    <a:pt x="8094" y="5485"/>
                    <a:pt x="8060" y="5498"/>
                    <a:pt x="8026" y="5498"/>
                  </a:cubicBezTo>
                  <a:cubicBezTo>
                    <a:pt x="7993" y="5498"/>
                    <a:pt x="7959" y="5485"/>
                    <a:pt x="7932" y="5458"/>
                  </a:cubicBezTo>
                  <a:cubicBezTo>
                    <a:pt x="7879" y="5431"/>
                    <a:pt x="7879" y="5350"/>
                    <a:pt x="7932" y="5297"/>
                  </a:cubicBezTo>
                  <a:cubicBezTo>
                    <a:pt x="7959" y="5270"/>
                    <a:pt x="7993" y="5256"/>
                    <a:pt x="8026" y="5256"/>
                  </a:cubicBezTo>
                  <a:close/>
                  <a:moveTo>
                    <a:pt x="7610" y="4248"/>
                  </a:moveTo>
                  <a:cubicBezTo>
                    <a:pt x="7663" y="4248"/>
                    <a:pt x="7663" y="4597"/>
                    <a:pt x="7610" y="5001"/>
                  </a:cubicBezTo>
                  <a:cubicBezTo>
                    <a:pt x="7565" y="5362"/>
                    <a:pt x="7462" y="5591"/>
                    <a:pt x="7367" y="5591"/>
                  </a:cubicBezTo>
                  <a:cubicBezTo>
                    <a:pt x="7349" y="5591"/>
                    <a:pt x="7331" y="5583"/>
                    <a:pt x="7314" y="5565"/>
                  </a:cubicBezTo>
                  <a:cubicBezTo>
                    <a:pt x="7153" y="5404"/>
                    <a:pt x="7395" y="4248"/>
                    <a:pt x="7610" y="4248"/>
                  </a:cubicBezTo>
                  <a:close/>
                  <a:moveTo>
                    <a:pt x="5486" y="4786"/>
                  </a:moveTo>
                  <a:cubicBezTo>
                    <a:pt x="5701" y="4786"/>
                    <a:pt x="6023" y="5001"/>
                    <a:pt x="6212" y="5270"/>
                  </a:cubicBezTo>
                  <a:cubicBezTo>
                    <a:pt x="6386" y="5531"/>
                    <a:pt x="6466" y="5651"/>
                    <a:pt x="6444" y="5651"/>
                  </a:cubicBezTo>
                  <a:cubicBezTo>
                    <a:pt x="6424" y="5651"/>
                    <a:pt x="6331" y="5565"/>
                    <a:pt x="6158" y="5404"/>
                  </a:cubicBezTo>
                  <a:cubicBezTo>
                    <a:pt x="5971" y="5259"/>
                    <a:pt x="5737" y="5162"/>
                    <a:pt x="5565" y="5162"/>
                  </a:cubicBezTo>
                  <a:cubicBezTo>
                    <a:pt x="5514" y="5162"/>
                    <a:pt x="5469" y="5170"/>
                    <a:pt x="5432" y="5189"/>
                  </a:cubicBezTo>
                  <a:cubicBezTo>
                    <a:pt x="5382" y="5214"/>
                    <a:pt x="5335" y="5226"/>
                    <a:pt x="5292" y="5226"/>
                  </a:cubicBezTo>
                  <a:cubicBezTo>
                    <a:pt x="5198" y="5226"/>
                    <a:pt x="5128" y="5166"/>
                    <a:pt x="5109" y="5055"/>
                  </a:cubicBezTo>
                  <a:cubicBezTo>
                    <a:pt x="5109" y="4893"/>
                    <a:pt x="5271" y="4786"/>
                    <a:pt x="5486" y="4786"/>
                  </a:cubicBezTo>
                  <a:close/>
                  <a:moveTo>
                    <a:pt x="3029" y="5381"/>
                  </a:moveTo>
                  <a:cubicBezTo>
                    <a:pt x="3091" y="5381"/>
                    <a:pt x="3018" y="5506"/>
                    <a:pt x="2824" y="5700"/>
                  </a:cubicBezTo>
                  <a:cubicBezTo>
                    <a:pt x="2678" y="5862"/>
                    <a:pt x="2572" y="5946"/>
                    <a:pt x="2521" y="5946"/>
                  </a:cubicBezTo>
                  <a:cubicBezTo>
                    <a:pt x="2488" y="5946"/>
                    <a:pt x="2480" y="5909"/>
                    <a:pt x="2501" y="5834"/>
                  </a:cubicBezTo>
                  <a:cubicBezTo>
                    <a:pt x="2582" y="5673"/>
                    <a:pt x="2770" y="5485"/>
                    <a:pt x="2958" y="5404"/>
                  </a:cubicBezTo>
                  <a:cubicBezTo>
                    <a:pt x="2990" y="5388"/>
                    <a:pt x="3014" y="5381"/>
                    <a:pt x="3029" y="5381"/>
                  </a:cubicBezTo>
                  <a:close/>
                  <a:moveTo>
                    <a:pt x="4409" y="5093"/>
                  </a:moveTo>
                  <a:cubicBezTo>
                    <a:pt x="4440" y="5093"/>
                    <a:pt x="4476" y="5098"/>
                    <a:pt x="4518" y="5108"/>
                  </a:cubicBezTo>
                  <a:cubicBezTo>
                    <a:pt x="4679" y="5162"/>
                    <a:pt x="4760" y="5270"/>
                    <a:pt x="4652" y="5350"/>
                  </a:cubicBezTo>
                  <a:cubicBezTo>
                    <a:pt x="4572" y="5458"/>
                    <a:pt x="4679" y="5646"/>
                    <a:pt x="4948" y="5780"/>
                  </a:cubicBezTo>
                  <a:cubicBezTo>
                    <a:pt x="5190" y="5942"/>
                    <a:pt x="5351" y="6103"/>
                    <a:pt x="5271" y="6157"/>
                  </a:cubicBezTo>
                  <a:cubicBezTo>
                    <a:pt x="5256" y="6179"/>
                    <a:pt x="5234" y="6189"/>
                    <a:pt x="5206" y="6189"/>
                  </a:cubicBezTo>
                  <a:cubicBezTo>
                    <a:pt x="5130" y="6189"/>
                    <a:pt x="5012" y="6114"/>
                    <a:pt x="4894" y="5996"/>
                  </a:cubicBezTo>
                  <a:cubicBezTo>
                    <a:pt x="4817" y="5919"/>
                    <a:pt x="4740" y="5884"/>
                    <a:pt x="4678" y="5884"/>
                  </a:cubicBezTo>
                  <a:cubicBezTo>
                    <a:pt x="4610" y="5884"/>
                    <a:pt x="4559" y="5925"/>
                    <a:pt x="4545" y="5996"/>
                  </a:cubicBezTo>
                  <a:cubicBezTo>
                    <a:pt x="4529" y="6092"/>
                    <a:pt x="4474" y="6141"/>
                    <a:pt x="4403" y="6141"/>
                  </a:cubicBezTo>
                  <a:cubicBezTo>
                    <a:pt x="4357" y="6141"/>
                    <a:pt x="4303" y="6119"/>
                    <a:pt x="4249" y="6076"/>
                  </a:cubicBezTo>
                  <a:cubicBezTo>
                    <a:pt x="4177" y="6005"/>
                    <a:pt x="4129" y="5968"/>
                    <a:pt x="4101" y="5968"/>
                  </a:cubicBezTo>
                  <a:cubicBezTo>
                    <a:pt x="4056" y="5968"/>
                    <a:pt x="4065" y="6065"/>
                    <a:pt x="4115" y="6264"/>
                  </a:cubicBezTo>
                  <a:cubicBezTo>
                    <a:pt x="4165" y="6502"/>
                    <a:pt x="4163" y="6600"/>
                    <a:pt x="4060" y="6600"/>
                  </a:cubicBezTo>
                  <a:cubicBezTo>
                    <a:pt x="3999" y="6600"/>
                    <a:pt x="3904" y="6566"/>
                    <a:pt x="3765" y="6506"/>
                  </a:cubicBezTo>
                  <a:cubicBezTo>
                    <a:pt x="3174" y="6238"/>
                    <a:pt x="3200" y="5888"/>
                    <a:pt x="3846" y="5834"/>
                  </a:cubicBezTo>
                  <a:cubicBezTo>
                    <a:pt x="4276" y="5780"/>
                    <a:pt x="4357" y="5700"/>
                    <a:pt x="4276" y="5404"/>
                  </a:cubicBezTo>
                  <a:cubicBezTo>
                    <a:pt x="4232" y="5187"/>
                    <a:pt x="4277" y="5093"/>
                    <a:pt x="4409" y="5093"/>
                  </a:cubicBezTo>
                  <a:close/>
                  <a:moveTo>
                    <a:pt x="2366" y="6293"/>
                  </a:moveTo>
                  <a:cubicBezTo>
                    <a:pt x="2557" y="6293"/>
                    <a:pt x="2715" y="6317"/>
                    <a:pt x="2770" y="6372"/>
                  </a:cubicBezTo>
                  <a:cubicBezTo>
                    <a:pt x="2958" y="6560"/>
                    <a:pt x="2528" y="6695"/>
                    <a:pt x="1883" y="6695"/>
                  </a:cubicBezTo>
                  <a:cubicBezTo>
                    <a:pt x="1480" y="6695"/>
                    <a:pt x="1265" y="6614"/>
                    <a:pt x="1372" y="6506"/>
                  </a:cubicBezTo>
                  <a:cubicBezTo>
                    <a:pt x="1496" y="6382"/>
                    <a:pt x="1994" y="6293"/>
                    <a:pt x="2366" y="6293"/>
                  </a:cubicBezTo>
                  <a:close/>
                  <a:moveTo>
                    <a:pt x="5540" y="5727"/>
                  </a:moveTo>
                  <a:lnTo>
                    <a:pt x="6158" y="5915"/>
                  </a:lnTo>
                  <a:cubicBezTo>
                    <a:pt x="6588" y="6022"/>
                    <a:pt x="6830" y="6238"/>
                    <a:pt x="6938" y="6560"/>
                  </a:cubicBezTo>
                  <a:cubicBezTo>
                    <a:pt x="7002" y="6807"/>
                    <a:pt x="6938" y="6921"/>
                    <a:pt x="6802" y="6921"/>
                  </a:cubicBezTo>
                  <a:cubicBezTo>
                    <a:pt x="6597" y="6921"/>
                    <a:pt x="6228" y="6663"/>
                    <a:pt x="5889" y="6211"/>
                  </a:cubicBezTo>
                  <a:lnTo>
                    <a:pt x="5540" y="5727"/>
                  </a:lnTo>
                  <a:close/>
                  <a:moveTo>
                    <a:pt x="5540" y="6748"/>
                  </a:moveTo>
                  <a:cubicBezTo>
                    <a:pt x="5647" y="6748"/>
                    <a:pt x="5755" y="6856"/>
                    <a:pt x="5755" y="6990"/>
                  </a:cubicBezTo>
                  <a:cubicBezTo>
                    <a:pt x="5755" y="7058"/>
                    <a:pt x="5728" y="7091"/>
                    <a:pt x="5687" y="7091"/>
                  </a:cubicBezTo>
                  <a:cubicBezTo>
                    <a:pt x="5647" y="7091"/>
                    <a:pt x="5593" y="7058"/>
                    <a:pt x="5540" y="6990"/>
                  </a:cubicBezTo>
                  <a:cubicBezTo>
                    <a:pt x="5405" y="6856"/>
                    <a:pt x="5405" y="6748"/>
                    <a:pt x="5540" y="6748"/>
                  </a:cubicBezTo>
                  <a:close/>
                  <a:moveTo>
                    <a:pt x="4941" y="6869"/>
                  </a:moveTo>
                  <a:cubicBezTo>
                    <a:pt x="5015" y="6869"/>
                    <a:pt x="5069" y="6883"/>
                    <a:pt x="5082" y="6910"/>
                  </a:cubicBezTo>
                  <a:cubicBezTo>
                    <a:pt x="5201" y="7028"/>
                    <a:pt x="5103" y="7103"/>
                    <a:pt x="4915" y="7103"/>
                  </a:cubicBezTo>
                  <a:cubicBezTo>
                    <a:pt x="4846" y="7103"/>
                    <a:pt x="4766" y="7093"/>
                    <a:pt x="4679" y="7071"/>
                  </a:cubicBezTo>
                  <a:cubicBezTo>
                    <a:pt x="4464" y="7017"/>
                    <a:pt x="4464" y="6963"/>
                    <a:pt x="4679" y="6910"/>
                  </a:cubicBezTo>
                  <a:cubicBezTo>
                    <a:pt x="4773" y="6883"/>
                    <a:pt x="4867" y="6869"/>
                    <a:pt x="4941" y="6869"/>
                  </a:cubicBezTo>
                  <a:close/>
                  <a:moveTo>
                    <a:pt x="3183" y="6749"/>
                  </a:moveTo>
                  <a:cubicBezTo>
                    <a:pt x="3262" y="6749"/>
                    <a:pt x="3341" y="6765"/>
                    <a:pt x="3416" y="6802"/>
                  </a:cubicBezTo>
                  <a:cubicBezTo>
                    <a:pt x="3631" y="6883"/>
                    <a:pt x="3792" y="7071"/>
                    <a:pt x="3792" y="7179"/>
                  </a:cubicBezTo>
                  <a:cubicBezTo>
                    <a:pt x="3792" y="7237"/>
                    <a:pt x="3772" y="7265"/>
                    <a:pt x="3736" y="7265"/>
                  </a:cubicBezTo>
                  <a:cubicBezTo>
                    <a:pt x="3689" y="7265"/>
                    <a:pt x="3615" y="7216"/>
                    <a:pt x="3523" y="7125"/>
                  </a:cubicBezTo>
                  <a:cubicBezTo>
                    <a:pt x="3441" y="7042"/>
                    <a:pt x="3358" y="7001"/>
                    <a:pt x="3285" y="7001"/>
                  </a:cubicBezTo>
                  <a:cubicBezTo>
                    <a:pt x="3191" y="7001"/>
                    <a:pt x="3111" y="7069"/>
                    <a:pt x="3066" y="7205"/>
                  </a:cubicBezTo>
                  <a:cubicBezTo>
                    <a:pt x="2991" y="7336"/>
                    <a:pt x="2891" y="7415"/>
                    <a:pt x="2800" y="7415"/>
                  </a:cubicBezTo>
                  <a:cubicBezTo>
                    <a:pt x="2760" y="7415"/>
                    <a:pt x="2722" y="7400"/>
                    <a:pt x="2690" y="7367"/>
                  </a:cubicBezTo>
                  <a:cubicBezTo>
                    <a:pt x="2445" y="7122"/>
                    <a:pt x="2807" y="6749"/>
                    <a:pt x="3183" y="6749"/>
                  </a:cubicBezTo>
                  <a:close/>
                  <a:moveTo>
                    <a:pt x="5163" y="7474"/>
                  </a:moveTo>
                  <a:cubicBezTo>
                    <a:pt x="5298" y="7474"/>
                    <a:pt x="5298" y="7582"/>
                    <a:pt x="5163" y="7689"/>
                  </a:cubicBezTo>
                  <a:cubicBezTo>
                    <a:pt x="5092" y="7760"/>
                    <a:pt x="5029" y="7794"/>
                    <a:pt x="4985" y="7794"/>
                  </a:cubicBezTo>
                  <a:cubicBezTo>
                    <a:pt x="4945" y="7794"/>
                    <a:pt x="4921" y="7767"/>
                    <a:pt x="4921" y="7716"/>
                  </a:cubicBezTo>
                  <a:cubicBezTo>
                    <a:pt x="4921" y="7582"/>
                    <a:pt x="5029" y="7474"/>
                    <a:pt x="5163" y="7474"/>
                  </a:cubicBezTo>
                  <a:close/>
                  <a:moveTo>
                    <a:pt x="4219" y="7595"/>
                  </a:moveTo>
                  <a:cubicBezTo>
                    <a:pt x="4296" y="7595"/>
                    <a:pt x="4357" y="7609"/>
                    <a:pt x="4383" y="7636"/>
                  </a:cubicBezTo>
                  <a:cubicBezTo>
                    <a:pt x="4481" y="7733"/>
                    <a:pt x="4395" y="7802"/>
                    <a:pt x="4207" y="7802"/>
                  </a:cubicBezTo>
                  <a:cubicBezTo>
                    <a:pt x="4135" y="7802"/>
                    <a:pt x="4049" y="7792"/>
                    <a:pt x="3953" y="7770"/>
                  </a:cubicBezTo>
                  <a:cubicBezTo>
                    <a:pt x="3765" y="7743"/>
                    <a:pt x="3765" y="7663"/>
                    <a:pt x="3953" y="7636"/>
                  </a:cubicBezTo>
                  <a:cubicBezTo>
                    <a:pt x="4047" y="7609"/>
                    <a:pt x="4141" y="7595"/>
                    <a:pt x="4219" y="7595"/>
                  </a:cubicBezTo>
                  <a:close/>
                  <a:moveTo>
                    <a:pt x="5341" y="7938"/>
                  </a:moveTo>
                  <a:cubicBezTo>
                    <a:pt x="5371" y="7938"/>
                    <a:pt x="5405" y="7945"/>
                    <a:pt x="5432" y="7958"/>
                  </a:cubicBezTo>
                  <a:cubicBezTo>
                    <a:pt x="5486" y="8012"/>
                    <a:pt x="5486" y="8093"/>
                    <a:pt x="5432" y="8146"/>
                  </a:cubicBezTo>
                  <a:cubicBezTo>
                    <a:pt x="5405" y="8173"/>
                    <a:pt x="5371" y="8187"/>
                    <a:pt x="5341" y="8187"/>
                  </a:cubicBezTo>
                  <a:cubicBezTo>
                    <a:pt x="5311" y="8187"/>
                    <a:pt x="5284" y="8173"/>
                    <a:pt x="5271" y="8146"/>
                  </a:cubicBezTo>
                  <a:cubicBezTo>
                    <a:pt x="5217" y="8093"/>
                    <a:pt x="5217" y="8012"/>
                    <a:pt x="5271" y="7958"/>
                  </a:cubicBezTo>
                  <a:cubicBezTo>
                    <a:pt x="5284" y="7945"/>
                    <a:pt x="5311" y="7938"/>
                    <a:pt x="5341" y="7938"/>
                  </a:cubicBezTo>
                  <a:close/>
                  <a:moveTo>
                    <a:pt x="3917" y="8139"/>
                  </a:moveTo>
                  <a:cubicBezTo>
                    <a:pt x="3948" y="8139"/>
                    <a:pt x="3978" y="8142"/>
                    <a:pt x="4007" y="8146"/>
                  </a:cubicBezTo>
                  <a:cubicBezTo>
                    <a:pt x="4168" y="8200"/>
                    <a:pt x="4222" y="8308"/>
                    <a:pt x="4115" y="8388"/>
                  </a:cubicBezTo>
                  <a:cubicBezTo>
                    <a:pt x="4055" y="8467"/>
                    <a:pt x="3924" y="8517"/>
                    <a:pt x="3795" y="8517"/>
                  </a:cubicBezTo>
                  <a:cubicBezTo>
                    <a:pt x="3748" y="8517"/>
                    <a:pt x="3701" y="8510"/>
                    <a:pt x="3657" y="8496"/>
                  </a:cubicBezTo>
                  <a:cubicBezTo>
                    <a:pt x="3496" y="8469"/>
                    <a:pt x="3442" y="8362"/>
                    <a:pt x="3550" y="8254"/>
                  </a:cubicBezTo>
                  <a:cubicBezTo>
                    <a:pt x="3616" y="8188"/>
                    <a:pt x="3774" y="8139"/>
                    <a:pt x="3917" y="8139"/>
                  </a:cubicBezTo>
                  <a:close/>
                  <a:moveTo>
                    <a:pt x="5477" y="1"/>
                  </a:moveTo>
                  <a:cubicBezTo>
                    <a:pt x="5280" y="1"/>
                    <a:pt x="5057" y="135"/>
                    <a:pt x="4867" y="430"/>
                  </a:cubicBezTo>
                  <a:cubicBezTo>
                    <a:pt x="4666" y="732"/>
                    <a:pt x="4550" y="872"/>
                    <a:pt x="4481" y="872"/>
                  </a:cubicBezTo>
                  <a:cubicBezTo>
                    <a:pt x="4420" y="872"/>
                    <a:pt x="4396" y="765"/>
                    <a:pt x="4383" y="565"/>
                  </a:cubicBezTo>
                  <a:cubicBezTo>
                    <a:pt x="4347" y="289"/>
                    <a:pt x="4297" y="164"/>
                    <a:pt x="4175" y="164"/>
                  </a:cubicBezTo>
                  <a:cubicBezTo>
                    <a:pt x="4119" y="164"/>
                    <a:pt x="4047" y="191"/>
                    <a:pt x="3953" y="242"/>
                  </a:cubicBezTo>
                  <a:cubicBezTo>
                    <a:pt x="3684" y="349"/>
                    <a:pt x="3684" y="511"/>
                    <a:pt x="3926" y="726"/>
                  </a:cubicBezTo>
                  <a:cubicBezTo>
                    <a:pt x="4276" y="1102"/>
                    <a:pt x="4249" y="1694"/>
                    <a:pt x="3899" y="1694"/>
                  </a:cubicBezTo>
                  <a:cubicBezTo>
                    <a:pt x="3792" y="1694"/>
                    <a:pt x="3577" y="1425"/>
                    <a:pt x="3442" y="1075"/>
                  </a:cubicBezTo>
                  <a:cubicBezTo>
                    <a:pt x="3317" y="737"/>
                    <a:pt x="3157" y="569"/>
                    <a:pt x="2973" y="569"/>
                  </a:cubicBezTo>
                  <a:cubicBezTo>
                    <a:pt x="2761" y="569"/>
                    <a:pt x="2518" y="791"/>
                    <a:pt x="2259" y="1237"/>
                  </a:cubicBezTo>
                  <a:cubicBezTo>
                    <a:pt x="2129" y="1449"/>
                    <a:pt x="2038" y="1552"/>
                    <a:pt x="1974" y="1552"/>
                  </a:cubicBezTo>
                  <a:cubicBezTo>
                    <a:pt x="1933" y="1552"/>
                    <a:pt x="1904" y="1509"/>
                    <a:pt x="1883" y="1425"/>
                  </a:cubicBezTo>
                  <a:cubicBezTo>
                    <a:pt x="1856" y="1317"/>
                    <a:pt x="1823" y="1264"/>
                    <a:pt x="1782" y="1264"/>
                  </a:cubicBezTo>
                  <a:cubicBezTo>
                    <a:pt x="1742" y="1264"/>
                    <a:pt x="1695" y="1317"/>
                    <a:pt x="1641" y="1425"/>
                  </a:cubicBezTo>
                  <a:cubicBezTo>
                    <a:pt x="1560" y="1640"/>
                    <a:pt x="1238" y="1801"/>
                    <a:pt x="942" y="1801"/>
                  </a:cubicBezTo>
                  <a:cubicBezTo>
                    <a:pt x="162" y="1801"/>
                    <a:pt x="55" y="1963"/>
                    <a:pt x="727" y="2178"/>
                  </a:cubicBezTo>
                  <a:cubicBezTo>
                    <a:pt x="1265" y="2339"/>
                    <a:pt x="1265" y="2393"/>
                    <a:pt x="781" y="2635"/>
                  </a:cubicBezTo>
                  <a:cubicBezTo>
                    <a:pt x="377" y="2823"/>
                    <a:pt x="350" y="2904"/>
                    <a:pt x="646" y="2984"/>
                  </a:cubicBezTo>
                  <a:cubicBezTo>
                    <a:pt x="969" y="3065"/>
                    <a:pt x="942" y="3092"/>
                    <a:pt x="485" y="3146"/>
                  </a:cubicBezTo>
                  <a:cubicBezTo>
                    <a:pt x="28" y="3199"/>
                    <a:pt x="1" y="3253"/>
                    <a:pt x="324" y="3576"/>
                  </a:cubicBezTo>
                  <a:cubicBezTo>
                    <a:pt x="512" y="3764"/>
                    <a:pt x="619" y="4060"/>
                    <a:pt x="539" y="4194"/>
                  </a:cubicBezTo>
                  <a:cubicBezTo>
                    <a:pt x="431" y="4409"/>
                    <a:pt x="566" y="4517"/>
                    <a:pt x="996" y="4651"/>
                  </a:cubicBezTo>
                  <a:cubicBezTo>
                    <a:pt x="1533" y="4813"/>
                    <a:pt x="1560" y="4866"/>
                    <a:pt x="1184" y="5055"/>
                  </a:cubicBezTo>
                  <a:cubicBezTo>
                    <a:pt x="952" y="5181"/>
                    <a:pt x="968" y="5225"/>
                    <a:pt x="1259" y="5225"/>
                  </a:cubicBezTo>
                  <a:cubicBezTo>
                    <a:pt x="1338" y="5225"/>
                    <a:pt x="1439" y="5222"/>
                    <a:pt x="1560" y="5216"/>
                  </a:cubicBezTo>
                  <a:cubicBezTo>
                    <a:pt x="1620" y="5212"/>
                    <a:pt x="1679" y="5211"/>
                    <a:pt x="1735" y="5211"/>
                  </a:cubicBezTo>
                  <a:cubicBezTo>
                    <a:pt x="2103" y="5211"/>
                    <a:pt x="2367" y="5284"/>
                    <a:pt x="2367" y="5377"/>
                  </a:cubicBezTo>
                  <a:cubicBezTo>
                    <a:pt x="2367" y="5461"/>
                    <a:pt x="2121" y="5529"/>
                    <a:pt x="1770" y="5529"/>
                  </a:cubicBezTo>
                  <a:cubicBezTo>
                    <a:pt x="1672" y="5529"/>
                    <a:pt x="1565" y="5523"/>
                    <a:pt x="1453" y="5512"/>
                  </a:cubicBezTo>
                  <a:cubicBezTo>
                    <a:pt x="1288" y="5500"/>
                    <a:pt x="1154" y="5494"/>
                    <a:pt x="1045" y="5494"/>
                  </a:cubicBezTo>
                  <a:cubicBezTo>
                    <a:pt x="640" y="5494"/>
                    <a:pt x="600" y="5585"/>
                    <a:pt x="727" y="5861"/>
                  </a:cubicBezTo>
                  <a:cubicBezTo>
                    <a:pt x="794" y="6029"/>
                    <a:pt x="882" y="6113"/>
                    <a:pt x="978" y="6113"/>
                  </a:cubicBezTo>
                  <a:cubicBezTo>
                    <a:pt x="1036" y="6113"/>
                    <a:pt x="1097" y="6083"/>
                    <a:pt x="1157" y="6022"/>
                  </a:cubicBezTo>
                  <a:cubicBezTo>
                    <a:pt x="1267" y="5912"/>
                    <a:pt x="1450" y="5820"/>
                    <a:pt x="1601" y="5820"/>
                  </a:cubicBezTo>
                  <a:cubicBezTo>
                    <a:pt x="1634" y="5820"/>
                    <a:pt x="1666" y="5825"/>
                    <a:pt x="1695" y="5834"/>
                  </a:cubicBezTo>
                  <a:cubicBezTo>
                    <a:pt x="2058" y="5912"/>
                    <a:pt x="1221" y="6590"/>
                    <a:pt x="799" y="6590"/>
                  </a:cubicBezTo>
                  <a:cubicBezTo>
                    <a:pt x="783" y="6590"/>
                    <a:pt x="768" y="6589"/>
                    <a:pt x="754" y="6587"/>
                  </a:cubicBezTo>
                  <a:cubicBezTo>
                    <a:pt x="734" y="6584"/>
                    <a:pt x="717" y="6583"/>
                    <a:pt x="702" y="6583"/>
                  </a:cubicBezTo>
                  <a:cubicBezTo>
                    <a:pt x="567" y="6583"/>
                    <a:pt x="582" y="6684"/>
                    <a:pt x="727" y="6829"/>
                  </a:cubicBezTo>
                  <a:cubicBezTo>
                    <a:pt x="872" y="6974"/>
                    <a:pt x="1168" y="7075"/>
                    <a:pt x="1421" y="7075"/>
                  </a:cubicBezTo>
                  <a:cubicBezTo>
                    <a:pt x="1450" y="7075"/>
                    <a:pt x="1479" y="7074"/>
                    <a:pt x="1507" y="7071"/>
                  </a:cubicBezTo>
                  <a:cubicBezTo>
                    <a:pt x="1530" y="7069"/>
                    <a:pt x="1554" y="7068"/>
                    <a:pt x="1578" y="7068"/>
                  </a:cubicBezTo>
                  <a:cubicBezTo>
                    <a:pt x="1834" y="7068"/>
                    <a:pt x="2137" y="7193"/>
                    <a:pt x="2259" y="7340"/>
                  </a:cubicBezTo>
                  <a:cubicBezTo>
                    <a:pt x="2409" y="7504"/>
                    <a:pt x="2467" y="7577"/>
                    <a:pt x="2434" y="7577"/>
                  </a:cubicBezTo>
                  <a:cubicBezTo>
                    <a:pt x="2407" y="7577"/>
                    <a:pt x="2322" y="7531"/>
                    <a:pt x="2179" y="7447"/>
                  </a:cubicBezTo>
                  <a:cubicBezTo>
                    <a:pt x="2044" y="7363"/>
                    <a:pt x="1868" y="7321"/>
                    <a:pt x="1709" y="7321"/>
                  </a:cubicBezTo>
                  <a:cubicBezTo>
                    <a:pt x="1613" y="7321"/>
                    <a:pt x="1523" y="7337"/>
                    <a:pt x="1453" y="7367"/>
                  </a:cubicBezTo>
                  <a:cubicBezTo>
                    <a:pt x="1009" y="7564"/>
                    <a:pt x="1108" y="8079"/>
                    <a:pt x="1522" y="8079"/>
                  </a:cubicBezTo>
                  <a:cubicBezTo>
                    <a:pt x="1559" y="8079"/>
                    <a:pt x="1599" y="8075"/>
                    <a:pt x="1641" y="8066"/>
                  </a:cubicBezTo>
                  <a:cubicBezTo>
                    <a:pt x="1713" y="8048"/>
                    <a:pt x="1772" y="8039"/>
                    <a:pt x="1817" y="8039"/>
                  </a:cubicBezTo>
                  <a:cubicBezTo>
                    <a:pt x="1907" y="8039"/>
                    <a:pt x="1937" y="8075"/>
                    <a:pt x="1883" y="8146"/>
                  </a:cubicBezTo>
                  <a:cubicBezTo>
                    <a:pt x="1811" y="8218"/>
                    <a:pt x="1835" y="8254"/>
                    <a:pt x="1931" y="8254"/>
                  </a:cubicBezTo>
                  <a:cubicBezTo>
                    <a:pt x="1979" y="8254"/>
                    <a:pt x="2044" y="8245"/>
                    <a:pt x="2125" y="8227"/>
                  </a:cubicBezTo>
                  <a:cubicBezTo>
                    <a:pt x="2197" y="8216"/>
                    <a:pt x="2255" y="8209"/>
                    <a:pt x="2297" y="8209"/>
                  </a:cubicBezTo>
                  <a:cubicBezTo>
                    <a:pt x="2460" y="8209"/>
                    <a:pt x="2402" y="8305"/>
                    <a:pt x="2125" y="8604"/>
                  </a:cubicBezTo>
                  <a:cubicBezTo>
                    <a:pt x="1877" y="8872"/>
                    <a:pt x="1820" y="8982"/>
                    <a:pt x="1952" y="8982"/>
                  </a:cubicBezTo>
                  <a:cubicBezTo>
                    <a:pt x="1993" y="8982"/>
                    <a:pt x="2050" y="8972"/>
                    <a:pt x="2125" y="8953"/>
                  </a:cubicBezTo>
                  <a:cubicBezTo>
                    <a:pt x="2367" y="8899"/>
                    <a:pt x="2716" y="8604"/>
                    <a:pt x="2905" y="8308"/>
                  </a:cubicBezTo>
                  <a:cubicBezTo>
                    <a:pt x="3051" y="8059"/>
                    <a:pt x="3141" y="7946"/>
                    <a:pt x="3194" y="7946"/>
                  </a:cubicBezTo>
                  <a:cubicBezTo>
                    <a:pt x="3237" y="7946"/>
                    <a:pt x="3254" y="8026"/>
                    <a:pt x="3254" y="8173"/>
                  </a:cubicBezTo>
                  <a:cubicBezTo>
                    <a:pt x="3281" y="8415"/>
                    <a:pt x="3442" y="8684"/>
                    <a:pt x="3631" y="8765"/>
                  </a:cubicBezTo>
                  <a:cubicBezTo>
                    <a:pt x="3819" y="8845"/>
                    <a:pt x="3846" y="8980"/>
                    <a:pt x="3657" y="9087"/>
                  </a:cubicBezTo>
                  <a:cubicBezTo>
                    <a:pt x="3524" y="9177"/>
                    <a:pt x="3464" y="9229"/>
                    <a:pt x="3509" y="9229"/>
                  </a:cubicBezTo>
                  <a:cubicBezTo>
                    <a:pt x="3518" y="9229"/>
                    <a:pt x="3531" y="9227"/>
                    <a:pt x="3550" y="9222"/>
                  </a:cubicBezTo>
                  <a:cubicBezTo>
                    <a:pt x="3558" y="9220"/>
                    <a:pt x="3566" y="9219"/>
                    <a:pt x="3575" y="9219"/>
                  </a:cubicBezTo>
                  <a:cubicBezTo>
                    <a:pt x="3684" y="9219"/>
                    <a:pt x="3852" y="9374"/>
                    <a:pt x="3926" y="9598"/>
                  </a:cubicBezTo>
                  <a:cubicBezTo>
                    <a:pt x="4012" y="9757"/>
                    <a:pt x="4064" y="9843"/>
                    <a:pt x="4100" y="9843"/>
                  </a:cubicBezTo>
                  <a:cubicBezTo>
                    <a:pt x="4144" y="9843"/>
                    <a:pt x="4166" y="9717"/>
                    <a:pt x="4195" y="9437"/>
                  </a:cubicBezTo>
                  <a:cubicBezTo>
                    <a:pt x="4239" y="8932"/>
                    <a:pt x="4624" y="8282"/>
                    <a:pt x="4822" y="8282"/>
                  </a:cubicBezTo>
                  <a:cubicBezTo>
                    <a:pt x="4867" y="8282"/>
                    <a:pt x="4901" y="8315"/>
                    <a:pt x="4921" y="8388"/>
                  </a:cubicBezTo>
                  <a:cubicBezTo>
                    <a:pt x="4948" y="8523"/>
                    <a:pt x="4867" y="8711"/>
                    <a:pt x="4733" y="8845"/>
                  </a:cubicBezTo>
                  <a:cubicBezTo>
                    <a:pt x="4598" y="8980"/>
                    <a:pt x="4518" y="9329"/>
                    <a:pt x="4545" y="9625"/>
                  </a:cubicBezTo>
                  <a:cubicBezTo>
                    <a:pt x="4571" y="9858"/>
                    <a:pt x="4590" y="9979"/>
                    <a:pt x="4622" y="9979"/>
                  </a:cubicBezTo>
                  <a:cubicBezTo>
                    <a:pt x="4655" y="9979"/>
                    <a:pt x="4703" y="9838"/>
                    <a:pt x="4787" y="9545"/>
                  </a:cubicBezTo>
                  <a:cubicBezTo>
                    <a:pt x="4874" y="9261"/>
                    <a:pt x="4996" y="9084"/>
                    <a:pt x="5097" y="9084"/>
                  </a:cubicBezTo>
                  <a:cubicBezTo>
                    <a:pt x="5120" y="9084"/>
                    <a:pt x="5143" y="9094"/>
                    <a:pt x="5163" y="9114"/>
                  </a:cubicBezTo>
                  <a:cubicBezTo>
                    <a:pt x="5244" y="9222"/>
                    <a:pt x="5217" y="9491"/>
                    <a:pt x="5109" y="9706"/>
                  </a:cubicBezTo>
                  <a:cubicBezTo>
                    <a:pt x="4975" y="9948"/>
                    <a:pt x="5002" y="10270"/>
                    <a:pt x="5136" y="10405"/>
                  </a:cubicBezTo>
                  <a:cubicBezTo>
                    <a:pt x="5255" y="10524"/>
                    <a:pt x="5361" y="10577"/>
                    <a:pt x="5442" y="10577"/>
                  </a:cubicBezTo>
                  <a:cubicBezTo>
                    <a:pt x="5597" y="10577"/>
                    <a:pt x="5655" y="10375"/>
                    <a:pt x="5513" y="10055"/>
                  </a:cubicBezTo>
                  <a:cubicBezTo>
                    <a:pt x="5432" y="9867"/>
                    <a:pt x="5540" y="9571"/>
                    <a:pt x="5781" y="9410"/>
                  </a:cubicBezTo>
                  <a:cubicBezTo>
                    <a:pt x="6050" y="9222"/>
                    <a:pt x="6131" y="8953"/>
                    <a:pt x="5970" y="8657"/>
                  </a:cubicBezTo>
                  <a:cubicBezTo>
                    <a:pt x="5808" y="8362"/>
                    <a:pt x="5862" y="8120"/>
                    <a:pt x="6050" y="8012"/>
                  </a:cubicBezTo>
                  <a:cubicBezTo>
                    <a:pt x="6265" y="7931"/>
                    <a:pt x="6319" y="7770"/>
                    <a:pt x="6185" y="7663"/>
                  </a:cubicBezTo>
                  <a:cubicBezTo>
                    <a:pt x="6118" y="7578"/>
                    <a:pt x="6176" y="7536"/>
                    <a:pt x="6328" y="7536"/>
                  </a:cubicBezTo>
                  <a:cubicBezTo>
                    <a:pt x="6420" y="7536"/>
                    <a:pt x="6544" y="7552"/>
                    <a:pt x="6696" y="7582"/>
                  </a:cubicBezTo>
                  <a:cubicBezTo>
                    <a:pt x="7260" y="7663"/>
                    <a:pt x="7690" y="8012"/>
                    <a:pt x="8954" y="9410"/>
                  </a:cubicBezTo>
                  <a:cubicBezTo>
                    <a:pt x="9647" y="10192"/>
                    <a:pt x="10172" y="10714"/>
                    <a:pt x="10268" y="10714"/>
                  </a:cubicBezTo>
                  <a:cubicBezTo>
                    <a:pt x="10288" y="10714"/>
                    <a:pt x="10290" y="10692"/>
                    <a:pt x="10271" y="10647"/>
                  </a:cubicBezTo>
                  <a:cubicBezTo>
                    <a:pt x="10164" y="10351"/>
                    <a:pt x="9384" y="9437"/>
                    <a:pt x="8578" y="8577"/>
                  </a:cubicBezTo>
                  <a:lnTo>
                    <a:pt x="7099" y="7017"/>
                  </a:lnTo>
                  <a:lnTo>
                    <a:pt x="9035" y="8657"/>
                  </a:lnTo>
                  <a:cubicBezTo>
                    <a:pt x="10378" y="9777"/>
                    <a:pt x="10997" y="10249"/>
                    <a:pt x="11207" y="10249"/>
                  </a:cubicBezTo>
                  <a:cubicBezTo>
                    <a:pt x="11274" y="10249"/>
                    <a:pt x="11300" y="10201"/>
                    <a:pt x="11293" y="10109"/>
                  </a:cubicBezTo>
                  <a:cubicBezTo>
                    <a:pt x="11293" y="10055"/>
                    <a:pt x="10540" y="9410"/>
                    <a:pt x="9626" y="8684"/>
                  </a:cubicBezTo>
                  <a:cubicBezTo>
                    <a:pt x="7771" y="7232"/>
                    <a:pt x="7126" y="6211"/>
                    <a:pt x="7852" y="5888"/>
                  </a:cubicBezTo>
                  <a:cubicBezTo>
                    <a:pt x="8067" y="5780"/>
                    <a:pt x="8282" y="5512"/>
                    <a:pt x="8309" y="5243"/>
                  </a:cubicBezTo>
                  <a:cubicBezTo>
                    <a:pt x="8327" y="5028"/>
                    <a:pt x="8380" y="4920"/>
                    <a:pt x="8502" y="4920"/>
                  </a:cubicBezTo>
                  <a:cubicBezTo>
                    <a:pt x="8563" y="4920"/>
                    <a:pt x="8640" y="4947"/>
                    <a:pt x="8739" y="5001"/>
                  </a:cubicBezTo>
                  <a:cubicBezTo>
                    <a:pt x="8839" y="5038"/>
                    <a:pt x="8950" y="5058"/>
                    <a:pt x="9052" y="5058"/>
                  </a:cubicBezTo>
                  <a:cubicBezTo>
                    <a:pt x="9169" y="5058"/>
                    <a:pt x="9273" y="5032"/>
                    <a:pt x="9330" y="4974"/>
                  </a:cubicBezTo>
                  <a:cubicBezTo>
                    <a:pt x="9438" y="4866"/>
                    <a:pt x="9411" y="4786"/>
                    <a:pt x="9277" y="4786"/>
                  </a:cubicBezTo>
                  <a:cubicBezTo>
                    <a:pt x="9115" y="4786"/>
                    <a:pt x="9088" y="4490"/>
                    <a:pt x="9196" y="4140"/>
                  </a:cubicBezTo>
                  <a:cubicBezTo>
                    <a:pt x="9289" y="3800"/>
                    <a:pt x="9328" y="3656"/>
                    <a:pt x="9278" y="3656"/>
                  </a:cubicBezTo>
                  <a:cubicBezTo>
                    <a:pt x="9242" y="3656"/>
                    <a:pt x="9156" y="3735"/>
                    <a:pt x="9008" y="3872"/>
                  </a:cubicBezTo>
                  <a:cubicBezTo>
                    <a:pt x="8865" y="3993"/>
                    <a:pt x="8780" y="4060"/>
                    <a:pt x="8745" y="4060"/>
                  </a:cubicBezTo>
                  <a:cubicBezTo>
                    <a:pt x="8694" y="4060"/>
                    <a:pt x="8746" y="3920"/>
                    <a:pt x="8873" y="3603"/>
                  </a:cubicBezTo>
                  <a:cubicBezTo>
                    <a:pt x="9088" y="3146"/>
                    <a:pt x="9035" y="3011"/>
                    <a:pt x="8685" y="2984"/>
                  </a:cubicBezTo>
                  <a:cubicBezTo>
                    <a:pt x="8309" y="2931"/>
                    <a:pt x="8228" y="2823"/>
                    <a:pt x="8336" y="2393"/>
                  </a:cubicBezTo>
                  <a:cubicBezTo>
                    <a:pt x="8389" y="2168"/>
                    <a:pt x="8409" y="2053"/>
                    <a:pt x="8377" y="2053"/>
                  </a:cubicBezTo>
                  <a:cubicBezTo>
                    <a:pt x="8345" y="2053"/>
                    <a:pt x="8257" y="2174"/>
                    <a:pt x="8094" y="2420"/>
                  </a:cubicBezTo>
                  <a:cubicBezTo>
                    <a:pt x="7879" y="2689"/>
                    <a:pt x="7502" y="3038"/>
                    <a:pt x="7206" y="3119"/>
                  </a:cubicBezTo>
                  <a:cubicBezTo>
                    <a:pt x="7046" y="3189"/>
                    <a:pt x="6945" y="3226"/>
                    <a:pt x="6906" y="3226"/>
                  </a:cubicBezTo>
                  <a:cubicBezTo>
                    <a:pt x="6840" y="3226"/>
                    <a:pt x="6947" y="3123"/>
                    <a:pt x="7233" y="2904"/>
                  </a:cubicBezTo>
                  <a:cubicBezTo>
                    <a:pt x="7556" y="2662"/>
                    <a:pt x="7771" y="2366"/>
                    <a:pt x="7744" y="2232"/>
                  </a:cubicBezTo>
                  <a:cubicBezTo>
                    <a:pt x="7729" y="2143"/>
                    <a:pt x="7682" y="2103"/>
                    <a:pt x="7620" y="2103"/>
                  </a:cubicBezTo>
                  <a:cubicBezTo>
                    <a:pt x="7569" y="2103"/>
                    <a:pt x="7509" y="2129"/>
                    <a:pt x="7448" y="2178"/>
                  </a:cubicBezTo>
                  <a:cubicBezTo>
                    <a:pt x="7409" y="2211"/>
                    <a:pt x="7380" y="2226"/>
                    <a:pt x="7363" y="2226"/>
                  </a:cubicBezTo>
                  <a:cubicBezTo>
                    <a:pt x="7309" y="2226"/>
                    <a:pt x="7354" y="2085"/>
                    <a:pt x="7475" y="1882"/>
                  </a:cubicBezTo>
                  <a:cubicBezTo>
                    <a:pt x="7689" y="1493"/>
                    <a:pt x="7594" y="1147"/>
                    <a:pt x="7393" y="1147"/>
                  </a:cubicBezTo>
                  <a:cubicBezTo>
                    <a:pt x="7316" y="1147"/>
                    <a:pt x="7223" y="1198"/>
                    <a:pt x="7126" y="1317"/>
                  </a:cubicBezTo>
                  <a:cubicBezTo>
                    <a:pt x="7087" y="1365"/>
                    <a:pt x="7042" y="1389"/>
                    <a:pt x="6995" y="1389"/>
                  </a:cubicBezTo>
                  <a:cubicBezTo>
                    <a:pt x="6910" y="1389"/>
                    <a:pt x="6819" y="1312"/>
                    <a:pt x="6749" y="1156"/>
                  </a:cubicBezTo>
                  <a:cubicBezTo>
                    <a:pt x="6678" y="1001"/>
                    <a:pt x="6633" y="920"/>
                    <a:pt x="6600" y="920"/>
                  </a:cubicBezTo>
                  <a:cubicBezTo>
                    <a:pt x="6559" y="920"/>
                    <a:pt x="6537" y="1048"/>
                    <a:pt x="6507" y="1317"/>
                  </a:cubicBezTo>
                  <a:cubicBezTo>
                    <a:pt x="6491" y="1600"/>
                    <a:pt x="6464" y="1728"/>
                    <a:pt x="6389" y="1728"/>
                  </a:cubicBezTo>
                  <a:cubicBezTo>
                    <a:pt x="6342" y="1728"/>
                    <a:pt x="6277" y="1679"/>
                    <a:pt x="6185" y="1586"/>
                  </a:cubicBezTo>
                  <a:cubicBezTo>
                    <a:pt x="6050" y="1452"/>
                    <a:pt x="5943" y="1102"/>
                    <a:pt x="5970" y="860"/>
                  </a:cubicBezTo>
                  <a:cubicBezTo>
                    <a:pt x="6019" y="321"/>
                    <a:pt x="5780" y="1"/>
                    <a:pt x="5477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4410850" y="3871825"/>
              <a:ext cx="153650" cy="282400"/>
            </a:xfrm>
            <a:custGeom>
              <a:avLst/>
              <a:gdLst/>
              <a:ahLst/>
              <a:cxnLst/>
              <a:rect l="l" t="t" r="r" b="b"/>
              <a:pathLst>
                <a:path w="6146" h="11296" extrusionOk="0">
                  <a:moveTo>
                    <a:pt x="3781" y="2151"/>
                  </a:moveTo>
                  <a:cubicBezTo>
                    <a:pt x="3847" y="2151"/>
                    <a:pt x="4025" y="2346"/>
                    <a:pt x="4290" y="2767"/>
                  </a:cubicBezTo>
                  <a:cubicBezTo>
                    <a:pt x="4505" y="3090"/>
                    <a:pt x="4666" y="3466"/>
                    <a:pt x="4639" y="3574"/>
                  </a:cubicBezTo>
                  <a:cubicBezTo>
                    <a:pt x="4635" y="3597"/>
                    <a:pt x="4623" y="3609"/>
                    <a:pt x="4607" y="3609"/>
                  </a:cubicBezTo>
                  <a:cubicBezTo>
                    <a:pt x="4527" y="3609"/>
                    <a:pt x="4324" y="3360"/>
                    <a:pt x="4102" y="2982"/>
                  </a:cubicBezTo>
                  <a:cubicBezTo>
                    <a:pt x="3790" y="2448"/>
                    <a:pt x="3700" y="2151"/>
                    <a:pt x="3781" y="2151"/>
                  </a:cubicBezTo>
                  <a:close/>
                  <a:moveTo>
                    <a:pt x="3026" y="1584"/>
                  </a:moveTo>
                  <a:lnTo>
                    <a:pt x="3322" y="2122"/>
                  </a:lnTo>
                  <a:cubicBezTo>
                    <a:pt x="3456" y="2418"/>
                    <a:pt x="3833" y="3090"/>
                    <a:pt x="4102" y="3628"/>
                  </a:cubicBezTo>
                  <a:lnTo>
                    <a:pt x="4639" y="4596"/>
                  </a:lnTo>
                  <a:lnTo>
                    <a:pt x="4639" y="4596"/>
                  </a:lnTo>
                  <a:lnTo>
                    <a:pt x="3940" y="3762"/>
                  </a:lnTo>
                  <a:cubicBezTo>
                    <a:pt x="3537" y="3305"/>
                    <a:pt x="3188" y="2633"/>
                    <a:pt x="3134" y="2257"/>
                  </a:cubicBezTo>
                  <a:lnTo>
                    <a:pt x="3026" y="1584"/>
                  </a:lnTo>
                  <a:close/>
                  <a:moveTo>
                    <a:pt x="3520" y="5069"/>
                  </a:moveTo>
                  <a:cubicBezTo>
                    <a:pt x="3925" y="5069"/>
                    <a:pt x="4048" y="5243"/>
                    <a:pt x="4048" y="5805"/>
                  </a:cubicBezTo>
                  <a:cubicBezTo>
                    <a:pt x="4048" y="6323"/>
                    <a:pt x="3902" y="6584"/>
                    <a:pt x="3652" y="6584"/>
                  </a:cubicBezTo>
                  <a:cubicBezTo>
                    <a:pt x="3473" y="6584"/>
                    <a:pt x="3241" y="6451"/>
                    <a:pt x="2973" y="6182"/>
                  </a:cubicBezTo>
                  <a:cubicBezTo>
                    <a:pt x="2515" y="5725"/>
                    <a:pt x="2704" y="5133"/>
                    <a:pt x="3322" y="5080"/>
                  </a:cubicBezTo>
                  <a:cubicBezTo>
                    <a:pt x="3395" y="5073"/>
                    <a:pt x="3461" y="5069"/>
                    <a:pt x="3520" y="5069"/>
                  </a:cubicBezTo>
                  <a:close/>
                  <a:moveTo>
                    <a:pt x="3382" y="4774"/>
                  </a:moveTo>
                  <a:cubicBezTo>
                    <a:pt x="3272" y="4774"/>
                    <a:pt x="3153" y="4786"/>
                    <a:pt x="3026" y="4811"/>
                  </a:cubicBezTo>
                  <a:cubicBezTo>
                    <a:pt x="2327" y="4972"/>
                    <a:pt x="2327" y="4999"/>
                    <a:pt x="2381" y="5644"/>
                  </a:cubicBezTo>
                  <a:cubicBezTo>
                    <a:pt x="2462" y="6451"/>
                    <a:pt x="2838" y="6908"/>
                    <a:pt x="3403" y="6908"/>
                  </a:cubicBezTo>
                  <a:cubicBezTo>
                    <a:pt x="3967" y="6908"/>
                    <a:pt x="4290" y="6531"/>
                    <a:pt x="4317" y="5832"/>
                  </a:cubicBezTo>
                  <a:cubicBezTo>
                    <a:pt x="4340" y="5149"/>
                    <a:pt x="3995" y="4774"/>
                    <a:pt x="3382" y="4774"/>
                  </a:cubicBezTo>
                  <a:close/>
                  <a:moveTo>
                    <a:pt x="2596" y="1208"/>
                  </a:moveTo>
                  <a:lnTo>
                    <a:pt x="2811" y="2364"/>
                  </a:lnTo>
                  <a:cubicBezTo>
                    <a:pt x="2999" y="3251"/>
                    <a:pt x="3241" y="3681"/>
                    <a:pt x="3940" y="4381"/>
                  </a:cubicBezTo>
                  <a:cubicBezTo>
                    <a:pt x="4666" y="5106"/>
                    <a:pt x="4828" y="5402"/>
                    <a:pt x="4774" y="5967"/>
                  </a:cubicBezTo>
                  <a:cubicBezTo>
                    <a:pt x="4674" y="6850"/>
                    <a:pt x="4004" y="7404"/>
                    <a:pt x="3178" y="7404"/>
                  </a:cubicBezTo>
                  <a:cubicBezTo>
                    <a:pt x="2898" y="7404"/>
                    <a:pt x="2600" y="7340"/>
                    <a:pt x="2300" y="7204"/>
                  </a:cubicBezTo>
                  <a:cubicBezTo>
                    <a:pt x="418" y="6343"/>
                    <a:pt x="123" y="1719"/>
                    <a:pt x="1924" y="1342"/>
                  </a:cubicBezTo>
                  <a:lnTo>
                    <a:pt x="2596" y="1208"/>
                  </a:lnTo>
                  <a:close/>
                  <a:moveTo>
                    <a:pt x="3521" y="0"/>
                  </a:moveTo>
                  <a:cubicBezTo>
                    <a:pt x="3248" y="0"/>
                    <a:pt x="2975" y="156"/>
                    <a:pt x="2677" y="455"/>
                  </a:cubicBezTo>
                  <a:cubicBezTo>
                    <a:pt x="2372" y="760"/>
                    <a:pt x="2020" y="968"/>
                    <a:pt x="1868" y="968"/>
                  </a:cubicBezTo>
                  <a:cubicBezTo>
                    <a:pt x="1859" y="968"/>
                    <a:pt x="1851" y="967"/>
                    <a:pt x="1843" y="966"/>
                  </a:cubicBezTo>
                  <a:cubicBezTo>
                    <a:pt x="1819" y="960"/>
                    <a:pt x="1794" y="958"/>
                    <a:pt x="1769" y="958"/>
                  </a:cubicBezTo>
                  <a:cubicBezTo>
                    <a:pt x="1311" y="958"/>
                    <a:pt x="650" y="1849"/>
                    <a:pt x="472" y="2740"/>
                  </a:cubicBezTo>
                  <a:cubicBezTo>
                    <a:pt x="0" y="5204"/>
                    <a:pt x="1291" y="7693"/>
                    <a:pt x="3000" y="7693"/>
                  </a:cubicBezTo>
                  <a:cubicBezTo>
                    <a:pt x="3044" y="7693"/>
                    <a:pt x="3089" y="7691"/>
                    <a:pt x="3134" y="7687"/>
                  </a:cubicBezTo>
                  <a:cubicBezTo>
                    <a:pt x="4317" y="7580"/>
                    <a:pt x="5177" y="6800"/>
                    <a:pt x="5123" y="5886"/>
                  </a:cubicBezTo>
                  <a:cubicBezTo>
                    <a:pt x="5110" y="5486"/>
                    <a:pt x="5150" y="5285"/>
                    <a:pt x="5229" y="5285"/>
                  </a:cubicBezTo>
                  <a:cubicBezTo>
                    <a:pt x="5310" y="5285"/>
                    <a:pt x="5431" y="5493"/>
                    <a:pt x="5580" y="5913"/>
                  </a:cubicBezTo>
                  <a:cubicBezTo>
                    <a:pt x="5715" y="6263"/>
                    <a:pt x="5742" y="6881"/>
                    <a:pt x="5607" y="7311"/>
                  </a:cubicBezTo>
                  <a:cubicBezTo>
                    <a:pt x="5312" y="8198"/>
                    <a:pt x="5204" y="11048"/>
                    <a:pt x="5419" y="11290"/>
                  </a:cubicBezTo>
                  <a:cubicBezTo>
                    <a:pt x="5424" y="11294"/>
                    <a:pt x="5429" y="11296"/>
                    <a:pt x="5434" y="11296"/>
                  </a:cubicBezTo>
                  <a:cubicBezTo>
                    <a:pt x="5534" y="11296"/>
                    <a:pt x="5609" y="10541"/>
                    <a:pt x="5634" y="9543"/>
                  </a:cubicBezTo>
                  <a:cubicBezTo>
                    <a:pt x="5661" y="8494"/>
                    <a:pt x="5769" y="7553"/>
                    <a:pt x="5876" y="7472"/>
                  </a:cubicBezTo>
                  <a:cubicBezTo>
                    <a:pt x="6145" y="7204"/>
                    <a:pt x="6038" y="5644"/>
                    <a:pt x="5715" y="5348"/>
                  </a:cubicBezTo>
                  <a:cubicBezTo>
                    <a:pt x="5580" y="5187"/>
                    <a:pt x="5285" y="4515"/>
                    <a:pt x="5097" y="3816"/>
                  </a:cubicBezTo>
                  <a:cubicBezTo>
                    <a:pt x="4801" y="2848"/>
                    <a:pt x="4478" y="2310"/>
                    <a:pt x="3752" y="1584"/>
                  </a:cubicBezTo>
                  <a:cubicBezTo>
                    <a:pt x="3107" y="912"/>
                    <a:pt x="2892" y="563"/>
                    <a:pt x="3026" y="428"/>
                  </a:cubicBezTo>
                  <a:cubicBezTo>
                    <a:pt x="3111" y="349"/>
                    <a:pt x="3214" y="312"/>
                    <a:pt x="3328" y="312"/>
                  </a:cubicBezTo>
                  <a:cubicBezTo>
                    <a:pt x="3759" y="312"/>
                    <a:pt x="4360" y="842"/>
                    <a:pt x="4828" y="1692"/>
                  </a:cubicBezTo>
                  <a:cubicBezTo>
                    <a:pt x="5123" y="2257"/>
                    <a:pt x="5527" y="2821"/>
                    <a:pt x="5715" y="2956"/>
                  </a:cubicBezTo>
                  <a:cubicBezTo>
                    <a:pt x="5731" y="2965"/>
                    <a:pt x="5744" y="2969"/>
                    <a:pt x="5754" y="2969"/>
                  </a:cubicBezTo>
                  <a:cubicBezTo>
                    <a:pt x="5864" y="2969"/>
                    <a:pt x="5649" y="2459"/>
                    <a:pt x="5231" y="1746"/>
                  </a:cubicBezTo>
                  <a:cubicBezTo>
                    <a:pt x="4546" y="552"/>
                    <a:pt x="4034" y="0"/>
                    <a:pt x="3521" y="0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2809200" y="1619275"/>
              <a:ext cx="221450" cy="252325"/>
            </a:xfrm>
            <a:custGeom>
              <a:avLst/>
              <a:gdLst/>
              <a:ahLst/>
              <a:cxnLst/>
              <a:rect l="l" t="t" r="r" b="b"/>
              <a:pathLst>
                <a:path w="8858" h="10093" extrusionOk="0">
                  <a:moveTo>
                    <a:pt x="3195" y="398"/>
                  </a:moveTo>
                  <a:cubicBezTo>
                    <a:pt x="3209" y="398"/>
                    <a:pt x="3224" y="401"/>
                    <a:pt x="3238" y="408"/>
                  </a:cubicBezTo>
                  <a:cubicBezTo>
                    <a:pt x="3292" y="408"/>
                    <a:pt x="3319" y="462"/>
                    <a:pt x="3292" y="516"/>
                  </a:cubicBezTo>
                  <a:cubicBezTo>
                    <a:pt x="3292" y="555"/>
                    <a:pt x="3263" y="580"/>
                    <a:pt x="3226" y="580"/>
                  </a:cubicBezTo>
                  <a:cubicBezTo>
                    <a:pt x="3213" y="580"/>
                    <a:pt x="3199" y="577"/>
                    <a:pt x="3184" y="569"/>
                  </a:cubicBezTo>
                  <a:cubicBezTo>
                    <a:pt x="3130" y="569"/>
                    <a:pt x="3104" y="516"/>
                    <a:pt x="3104" y="462"/>
                  </a:cubicBezTo>
                  <a:cubicBezTo>
                    <a:pt x="3123" y="423"/>
                    <a:pt x="3157" y="398"/>
                    <a:pt x="3195" y="398"/>
                  </a:cubicBezTo>
                  <a:close/>
                  <a:moveTo>
                    <a:pt x="4071" y="838"/>
                  </a:moveTo>
                  <a:cubicBezTo>
                    <a:pt x="4125" y="865"/>
                    <a:pt x="4152" y="919"/>
                    <a:pt x="4152" y="973"/>
                  </a:cubicBezTo>
                  <a:cubicBezTo>
                    <a:pt x="4130" y="995"/>
                    <a:pt x="4091" y="1034"/>
                    <a:pt x="4048" y="1034"/>
                  </a:cubicBezTo>
                  <a:cubicBezTo>
                    <a:pt x="4038" y="1034"/>
                    <a:pt x="4028" y="1032"/>
                    <a:pt x="4018" y="1027"/>
                  </a:cubicBezTo>
                  <a:cubicBezTo>
                    <a:pt x="3991" y="1000"/>
                    <a:pt x="3964" y="946"/>
                    <a:pt x="3964" y="919"/>
                  </a:cubicBezTo>
                  <a:cubicBezTo>
                    <a:pt x="3991" y="865"/>
                    <a:pt x="4045" y="838"/>
                    <a:pt x="4071" y="838"/>
                  </a:cubicBezTo>
                  <a:close/>
                  <a:moveTo>
                    <a:pt x="3157" y="1941"/>
                  </a:moveTo>
                  <a:cubicBezTo>
                    <a:pt x="3211" y="1968"/>
                    <a:pt x="3238" y="2021"/>
                    <a:pt x="3238" y="2075"/>
                  </a:cubicBezTo>
                  <a:cubicBezTo>
                    <a:pt x="3218" y="2114"/>
                    <a:pt x="3184" y="2139"/>
                    <a:pt x="3146" y="2139"/>
                  </a:cubicBezTo>
                  <a:cubicBezTo>
                    <a:pt x="3132" y="2139"/>
                    <a:pt x="3118" y="2136"/>
                    <a:pt x="3104" y="2129"/>
                  </a:cubicBezTo>
                  <a:cubicBezTo>
                    <a:pt x="3050" y="2129"/>
                    <a:pt x="3023" y="2075"/>
                    <a:pt x="3050" y="2021"/>
                  </a:cubicBezTo>
                  <a:cubicBezTo>
                    <a:pt x="3050" y="1968"/>
                    <a:pt x="3104" y="1941"/>
                    <a:pt x="3157" y="1941"/>
                  </a:cubicBezTo>
                  <a:close/>
                  <a:moveTo>
                    <a:pt x="2980" y="2710"/>
                  </a:moveTo>
                  <a:cubicBezTo>
                    <a:pt x="3046" y="2710"/>
                    <a:pt x="3117" y="2741"/>
                    <a:pt x="3157" y="2801"/>
                  </a:cubicBezTo>
                  <a:cubicBezTo>
                    <a:pt x="3177" y="2859"/>
                    <a:pt x="3154" y="2903"/>
                    <a:pt x="3090" y="2903"/>
                  </a:cubicBezTo>
                  <a:cubicBezTo>
                    <a:pt x="3065" y="2903"/>
                    <a:pt x="3034" y="2897"/>
                    <a:pt x="2996" y="2882"/>
                  </a:cubicBezTo>
                  <a:cubicBezTo>
                    <a:pt x="2862" y="2855"/>
                    <a:pt x="2808" y="2774"/>
                    <a:pt x="2915" y="2720"/>
                  </a:cubicBezTo>
                  <a:cubicBezTo>
                    <a:pt x="2936" y="2714"/>
                    <a:pt x="2957" y="2710"/>
                    <a:pt x="2980" y="2710"/>
                  </a:cubicBezTo>
                  <a:close/>
                  <a:moveTo>
                    <a:pt x="4535" y="3186"/>
                  </a:moveTo>
                  <a:cubicBezTo>
                    <a:pt x="4555" y="3186"/>
                    <a:pt x="4572" y="3201"/>
                    <a:pt x="4582" y="3231"/>
                  </a:cubicBezTo>
                  <a:cubicBezTo>
                    <a:pt x="4636" y="3312"/>
                    <a:pt x="4609" y="3419"/>
                    <a:pt x="4529" y="3473"/>
                  </a:cubicBezTo>
                  <a:cubicBezTo>
                    <a:pt x="4511" y="3485"/>
                    <a:pt x="4495" y="3490"/>
                    <a:pt x="4481" y="3490"/>
                  </a:cubicBezTo>
                  <a:cubicBezTo>
                    <a:pt x="4430" y="3490"/>
                    <a:pt x="4406" y="3418"/>
                    <a:pt x="4448" y="3312"/>
                  </a:cubicBezTo>
                  <a:cubicBezTo>
                    <a:pt x="4465" y="3228"/>
                    <a:pt x="4502" y="3186"/>
                    <a:pt x="4535" y="3186"/>
                  </a:cubicBezTo>
                  <a:close/>
                  <a:moveTo>
                    <a:pt x="5470" y="4199"/>
                  </a:moveTo>
                  <a:cubicBezTo>
                    <a:pt x="5496" y="4226"/>
                    <a:pt x="5523" y="4280"/>
                    <a:pt x="5523" y="4334"/>
                  </a:cubicBezTo>
                  <a:cubicBezTo>
                    <a:pt x="5504" y="4373"/>
                    <a:pt x="5470" y="4398"/>
                    <a:pt x="5442" y="4398"/>
                  </a:cubicBezTo>
                  <a:cubicBezTo>
                    <a:pt x="5432" y="4398"/>
                    <a:pt x="5423" y="4395"/>
                    <a:pt x="5416" y="4387"/>
                  </a:cubicBezTo>
                  <a:cubicBezTo>
                    <a:pt x="5362" y="4360"/>
                    <a:pt x="5335" y="4334"/>
                    <a:pt x="5335" y="4280"/>
                  </a:cubicBezTo>
                  <a:cubicBezTo>
                    <a:pt x="5362" y="4226"/>
                    <a:pt x="5416" y="4199"/>
                    <a:pt x="5470" y="4199"/>
                  </a:cubicBezTo>
                  <a:close/>
                  <a:moveTo>
                    <a:pt x="6476" y="4924"/>
                  </a:moveTo>
                  <a:cubicBezTo>
                    <a:pt x="6534" y="4924"/>
                    <a:pt x="6591" y="4954"/>
                    <a:pt x="6626" y="5006"/>
                  </a:cubicBezTo>
                  <a:cubicBezTo>
                    <a:pt x="6661" y="5077"/>
                    <a:pt x="6638" y="5113"/>
                    <a:pt x="6578" y="5113"/>
                  </a:cubicBezTo>
                  <a:cubicBezTo>
                    <a:pt x="6548" y="5113"/>
                    <a:pt x="6509" y="5104"/>
                    <a:pt x="6464" y="5086"/>
                  </a:cubicBezTo>
                  <a:cubicBezTo>
                    <a:pt x="6330" y="5059"/>
                    <a:pt x="6303" y="4979"/>
                    <a:pt x="6384" y="4952"/>
                  </a:cubicBezTo>
                  <a:cubicBezTo>
                    <a:pt x="6412" y="4933"/>
                    <a:pt x="6444" y="4924"/>
                    <a:pt x="6476" y="4924"/>
                  </a:cubicBezTo>
                  <a:close/>
                  <a:moveTo>
                    <a:pt x="6946" y="5092"/>
                  </a:moveTo>
                  <a:cubicBezTo>
                    <a:pt x="6978" y="5092"/>
                    <a:pt x="7013" y="5135"/>
                    <a:pt x="7056" y="5221"/>
                  </a:cubicBezTo>
                  <a:cubicBezTo>
                    <a:pt x="7190" y="5463"/>
                    <a:pt x="7163" y="5543"/>
                    <a:pt x="6948" y="5678"/>
                  </a:cubicBezTo>
                  <a:cubicBezTo>
                    <a:pt x="6876" y="5710"/>
                    <a:pt x="6824" y="5727"/>
                    <a:pt x="6788" y="5727"/>
                  </a:cubicBezTo>
                  <a:cubicBezTo>
                    <a:pt x="6702" y="5727"/>
                    <a:pt x="6711" y="5628"/>
                    <a:pt x="6787" y="5382"/>
                  </a:cubicBezTo>
                  <a:cubicBezTo>
                    <a:pt x="6851" y="5189"/>
                    <a:pt x="6897" y="5092"/>
                    <a:pt x="6946" y="5092"/>
                  </a:cubicBezTo>
                  <a:close/>
                  <a:moveTo>
                    <a:pt x="6140" y="5402"/>
                  </a:moveTo>
                  <a:cubicBezTo>
                    <a:pt x="6159" y="5402"/>
                    <a:pt x="6177" y="5404"/>
                    <a:pt x="6195" y="5409"/>
                  </a:cubicBezTo>
                  <a:cubicBezTo>
                    <a:pt x="6276" y="5436"/>
                    <a:pt x="6357" y="5543"/>
                    <a:pt x="6303" y="5651"/>
                  </a:cubicBezTo>
                  <a:cubicBezTo>
                    <a:pt x="6282" y="5713"/>
                    <a:pt x="6213" y="5776"/>
                    <a:pt x="6145" y="5776"/>
                  </a:cubicBezTo>
                  <a:cubicBezTo>
                    <a:pt x="6126" y="5776"/>
                    <a:pt x="6106" y="5771"/>
                    <a:pt x="6088" y="5758"/>
                  </a:cubicBezTo>
                  <a:cubicBezTo>
                    <a:pt x="5980" y="5732"/>
                    <a:pt x="5927" y="5624"/>
                    <a:pt x="5953" y="5543"/>
                  </a:cubicBezTo>
                  <a:cubicBezTo>
                    <a:pt x="5976" y="5454"/>
                    <a:pt x="6053" y="5402"/>
                    <a:pt x="6140" y="5402"/>
                  </a:cubicBezTo>
                  <a:close/>
                  <a:moveTo>
                    <a:pt x="3346" y="5651"/>
                  </a:moveTo>
                  <a:cubicBezTo>
                    <a:pt x="3749" y="5651"/>
                    <a:pt x="4071" y="5866"/>
                    <a:pt x="4018" y="6108"/>
                  </a:cubicBezTo>
                  <a:cubicBezTo>
                    <a:pt x="4006" y="6143"/>
                    <a:pt x="3955" y="6157"/>
                    <a:pt x="3881" y="6157"/>
                  </a:cubicBezTo>
                  <a:cubicBezTo>
                    <a:pt x="3611" y="6157"/>
                    <a:pt x="3038" y="5960"/>
                    <a:pt x="2996" y="5812"/>
                  </a:cubicBezTo>
                  <a:cubicBezTo>
                    <a:pt x="2969" y="5732"/>
                    <a:pt x="3130" y="5651"/>
                    <a:pt x="3346" y="5651"/>
                  </a:cubicBezTo>
                  <a:close/>
                  <a:moveTo>
                    <a:pt x="5252" y="5702"/>
                  </a:moveTo>
                  <a:cubicBezTo>
                    <a:pt x="5667" y="5702"/>
                    <a:pt x="5869" y="5847"/>
                    <a:pt x="5496" y="5947"/>
                  </a:cubicBezTo>
                  <a:cubicBezTo>
                    <a:pt x="5389" y="6000"/>
                    <a:pt x="5201" y="6135"/>
                    <a:pt x="5120" y="6242"/>
                  </a:cubicBezTo>
                  <a:cubicBezTo>
                    <a:pt x="5075" y="6321"/>
                    <a:pt x="5035" y="6362"/>
                    <a:pt x="4996" y="6362"/>
                  </a:cubicBezTo>
                  <a:cubicBezTo>
                    <a:pt x="4941" y="6362"/>
                    <a:pt x="4887" y="6281"/>
                    <a:pt x="4824" y="6108"/>
                  </a:cubicBezTo>
                  <a:cubicBezTo>
                    <a:pt x="4690" y="5812"/>
                    <a:pt x="4717" y="5758"/>
                    <a:pt x="5147" y="5705"/>
                  </a:cubicBezTo>
                  <a:cubicBezTo>
                    <a:pt x="5183" y="5703"/>
                    <a:pt x="5218" y="5702"/>
                    <a:pt x="5252" y="5702"/>
                  </a:cubicBezTo>
                  <a:close/>
                  <a:moveTo>
                    <a:pt x="2846" y="6205"/>
                  </a:moveTo>
                  <a:cubicBezTo>
                    <a:pt x="2860" y="6205"/>
                    <a:pt x="2874" y="6208"/>
                    <a:pt x="2888" y="6216"/>
                  </a:cubicBezTo>
                  <a:cubicBezTo>
                    <a:pt x="2942" y="6216"/>
                    <a:pt x="2969" y="6269"/>
                    <a:pt x="2969" y="6323"/>
                  </a:cubicBezTo>
                  <a:cubicBezTo>
                    <a:pt x="2942" y="6377"/>
                    <a:pt x="2888" y="6404"/>
                    <a:pt x="2835" y="6404"/>
                  </a:cubicBezTo>
                  <a:cubicBezTo>
                    <a:pt x="2781" y="6377"/>
                    <a:pt x="2754" y="6323"/>
                    <a:pt x="2781" y="6269"/>
                  </a:cubicBezTo>
                  <a:cubicBezTo>
                    <a:pt x="2781" y="6230"/>
                    <a:pt x="2810" y="6205"/>
                    <a:pt x="2846" y="6205"/>
                  </a:cubicBezTo>
                  <a:close/>
                  <a:moveTo>
                    <a:pt x="3435" y="1"/>
                  </a:moveTo>
                  <a:cubicBezTo>
                    <a:pt x="3263" y="1"/>
                    <a:pt x="3101" y="43"/>
                    <a:pt x="2996" y="139"/>
                  </a:cubicBezTo>
                  <a:cubicBezTo>
                    <a:pt x="2646" y="435"/>
                    <a:pt x="2566" y="785"/>
                    <a:pt x="2862" y="865"/>
                  </a:cubicBezTo>
                  <a:cubicBezTo>
                    <a:pt x="3130" y="946"/>
                    <a:pt x="2942" y="1699"/>
                    <a:pt x="2593" y="1860"/>
                  </a:cubicBezTo>
                  <a:cubicBezTo>
                    <a:pt x="2458" y="1914"/>
                    <a:pt x="2458" y="1994"/>
                    <a:pt x="2566" y="2102"/>
                  </a:cubicBezTo>
                  <a:cubicBezTo>
                    <a:pt x="2700" y="2183"/>
                    <a:pt x="2700" y="2317"/>
                    <a:pt x="2620" y="2398"/>
                  </a:cubicBezTo>
                  <a:cubicBezTo>
                    <a:pt x="2216" y="2747"/>
                    <a:pt x="2405" y="3473"/>
                    <a:pt x="2888" y="3527"/>
                  </a:cubicBezTo>
                  <a:cubicBezTo>
                    <a:pt x="3426" y="3581"/>
                    <a:pt x="4018" y="4065"/>
                    <a:pt x="3937" y="4360"/>
                  </a:cubicBezTo>
                  <a:cubicBezTo>
                    <a:pt x="3927" y="4402"/>
                    <a:pt x="3900" y="4423"/>
                    <a:pt x="3861" y="4423"/>
                  </a:cubicBezTo>
                  <a:cubicBezTo>
                    <a:pt x="3799" y="4423"/>
                    <a:pt x="3703" y="4369"/>
                    <a:pt x="3587" y="4253"/>
                  </a:cubicBezTo>
                  <a:cubicBezTo>
                    <a:pt x="3382" y="4048"/>
                    <a:pt x="3250" y="3946"/>
                    <a:pt x="3166" y="3946"/>
                  </a:cubicBezTo>
                  <a:cubicBezTo>
                    <a:pt x="3073" y="3946"/>
                    <a:pt x="3037" y="4068"/>
                    <a:pt x="3023" y="4307"/>
                  </a:cubicBezTo>
                  <a:cubicBezTo>
                    <a:pt x="3023" y="4492"/>
                    <a:pt x="3016" y="4586"/>
                    <a:pt x="2981" y="4586"/>
                  </a:cubicBezTo>
                  <a:cubicBezTo>
                    <a:pt x="2945" y="4586"/>
                    <a:pt x="2877" y="4485"/>
                    <a:pt x="2754" y="4280"/>
                  </a:cubicBezTo>
                  <a:cubicBezTo>
                    <a:pt x="2646" y="4108"/>
                    <a:pt x="2539" y="3987"/>
                    <a:pt x="2486" y="3987"/>
                  </a:cubicBezTo>
                  <a:cubicBezTo>
                    <a:pt x="2473" y="3987"/>
                    <a:pt x="2464" y="3995"/>
                    <a:pt x="2458" y="4011"/>
                  </a:cubicBezTo>
                  <a:cubicBezTo>
                    <a:pt x="2450" y="4037"/>
                    <a:pt x="2436" y="4049"/>
                    <a:pt x="2418" y="4049"/>
                  </a:cubicBezTo>
                  <a:cubicBezTo>
                    <a:pt x="2380" y="4049"/>
                    <a:pt x="2325" y="3995"/>
                    <a:pt x="2270" y="3903"/>
                  </a:cubicBezTo>
                  <a:cubicBezTo>
                    <a:pt x="2163" y="3742"/>
                    <a:pt x="1974" y="3581"/>
                    <a:pt x="1813" y="3527"/>
                  </a:cubicBezTo>
                  <a:cubicBezTo>
                    <a:pt x="1766" y="3515"/>
                    <a:pt x="1729" y="3509"/>
                    <a:pt x="1702" y="3509"/>
                  </a:cubicBezTo>
                  <a:cubicBezTo>
                    <a:pt x="1608" y="3509"/>
                    <a:pt x="1645" y="3592"/>
                    <a:pt x="1813" y="3823"/>
                  </a:cubicBezTo>
                  <a:cubicBezTo>
                    <a:pt x="1994" y="4058"/>
                    <a:pt x="2053" y="4147"/>
                    <a:pt x="1932" y="4147"/>
                  </a:cubicBezTo>
                  <a:cubicBezTo>
                    <a:pt x="1874" y="4147"/>
                    <a:pt x="1774" y="4127"/>
                    <a:pt x="1625" y="4092"/>
                  </a:cubicBezTo>
                  <a:cubicBezTo>
                    <a:pt x="1504" y="4061"/>
                    <a:pt x="1424" y="4046"/>
                    <a:pt x="1384" y="4046"/>
                  </a:cubicBezTo>
                  <a:cubicBezTo>
                    <a:pt x="1316" y="4046"/>
                    <a:pt x="1356" y="4088"/>
                    <a:pt x="1490" y="4172"/>
                  </a:cubicBezTo>
                  <a:cubicBezTo>
                    <a:pt x="1679" y="4280"/>
                    <a:pt x="1732" y="4441"/>
                    <a:pt x="1625" y="4576"/>
                  </a:cubicBezTo>
                  <a:cubicBezTo>
                    <a:pt x="1517" y="4710"/>
                    <a:pt x="1571" y="4844"/>
                    <a:pt x="1813" y="4898"/>
                  </a:cubicBezTo>
                  <a:cubicBezTo>
                    <a:pt x="2001" y="4952"/>
                    <a:pt x="2136" y="5086"/>
                    <a:pt x="2109" y="5194"/>
                  </a:cubicBezTo>
                  <a:cubicBezTo>
                    <a:pt x="2082" y="5301"/>
                    <a:pt x="2216" y="5382"/>
                    <a:pt x="2458" y="5382"/>
                  </a:cubicBezTo>
                  <a:cubicBezTo>
                    <a:pt x="2673" y="5382"/>
                    <a:pt x="2808" y="5463"/>
                    <a:pt x="2781" y="5543"/>
                  </a:cubicBezTo>
                  <a:cubicBezTo>
                    <a:pt x="2732" y="5757"/>
                    <a:pt x="2511" y="5871"/>
                    <a:pt x="2248" y="5871"/>
                  </a:cubicBezTo>
                  <a:cubicBezTo>
                    <a:pt x="2082" y="5871"/>
                    <a:pt x="1899" y="5825"/>
                    <a:pt x="1732" y="5732"/>
                  </a:cubicBezTo>
                  <a:cubicBezTo>
                    <a:pt x="1573" y="5629"/>
                    <a:pt x="1481" y="5575"/>
                    <a:pt x="1440" y="5575"/>
                  </a:cubicBezTo>
                  <a:cubicBezTo>
                    <a:pt x="1385" y="5575"/>
                    <a:pt x="1424" y="5676"/>
                    <a:pt x="1517" y="5893"/>
                  </a:cubicBezTo>
                  <a:cubicBezTo>
                    <a:pt x="1601" y="6102"/>
                    <a:pt x="1634" y="6202"/>
                    <a:pt x="1609" y="6202"/>
                  </a:cubicBezTo>
                  <a:cubicBezTo>
                    <a:pt x="1586" y="6202"/>
                    <a:pt x="1512" y="6115"/>
                    <a:pt x="1383" y="5947"/>
                  </a:cubicBezTo>
                  <a:cubicBezTo>
                    <a:pt x="1275" y="5832"/>
                    <a:pt x="1116" y="5782"/>
                    <a:pt x="943" y="5782"/>
                  </a:cubicBezTo>
                  <a:cubicBezTo>
                    <a:pt x="511" y="5782"/>
                    <a:pt x="0" y="6092"/>
                    <a:pt x="39" y="6458"/>
                  </a:cubicBezTo>
                  <a:cubicBezTo>
                    <a:pt x="57" y="6719"/>
                    <a:pt x="335" y="6876"/>
                    <a:pt x="629" y="6876"/>
                  </a:cubicBezTo>
                  <a:cubicBezTo>
                    <a:pt x="759" y="6876"/>
                    <a:pt x="891" y="6846"/>
                    <a:pt x="1006" y="6780"/>
                  </a:cubicBezTo>
                  <a:cubicBezTo>
                    <a:pt x="1107" y="6736"/>
                    <a:pt x="1170" y="6710"/>
                    <a:pt x="1198" y="6710"/>
                  </a:cubicBezTo>
                  <a:cubicBezTo>
                    <a:pt x="1238" y="6710"/>
                    <a:pt x="1208" y="6762"/>
                    <a:pt x="1114" y="6888"/>
                  </a:cubicBezTo>
                  <a:cubicBezTo>
                    <a:pt x="880" y="7186"/>
                    <a:pt x="2163" y="7602"/>
                    <a:pt x="3014" y="7602"/>
                  </a:cubicBezTo>
                  <a:cubicBezTo>
                    <a:pt x="3238" y="7602"/>
                    <a:pt x="3432" y="7573"/>
                    <a:pt x="3561" y="7506"/>
                  </a:cubicBezTo>
                  <a:cubicBezTo>
                    <a:pt x="3743" y="7425"/>
                    <a:pt x="3856" y="7375"/>
                    <a:pt x="3930" y="7375"/>
                  </a:cubicBezTo>
                  <a:cubicBezTo>
                    <a:pt x="4052" y="7375"/>
                    <a:pt x="4065" y="7514"/>
                    <a:pt x="4098" y="7882"/>
                  </a:cubicBezTo>
                  <a:cubicBezTo>
                    <a:pt x="4125" y="8178"/>
                    <a:pt x="4098" y="8823"/>
                    <a:pt x="4018" y="9254"/>
                  </a:cubicBezTo>
                  <a:cubicBezTo>
                    <a:pt x="3937" y="9684"/>
                    <a:pt x="3964" y="10060"/>
                    <a:pt x="4045" y="10087"/>
                  </a:cubicBezTo>
                  <a:cubicBezTo>
                    <a:pt x="4056" y="10090"/>
                    <a:pt x="4067" y="10092"/>
                    <a:pt x="4078" y="10092"/>
                  </a:cubicBezTo>
                  <a:cubicBezTo>
                    <a:pt x="4508" y="10092"/>
                    <a:pt x="4625" y="7575"/>
                    <a:pt x="4206" y="7130"/>
                  </a:cubicBezTo>
                  <a:cubicBezTo>
                    <a:pt x="4071" y="6995"/>
                    <a:pt x="4018" y="6753"/>
                    <a:pt x="4071" y="6538"/>
                  </a:cubicBezTo>
                  <a:cubicBezTo>
                    <a:pt x="4126" y="6387"/>
                    <a:pt x="4160" y="6313"/>
                    <a:pt x="4216" y="6313"/>
                  </a:cubicBezTo>
                  <a:cubicBezTo>
                    <a:pt x="4270" y="6313"/>
                    <a:pt x="4344" y="6380"/>
                    <a:pt x="4475" y="6511"/>
                  </a:cubicBezTo>
                  <a:cubicBezTo>
                    <a:pt x="4636" y="6700"/>
                    <a:pt x="4744" y="6995"/>
                    <a:pt x="4690" y="7157"/>
                  </a:cubicBezTo>
                  <a:cubicBezTo>
                    <a:pt x="4535" y="7699"/>
                    <a:pt x="4678" y="9208"/>
                    <a:pt x="4880" y="9208"/>
                  </a:cubicBezTo>
                  <a:cubicBezTo>
                    <a:pt x="4888" y="9208"/>
                    <a:pt x="4896" y="9205"/>
                    <a:pt x="4905" y="9200"/>
                  </a:cubicBezTo>
                  <a:cubicBezTo>
                    <a:pt x="5039" y="9146"/>
                    <a:pt x="5093" y="8770"/>
                    <a:pt x="5039" y="8232"/>
                  </a:cubicBezTo>
                  <a:cubicBezTo>
                    <a:pt x="4981" y="7572"/>
                    <a:pt x="5119" y="7206"/>
                    <a:pt x="5403" y="7206"/>
                  </a:cubicBezTo>
                  <a:cubicBezTo>
                    <a:pt x="5512" y="7206"/>
                    <a:pt x="5643" y="7260"/>
                    <a:pt x="5792" y="7372"/>
                  </a:cubicBezTo>
                  <a:cubicBezTo>
                    <a:pt x="5848" y="7416"/>
                    <a:pt x="5926" y="7435"/>
                    <a:pt x="6014" y="7435"/>
                  </a:cubicBezTo>
                  <a:cubicBezTo>
                    <a:pt x="6356" y="7435"/>
                    <a:pt x="6851" y="7149"/>
                    <a:pt x="6787" y="6915"/>
                  </a:cubicBezTo>
                  <a:cubicBezTo>
                    <a:pt x="6772" y="6839"/>
                    <a:pt x="6782" y="6806"/>
                    <a:pt x="6809" y="6806"/>
                  </a:cubicBezTo>
                  <a:cubicBezTo>
                    <a:pt x="6829" y="6806"/>
                    <a:pt x="6859" y="6826"/>
                    <a:pt x="6894" y="6861"/>
                  </a:cubicBezTo>
                  <a:cubicBezTo>
                    <a:pt x="6943" y="6926"/>
                    <a:pt x="7022" y="6961"/>
                    <a:pt x="7094" y="6961"/>
                  </a:cubicBezTo>
                  <a:cubicBezTo>
                    <a:pt x="7141" y="6961"/>
                    <a:pt x="7185" y="6946"/>
                    <a:pt x="7217" y="6915"/>
                  </a:cubicBezTo>
                  <a:cubicBezTo>
                    <a:pt x="7298" y="6834"/>
                    <a:pt x="7244" y="6619"/>
                    <a:pt x="7110" y="6458"/>
                  </a:cubicBezTo>
                  <a:cubicBezTo>
                    <a:pt x="6978" y="6311"/>
                    <a:pt x="6918" y="6244"/>
                    <a:pt x="6938" y="6244"/>
                  </a:cubicBezTo>
                  <a:cubicBezTo>
                    <a:pt x="6955" y="6244"/>
                    <a:pt x="7029" y="6291"/>
                    <a:pt x="7163" y="6377"/>
                  </a:cubicBezTo>
                  <a:cubicBezTo>
                    <a:pt x="7246" y="6427"/>
                    <a:pt x="7346" y="6450"/>
                    <a:pt x="7449" y="6450"/>
                  </a:cubicBezTo>
                  <a:cubicBezTo>
                    <a:pt x="7786" y="6450"/>
                    <a:pt x="8160" y="6214"/>
                    <a:pt x="8077" y="5947"/>
                  </a:cubicBezTo>
                  <a:cubicBezTo>
                    <a:pt x="8061" y="5850"/>
                    <a:pt x="8065" y="5802"/>
                    <a:pt x="8087" y="5802"/>
                  </a:cubicBezTo>
                  <a:cubicBezTo>
                    <a:pt x="8102" y="5802"/>
                    <a:pt x="8126" y="5823"/>
                    <a:pt x="8158" y="5866"/>
                  </a:cubicBezTo>
                  <a:cubicBezTo>
                    <a:pt x="8208" y="5903"/>
                    <a:pt x="8275" y="5924"/>
                    <a:pt x="8349" y="5924"/>
                  </a:cubicBezTo>
                  <a:cubicBezTo>
                    <a:pt x="8435" y="5924"/>
                    <a:pt x="8529" y="5897"/>
                    <a:pt x="8615" y="5839"/>
                  </a:cubicBezTo>
                  <a:cubicBezTo>
                    <a:pt x="8830" y="5678"/>
                    <a:pt x="8857" y="5597"/>
                    <a:pt x="8723" y="5570"/>
                  </a:cubicBezTo>
                  <a:cubicBezTo>
                    <a:pt x="8615" y="5543"/>
                    <a:pt x="8561" y="5409"/>
                    <a:pt x="8642" y="5301"/>
                  </a:cubicBezTo>
                  <a:cubicBezTo>
                    <a:pt x="8696" y="5167"/>
                    <a:pt x="8615" y="5059"/>
                    <a:pt x="8454" y="5059"/>
                  </a:cubicBezTo>
                  <a:cubicBezTo>
                    <a:pt x="7217" y="4979"/>
                    <a:pt x="6894" y="4656"/>
                    <a:pt x="7674" y="4226"/>
                  </a:cubicBezTo>
                  <a:cubicBezTo>
                    <a:pt x="8007" y="4060"/>
                    <a:pt x="8109" y="3809"/>
                    <a:pt x="7905" y="3809"/>
                  </a:cubicBezTo>
                  <a:cubicBezTo>
                    <a:pt x="7878" y="3809"/>
                    <a:pt x="7846" y="3813"/>
                    <a:pt x="7809" y="3823"/>
                  </a:cubicBezTo>
                  <a:cubicBezTo>
                    <a:pt x="7765" y="3837"/>
                    <a:pt x="7703" y="3844"/>
                    <a:pt x="7627" y="3844"/>
                  </a:cubicBezTo>
                  <a:cubicBezTo>
                    <a:pt x="7419" y="3844"/>
                    <a:pt x="7109" y="3794"/>
                    <a:pt x="6814" y="3715"/>
                  </a:cubicBezTo>
                  <a:cubicBezTo>
                    <a:pt x="6631" y="3672"/>
                    <a:pt x="6457" y="3651"/>
                    <a:pt x="6300" y="3651"/>
                  </a:cubicBezTo>
                  <a:cubicBezTo>
                    <a:pt x="6064" y="3651"/>
                    <a:pt x="5867" y="3699"/>
                    <a:pt x="5738" y="3796"/>
                  </a:cubicBezTo>
                  <a:cubicBezTo>
                    <a:pt x="5608" y="3907"/>
                    <a:pt x="5504" y="3967"/>
                    <a:pt x="5461" y="3967"/>
                  </a:cubicBezTo>
                  <a:cubicBezTo>
                    <a:pt x="5441" y="3967"/>
                    <a:pt x="5434" y="3955"/>
                    <a:pt x="5443" y="3930"/>
                  </a:cubicBezTo>
                  <a:cubicBezTo>
                    <a:pt x="5453" y="3898"/>
                    <a:pt x="5435" y="3883"/>
                    <a:pt x="5396" y="3883"/>
                  </a:cubicBezTo>
                  <a:cubicBezTo>
                    <a:pt x="5338" y="3883"/>
                    <a:pt x="5234" y="3919"/>
                    <a:pt x="5120" y="3984"/>
                  </a:cubicBezTo>
                  <a:cubicBezTo>
                    <a:pt x="4905" y="4092"/>
                    <a:pt x="4770" y="4280"/>
                    <a:pt x="4797" y="4387"/>
                  </a:cubicBezTo>
                  <a:cubicBezTo>
                    <a:pt x="4824" y="4495"/>
                    <a:pt x="4770" y="4629"/>
                    <a:pt x="4636" y="4656"/>
                  </a:cubicBezTo>
                  <a:cubicBezTo>
                    <a:pt x="4628" y="4658"/>
                    <a:pt x="4620" y="4659"/>
                    <a:pt x="4612" y="4659"/>
                  </a:cubicBezTo>
                  <a:cubicBezTo>
                    <a:pt x="4499" y="4659"/>
                    <a:pt x="4482" y="4473"/>
                    <a:pt x="4582" y="4145"/>
                  </a:cubicBezTo>
                  <a:cubicBezTo>
                    <a:pt x="4658" y="3866"/>
                    <a:pt x="4806" y="3659"/>
                    <a:pt x="4913" y="3659"/>
                  </a:cubicBezTo>
                  <a:cubicBezTo>
                    <a:pt x="4919" y="3659"/>
                    <a:pt x="4926" y="3660"/>
                    <a:pt x="4932" y="3661"/>
                  </a:cubicBezTo>
                  <a:cubicBezTo>
                    <a:pt x="4941" y="3664"/>
                    <a:pt x="4950" y="3665"/>
                    <a:pt x="4959" y="3665"/>
                  </a:cubicBezTo>
                  <a:cubicBezTo>
                    <a:pt x="5057" y="3665"/>
                    <a:pt x="5154" y="3536"/>
                    <a:pt x="5228" y="3339"/>
                  </a:cubicBezTo>
                  <a:cubicBezTo>
                    <a:pt x="5281" y="3151"/>
                    <a:pt x="5228" y="2962"/>
                    <a:pt x="5120" y="2935"/>
                  </a:cubicBezTo>
                  <a:cubicBezTo>
                    <a:pt x="5012" y="2882"/>
                    <a:pt x="4986" y="2774"/>
                    <a:pt x="5093" y="2640"/>
                  </a:cubicBezTo>
                  <a:cubicBezTo>
                    <a:pt x="5174" y="2532"/>
                    <a:pt x="5120" y="2263"/>
                    <a:pt x="4986" y="2075"/>
                  </a:cubicBezTo>
                  <a:cubicBezTo>
                    <a:pt x="4824" y="1887"/>
                    <a:pt x="4744" y="1618"/>
                    <a:pt x="4770" y="1484"/>
                  </a:cubicBezTo>
                  <a:cubicBezTo>
                    <a:pt x="4817" y="1367"/>
                    <a:pt x="4762" y="1290"/>
                    <a:pt x="4676" y="1290"/>
                  </a:cubicBezTo>
                  <a:cubicBezTo>
                    <a:pt x="4663" y="1290"/>
                    <a:pt x="4650" y="1292"/>
                    <a:pt x="4636" y="1295"/>
                  </a:cubicBezTo>
                  <a:cubicBezTo>
                    <a:pt x="4627" y="1298"/>
                    <a:pt x="4618" y="1299"/>
                    <a:pt x="4610" y="1299"/>
                  </a:cubicBezTo>
                  <a:cubicBezTo>
                    <a:pt x="4520" y="1299"/>
                    <a:pt x="4479" y="1170"/>
                    <a:pt x="4529" y="973"/>
                  </a:cubicBezTo>
                  <a:cubicBezTo>
                    <a:pt x="4602" y="776"/>
                    <a:pt x="4564" y="647"/>
                    <a:pt x="4474" y="647"/>
                  </a:cubicBezTo>
                  <a:cubicBezTo>
                    <a:pt x="4466" y="647"/>
                    <a:pt x="4457" y="648"/>
                    <a:pt x="4448" y="650"/>
                  </a:cubicBezTo>
                  <a:cubicBezTo>
                    <a:pt x="4431" y="654"/>
                    <a:pt x="4414" y="655"/>
                    <a:pt x="4398" y="655"/>
                  </a:cubicBezTo>
                  <a:cubicBezTo>
                    <a:pt x="4288" y="655"/>
                    <a:pt x="4206" y="576"/>
                    <a:pt x="4206" y="435"/>
                  </a:cubicBezTo>
                  <a:cubicBezTo>
                    <a:pt x="4188" y="181"/>
                    <a:pt x="3791" y="1"/>
                    <a:pt x="3435" y="1"/>
                  </a:cubicBez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3576400" y="4012850"/>
              <a:ext cx="186225" cy="326100"/>
            </a:xfrm>
            <a:custGeom>
              <a:avLst/>
              <a:gdLst/>
              <a:ahLst/>
              <a:cxnLst/>
              <a:rect l="l" t="t" r="r" b="b"/>
              <a:pathLst>
                <a:path w="7449" h="13044" extrusionOk="0">
                  <a:moveTo>
                    <a:pt x="2689" y="864"/>
                  </a:moveTo>
                  <a:cubicBezTo>
                    <a:pt x="2743" y="890"/>
                    <a:pt x="2770" y="971"/>
                    <a:pt x="2770" y="1025"/>
                  </a:cubicBezTo>
                  <a:cubicBezTo>
                    <a:pt x="2750" y="1064"/>
                    <a:pt x="2702" y="1089"/>
                    <a:pt x="2656" y="1089"/>
                  </a:cubicBezTo>
                  <a:cubicBezTo>
                    <a:pt x="2639" y="1089"/>
                    <a:pt x="2623" y="1086"/>
                    <a:pt x="2609" y="1079"/>
                  </a:cubicBezTo>
                  <a:cubicBezTo>
                    <a:pt x="2555" y="1052"/>
                    <a:pt x="2528" y="998"/>
                    <a:pt x="2555" y="944"/>
                  </a:cubicBezTo>
                  <a:cubicBezTo>
                    <a:pt x="2582" y="890"/>
                    <a:pt x="2635" y="864"/>
                    <a:pt x="2689" y="864"/>
                  </a:cubicBezTo>
                  <a:close/>
                  <a:moveTo>
                    <a:pt x="3799" y="1242"/>
                  </a:moveTo>
                  <a:cubicBezTo>
                    <a:pt x="3864" y="1242"/>
                    <a:pt x="3935" y="1276"/>
                    <a:pt x="4007" y="1347"/>
                  </a:cubicBezTo>
                  <a:cubicBezTo>
                    <a:pt x="4168" y="1509"/>
                    <a:pt x="4275" y="1643"/>
                    <a:pt x="4249" y="1670"/>
                  </a:cubicBezTo>
                  <a:cubicBezTo>
                    <a:pt x="4249" y="1697"/>
                    <a:pt x="4060" y="1724"/>
                    <a:pt x="3845" y="1724"/>
                  </a:cubicBezTo>
                  <a:cubicBezTo>
                    <a:pt x="3630" y="1724"/>
                    <a:pt x="3523" y="1589"/>
                    <a:pt x="3603" y="1401"/>
                  </a:cubicBezTo>
                  <a:cubicBezTo>
                    <a:pt x="3648" y="1296"/>
                    <a:pt x="3718" y="1242"/>
                    <a:pt x="3799" y="1242"/>
                  </a:cubicBezTo>
                  <a:close/>
                  <a:moveTo>
                    <a:pt x="4957" y="1622"/>
                  </a:moveTo>
                  <a:cubicBezTo>
                    <a:pt x="5039" y="1622"/>
                    <a:pt x="5116" y="1672"/>
                    <a:pt x="5136" y="1751"/>
                  </a:cubicBezTo>
                  <a:cubicBezTo>
                    <a:pt x="5169" y="1835"/>
                    <a:pt x="5151" y="1877"/>
                    <a:pt x="5092" y="1877"/>
                  </a:cubicBezTo>
                  <a:cubicBezTo>
                    <a:pt x="5057" y="1877"/>
                    <a:pt x="5008" y="1862"/>
                    <a:pt x="4948" y="1831"/>
                  </a:cubicBezTo>
                  <a:cubicBezTo>
                    <a:pt x="4786" y="1778"/>
                    <a:pt x="4759" y="1697"/>
                    <a:pt x="4867" y="1643"/>
                  </a:cubicBezTo>
                  <a:cubicBezTo>
                    <a:pt x="4896" y="1629"/>
                    <a:pt x="4927" y="1622"/>
                    <a:pt x="4957" y="1622"/>
                  </a:cubicBezTo>
                  <a:close/>
                  <a:moveTo>
                    <a:pt x="3207" y="1950"/>
                  </a:moveTo>
                  <a:cubicBezTo>
                    <a:pt x="3230" y="1950"/>
                    <a:pt x="3239" y="1991"/>
                    <a:pt x="3227" y="2073"/>
                  </a:cubicBezTo>
                  <a:cubicBezTo>
                    <a:pt x="3227" y="2262"/>
                    <a:pt x="3146" y="2450"/>
                    <a:pt x="3039" y="2477"/>
                  </a:cubicBezTo>
                  <a:cubicBezTo>
                    <a:pt x="3025" y="2484"/>
                    <a:pt x="3013" y="2487"/>
                    <a:pt x="3003" y="2487"/>
                  </a:cubicBezTo>
                  <a:cubicBezTo>
                    <a:pt x="2940" y="2487"/>
                    <a:pt x="2972" y="2341"/>
                    <a:pt x="3066" y="2154"/>
                  </a:cubicBezTo>
                  <a:cubicBezTo>
                    <a:pt x="3126" y="2018"/>
                    <a:pt x="3178" y="1950"/>
                    <a:pt x="3207" y="1950"/>
                  </a:cubicBezTo>
                  <a:close/>
                  <a:moveTo>
                    <a:pt x="4850" y="4591"/>
                  </a:moveTo>
                  <a:cubicBezTo>
                    <a:pt x="4865" y="4591"/>
                    <a:pt x="4880" y="4594"/>
                    <a:pt x="4894" y="4601"/>
                  </a:cubicBezTo>
                  <a:cubicBezTo>
                    <a:pt x="4948" y="4628"/>
                    <a:pt x="4975" y="4708"/>
                    <a:pt x="4948" y="4762"/>
                  </a:cubicBezTo>
                  <a:cubicBezTo>
                    <a:pt x="4928" y="4801"/>
                    <a:pt x="4894" y="4826"/>
                    <a:pt x="4845" y="4826"/>
                  </a:cubicBezTo>
                  <a:cubicBezTo>
                    <a:pt x="4828" y="4826"/>
                    <a:pt x="4808" y="4823"/>
                    <a:pt x="4786" y="4816"/>
                  </a:cubicBezTo>
                  <a:cubicBezTo>
                    <a:pt x="4733" y="4789"/>
                    <a:pt x="4706" y="4735"/>
                    <a:pt x="4733" y="4681"/>
                  </a:cubicBezTo>
                  <a:cubicBezTo>
                    <a:pt x="4753" y="4621"/>
                    <a:pt x="4803" y="4591"/>
                    <a:pt x="4850" y="4591"/>
                  </a:cubicBezTo>
                  <a:close/>
                  <a:moveTo>
                    <a:pt x="2582" y="3982"/>
                  </a:moveTo>
                  <a:cubicBezTo>
                    <a:pt x="2626" y="3982"/>
                    <a:pt x="2665" y="4078"/>
                    <a:pt x="2716" y="4251"/>
                  </a:cubicBezTo>
                  <a:cubicBezTo>
                    <a:pt x="2852" y="4698"/>
                    <a:pt x="3072" y="4906"/>
                    <a:pt x="3478" y="4906"/>
                  </a:cubicBezTo>
                  <a:cubicBezTo>
                    <a:pt x="3634" y="4906"/>
                    <a:pt x="3817" y="4875"/>
                    <a:pt x="4034" y="4816"/>
                  </a:cubicBezTo>
                  <a:cubicBezTo>
                    <a:pt x="4120" y="4787"/>
                    <a:pt x="4176" y="4774"/>
                    <a:pt x="4201" y="4774"/>
                  </a:cubicBezTo>
                  <a:cubicBezTo>
                    <a:pt x="4271" y="4774"/>
                    <a:pt x="4119" y="4873"/>
                    <a:pt x="3765" y="5031"/>
                  </a:cubicBezTo>
                  <a:cubicBezTo>
                    <a:pt x="2797" y="5461"/>
                    <a:pt x="2582" y="5837"/>
                    <a:pt x="2501" y="7047"/>
                  </a:cubicBezTo>
                  <a:cubicBezTo>
                    <a:pt x="2465" y="7693"/>
                    <a:pt x="2585" y="7991"/>
                    <a:pt x="2915" y="7991"/>
                  </a:cubicBezTo>
                  <a:cubicBezTo>
                    <a:pt x="3081" y="7991"/>
                    <a:pt x="3299" y="7917"/>
                    <a:pt x="3576" y="7773"/>
                  </a:cubicBezTo>
                  <a:cubicBezTo>
                    <a:pt x="3899" y="7612"/>
                    <a:pt x="4464" y="7451"/>
                    <a:pt x="4840" y="7397"/>
                  </a:cubicBezTo>
                  <a:cubicBezTo>
                    <a:pt x="4865" y="7395"/>
                    <a:pt x="4888" y="7394"/>
                    <a:pt x="4908" y="7394"/>
                  </a:cubicBezTo>
                  <a:cubicBezTo>
                    <a:pt x="5204" y="7394"/>
                    <a:pt x="4889" y="7583"/>
                    <a:pt x="4007" y="7961"/>
                  </a:cubicBezTo>
                  <a:cubicBezTo>
                    <a:pt x="2286" y="8660"/>
                    <a:pt x="2205" y="8822"/>
                    <a:pt x="2340" y="10892"/>
                  </a:cubicBezTo>
                  <a:cubicBezTo>
                    <a:pt x="2367" y="11752"/>
                    <a:pt x="2393" y="12478"/>
                    <a:pt x="2340" y="12478"/>
                  </a:cubicBezTo>
                  <a:cubicBezTo>
                    <a:pt x="2149" y="12540"/>
                    <a:pt x="1987" y="12570"/>
                    <a:pt x="1853" y="12570"/>
                  </a:cubicBezTo>
                  <a:cubicBezTo>
                    <a:pt x="1345" y="12570"/>
                    <a:pt x="1252" y="12136"/>
                    <a:pt x="1614" y="11349"/>
                  </a:cubicBezTo>
                  <a:cubicBezTo>
                    <a:pt x="2367" y="9575"/>
                    <a:pt x="2044" y="6214"/>
                    <a:pt x="1049" y="5757"/>
                  </a:cubicBezTo>
                  <a:cubicBezTo>
                    <a:pt x="915" y="5676"/>
                    <a:pt x="780" y="5515"/>
                    <a:pt x="753" y="5353"/>
                  </a:cubicBezTo>
                  <a:cubicBezTo>
                    <a:pt x="744" y="5296"/>
                    <a:pt x="768" y="5270"/>
                    <a:pt x="820" y="5270"/>
                  </a:cubicBezTo>
                  <a:cubicBezTo>
                    <a:pt x="915" y="5270"/>
                    <a:pt x="1102" y="5359"/>
                    <a:pt x="1345" y="5515"/>
                  </a:cubicBezTo>
                  <a:lnTo>
                    <a:pt x="1936" y="5945"/>
                  </a:lnTo>
                  <a:lnTo>
                    <a:pt x="2259" y="4843"/>
                  </a:lnTo>
                  <a:cubicBezTo>
                    <a:pt x="2426" y="4241"/>
                    <a:pt x="2510" y="3982"/>
                    <a:pt x="2582" y="3982"/>
                  </a:cubicBezTo>
                  <a:close/>
                  <a:moveTo>
                    <a:pt x="2689" y="1"/>
                  </a:moveTo>
                  <a:cubicBezTo>
                    <a:pt x="2680" y="1"/>
                    <a:pt x="2671" y="1"/>
                    <a:pt x="2662" y="3"/>
                  </a:cubicBezTo>
                  <a:cubicBezTo>
                    <a:pt x="2232" y="57"/>
                    <a:pt x="2071" y="837"/>
                    <a:pt x="2393" y="1240"/>
                  </a:cubicBezTo>
                  <a:cubicBezTo>
                    <a:pt x="2716" y="1670"/>
                    <a:pt x="2662" y="2127"/>
                    <a:pt x="1936" y="4359"/>
                  </a:cubicBezTo>
                  <a:lnTo>
                    <a:pt x="1533" y="5569"/>
                  </a:lnTo>
                  <a:lnTo>
                    <a:pt x="1264" y="4574"/>
                  </a:lnTo>
                  <a:cubicBezTo>
                    <a:pt x="1108" y="4060"/>
                    <a:pt x="979" y="3787"/>
                    <a:pt x="836" y="3787"/>
                  </a:cubicBezTo>
                  <a:cubicBezTo>
                    <a:pt x="635" y="3787"/>
                    <a:pt x="405" y="4325"/>
                    <a:pt x="27" y="5488"/>
                  </a:cubicBezTo>
                  <a:cubicBezTo>
                    <a:pt x="1" y="5649"/>
                    <a:pt x="189" y="5864"/>
                    <a:pt x="485" y="5999"/>
                  </a:cubicBezTo>
                  <a:cubicBezTo>
                    <a:pt x="1049" y="6241"/>
                    <a:pt x="1076" y="6483"/>
                    <a:pt x="538" y="6698"/>
                  </a:cubicBezTo>
                  <a:cubicBezTo>
                    <a:pt x="350" y="6778"/>
                    <a:pt x="162" y="7020"/>
                    <a:pt x="108" y="7262"/>
                  </a:cubicBezTo>
                  <a:cubicBezTo>
                    <a:pt x="66" y="7458"/>
                    <a:pt x="75" y="7552"/>
                    <a:pt x="191" y="7552"/>
                  </a:cubicBezTo>
                  <a:cubicBezTo>
                    <a:pt x="299" y="7552"/>
                    <a:pt x="498" y="7471"/>
                    <a:pt x="834" y="7316"/>
                  </a:cubicBezTo>
                  <a:lnTo>
                    <a:pt x="1668" y="6967"/>
                  </a:lnTo>
                  <a:lnTo>
                    <a:pt x="1694" y="8445"/>
                  </a:lnTo>
                  <a:cubicBezTo>
                    <a:pt x="1721" y="9897"/>
                    <a:pt x="1587" y="10569"/>
                    <a:pt x="1022" y="12021"/>
                  </a:cubicBezTo>
                  <a:cubicBezTo>
                    <a:pt x="780" y="12666"/>
                    <a:pt x="807" y="12774"/>
                    <a:pt x="1264" y="12828"/>
                  </a:cubicBezTo>
                  <a:cubicBezTo>
                    <a:pt x="1560" y="12882"/>
                    <a:pt x="1936" y="12962"/>
                    <a:pt x="2071" y="13016"/>
                  </a:cubicBezTo>
                  <a:cubicBezTo>
                    <a:pt x="2112" y="13034"/>
                    <a:pt x="2152" y="13043"/>
                    <a:pt x="2189" y="13043"/>
                  </a:cubicBezTo>
                  <a:cubicBezTo>
                    <a:pt x="2540" y="13043"/>
                    <a:pt x="2711" y="12258"/>
                    <a:pt x="2662" y="10946"/>
                  </a:cubicBezTo>
                  <a:cubicBezTo>
                    <a:pt x="2582" y="9198"/>
                    <a:pt x="2797" y="8768"/>
                    <a:pt x="4007" y="8311"/>
                  </a:cubicBezTo>
                  <a:cubicBezTo>
                    <a:pt x="4410" y="8163"/>
                    <a:pt x="4699" y="8089"/>
                    <a:pt x="4958" y="8089"/>
                  </a:cubicBezTo>
                  <a:cubicBezTo>
                    <a:pt x="5217" y="8089"/>
                    <a:pt x="5445" y="8163"/>
                    <a:pt x="5727" y="8311"/>
                  </a:cubicBezTo>
                  <a:cubicBezTo>
                    <a:pt x="6124" y="8509"/>
                    <a:pt x="6449" y="8610"/>
                    <a:pt x="6700" y="8610"/>
                  </a:cubicBezTo>
                  <a:cubicBezTo>
                    <a:pt x="6958" y="8610"/>
                    <a:pt x="7137" y="8503"/>
                    <a:pt x="7233" y="8284"/>
                  </a:cubicBezTo>
                  <a:cubicBezTo>
                    <a:pt x="7395" y="7891"/>
                    <a:pt x="7198" y="7617"/>
                    <a:pt x="6746" y="7617"/>
                  </a:cubicBezTo>
                  <a:cubicBezTo>
                    <a:pt x="6673" y="7617"/>
                    <a:pt x="6593" y="7624"/>
                    <a:pt x="6507" y="7639"/>
                  </a:cubicBezTo>
                  <a:cubicBezTo>
                    <a:pt x="6429" y="7650"/>
                    <a:pt x="6358" y="7655"/>
                    <a:pt x="6295" y="7655"/>
                  </a:cubicBezTo>
                  <a:cubicBezTo>
                    <a:pt x="5746" y="7655"/>
                    <a:pt x="5749" y="7275"/>
                    <a:pt x="6399" y="7155"/>
                  </a:cubicBezTo>
                  <a:cubicBezTo>
                    <a:pt x="7152" y="6994"/>
                    <a:pt x="7421" y="6456"/>
                    <a:pt x="6883" y="6214"/>
                  </a:cubicBezTo>
                  <a:cubicBezTo>
                    <a:pt x="6838" y="6199"/>
                    <a:pt x="6782" y="6191"/>
                    <a:pt x="6719" y="6191"/>
                  </a:cubicBezTo>
                  <a:cubicBezTo>
                    <a:pt x="6450" y="6191"/>
                    <a:pt x="6044" y="6329"/>
                    <a:pt x="5674" y="6590"/>
                  </a:cubicBezTo>
                  <a:cubicBezTo>
                    <a:pt x="5252" y="6892"/>
                    <a:pt x="4906" y="7049"/>
                    <a:pt x="4716" y="7049"/>
                  </a:cubicBezTo>
                  <a:cubicBezTo>
                    <a:pt x="4568" y="7049"/>
                    <a:pt x="4515" y="6952"/>
                    <a:pt x="4598" y="6752"/>
                  </a:cubicBezTo>
                  <a:cubicBezTo>
                    <a:pt x="4675" y="6565"/>
                    <a:pt x="4640" y="6477"/>
                    <a:pt x="4539" y="6477"/>
                  </a:cubicBezTo>
                  <a:cubicBezTo>
                    <a:pt x="4395" y="6477"/>
                    <a:pt x="4115" y="6660"/>
                    <a:pt x="3845" y="6994"/>
                  </a:cubicBezTo>
                  <a:cubicBezTo>
                    <a:pt x="3547" y="7352"/>
                    <a:pt x="3301" y="7530"/>
                    <a:pt x="3128" y="7530"/>
                  </a:cubicBezTo>
                  <a:cubicBezTo>
                    <a:pt x="2910" y="7530"/>
                    <a:pt x="2806" y="7251"/>
                    <a:pt x="2851" y="6698"/>
                  </a:cubicBezTo>
                  <a:cubicBezTo>
                    <a:pt x="2946" y="5760"/>
                    <a:pt x="3437" y="5272"/>
                    <a:pt x="4196" y="5272"/>
                  </a:cubicBezTo>
                  <a:cubicBezTo>
                    <a:pt x="4504" y="5272"/>
                    <a:pt x="4856" y="5352"/>
                    <a:pt x="5243" y="5515"/>
                  </a:cubicBezTo>
                  <a:cubicBezTo>
                    <a:pt x="5427" y="5593"/>
                    <a:pt x="5599" y="5629"/>
                    <a:pt x="5739" y="5629"/>
                  </a:cubicBezTo>
                  <a:cubicBezTo>
                    <a:pt x="6031" y="5629"/>
                    <a:pt x="6187" y="5473"/>
                    <a:pt x="6023" y="5219"/>
                  </a:cubicBezTo>
                  <a:cubicBezTo>
                    <a:pt x="5916" y="5085"/>
                    <a:pt x="6158" y="4843"/>
                    <a:pt x="6588" y="4574"/>
                  </a:cubicBezTo>
                  <a:cubicBezTo>
                    <a:pt x="7314" y="4170"/>
                    <a:pt x="7448" y="3687"/>
                    <a:pt x="6883" y="3445"/>
                  </a:cubicBezTo>
                  <a:cubicBezTo>
                    <a:pt x="6852" y="3429"/>
                    <a:pt x="6818" y="3421"/>
                    <a:pt x="6783" y="3421"/>
                  </a:cubicBezTo>
                  <a:cubicBezTo>
                    <a:pt x="6641" y="3421"/>
                    <a:pt x="6486" y="3546"/>
                    <a:pt x="6399" y="3740"/>
                  </a:cubicBezTo>
                  <a:cubicBezTo>
                    <a:pt x="6319" y="3955"/>
                    <a:pt x="5942" y="4197"/>
                    <a:pt x="5593" y="4278"/>
                  </a:cubicBezTo>
                  <a:cubicBezTo>
                    <a:pt x="5417" y="4318"/>
                    <a:pt x="5290" y="4344"/>
                    <a:pt x="5204" y="4344"/>
                  </a:cubicBezTo>
                  <a:cubicBezTo>
                    <a:pt x="5000" y="4344"/>
                    <a:pt x="5015" y="4201"/>
                    <a:pt x="5109" y="3767"/>
                  </a:cubicBezTo>
                  <a:cubicBezTo>
                    <a:pt x="5239" y="3249"/>
                    <a:pt x="5114" y="2977"/>
                    <a:pt x="4895" y="2977"/>
                  </a:cubicBezTo>
                  <a:cubicBezTo>
                    <a:pt x="4706" y="2977"/>
                    <a:pt x="4446" y="3181"/>
                    <a:pt x="4222" y="3606"/>
                  </a:cubicBezTo>
                  <a:cubicBezTo>
                    <a:pt x="3913" y="4190"/>
                    <a:pt x="3517" y="4529"/>
                    <a:pt x="3281" y="4529"/>
                  </a:cubicBezTo>
                  <a:cubicBezTo>
                    <a:pt x="3125" y="4529"/>
                    <a:pt x="3039" y="4383"/>
                    <a:pt x="3093" y="4063"/>
                  </a:cubicBezTo>
                  <a:cubicBezTo>
                    <a:pt x="3361" y="2504"/>
                    <a:pt x="3603" y="2235"/>
                    <a:pt x="4679" y="2127"/>
                  </a:cubicBezTo>
                  <a:cubicBezTo>
                    <a:pt x="6131" y="2020"/>
                    <a:pt x="6480" y="1079"/>
                    <a:pt x="5324" y="514"/>
                  </a:cubicBezTo>
                  <a:cubicBezTo>
                    <a:pt x="5281" y="489"/>
                    <a:pt x="5241" y="477"/>
                    <a:pt x="5206" y="477"/>
                  </a:cubicBezTo>
                  <a:cubicBezTo>
                    <a:pt x="5090" y="477"/>
                    <a:pt x="5022" y="609"/>
                    <a:pt x="5001" y="837"/>
                  </a:cubicBezTo>
                  <a:cubicBezTo>
                    <a:pt x="4975" y="1079"/>
                    <a:pt x="4813" y="1321"/>
                    <a:pt x="4652" y="1347"/>
                  </a:cubicBezTo>
                  <a:cubicBezTo>
                    <a:pt x="4640" y="1349"/>
                    <a:pt x="4628" y="1350"/>
                    <a:pt x="4617" y="1350"/>
                  </a:cubicBezTo>
                  <a:cubicBezTo>
                    <a:pt x="4454" y="1350"/>
                    <a:pt x="4385" y="1167"/>
                    <a:pt x="4410" y="890"/>
                  </a:cubicBezTo>
                  <a:cubicBezTo>
                    <a:pt x="4476" y="495"/>
                    <a:pt x="4290" y="251"/>
                    <a:pt x="4080" y="251"/>
                  </a:cubicBezTo>
                  <a:cubicBezTo>
                    <a:pt x="3947" y="251"/>
                    <a:pt x="3805" y="349"/>
                    <a:pt x="3711" y="568"/>
                  </a:cubicBezTo>
                  <a:cubicBezTo>
                    <a:pt x="3615" y="783"/>
                    <a:pt x="3503" y="892"/>
                    <a:pt x="3395" y="892"/>
                  </a:cubicBezTo>
                  <a:cubicBezTo>
                    <a:pt x="3259" y="892"/>
                    <a:pt x="3128" y="723"/>
                    <a:pt x="3039" y="380"/>
                  </a:cubicBezTo>
                  <a:cubicBezTo>
                    <a:pt x="2963" y="178"/>
                    <a:pt x="2817" y="1"/>
                    <a:pt x="2689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3219250" y="3973600"/>
              <a:ext cx="303400" cy="255425"/>
            </a:xfrm>
            <a:custGeom>
              <a:avLst/>
              <a:gdLst/>
              <a:ahLst/>
              <a:cxnLst/>
              <a:rect l="l" t="t" r="r" b="b"/>
              <a:pathLst>
                <a:path w="12136" h="10217" extrusionOk="0">
                  <a:moveTo>
                    <a:pt x="10029" y="1608"/>
                  </a:moveTo>
                  <a:cubicBezTo>
                    <a:pt x="10066" y="1608"/>
                    <a:pt x="10106" y="1624"/>
                    <a:pt x="10146" y="1654"/>
                  </a:cubicBezTo>
                  <a:cubicBezTo>
                    <a:pt x="10281" y="1761"/>
                    <a:pt x="10361" y="1869"/>
                    <a:pt x="10361" y="1923"/>
                  </a:cubicBezTo>
                  <a:cubicBezTo>
                    <a:pt x="10339" y="1967"/>
                    <a:pt x="10264" y="2010"/>
                    <a:pt x="10163" y="2010"/>
                  </a:cubicBezTo>
                  <a:cubicBezTo>
                    <a:pt x="10141" y="2010"/>
                    <a:pt x="10117" y="2008"/>
                    <a:pt x="10092" y="2003"/>
                  </a:cubicBezTo>
                  <a:cubicBezTo>
                    <a:pt x="9985" y="1976"/>
                    <a:pt x="9877" y="1869"/>
                    <a:pt x="9904" y="1734"/>
                  </a:cubicBezTo>
                  <a:cubicBezTo>
                    <a:pt x="9921" y="1650"/>
                    <a:pt x="9969" y="1608"/>
                    <a:pt x="10029" y="1608"/>
                  </a:cubicBezTo>
                  <a:close/>
                  <a:moveTo>
                    <a:pt x="11141" y="2138"/>
                  </a:moveTo>
                  <a:cubicBezTo>
                    <a:pt x="11195" y="2165"/>
                    <a:pt x="11248" y="2218"/>
                    <a:pt x="11248" y="2272"/>
                  </a:cubicBezTo>
                  <a:cubicBezTo>
                    <a:pt x="11222" y="2326"/>
                    <a:pt x="11168" y="2380"/>
                    <a:pt x="11114" y="2380"/>
                  </a:cubicBezTo>
                  <a:cubicBezTo>
                    <a:pt x="11060" y="2353"/>
                    <a:pt x="11007" y="2299"/>
                    <a:pt x="11007" y="2245"/>
                  </a:cubicBezTo>
                  <a:cubicBezTo>
                    <a:pt x="11033" y="2192"/>
                    <a:pt x="11087" y="2138"/>
                    <a:pt x="11141" y="2138"/>
                  </a:cubicBezTo>
                  <a:close/>
                  <a:moveTo>
                    <a:pt x="10387" y="2316"/>
                  </a:moveTo>
                  <a:cubicBezTo>
                    <a:pt x="10406" y="2316"/>
                    <a:pt x="10425" y="2328"/>
                    <a:pt x="10442" y="2353"/>
                  </a:cubicBezTo>
                  <a:cubicBezTo>
                    <a:pt x="10523" y="2460"/>
                    <a:pt x="10496" y="2595"/>
                    <a:pt x="10415" y="2675"/>
                  </a:cubicBezTo>
                  <a:cubicBezTo>
                    <a:pt x="10387" y="2697"/>
                    <a:pt x="10362" y="2707"/>
                    <a:pt x="10342" y="2707"/>
                  </a:cubicBezTo>
                  <a:cubicBezTo>
                    <a:pt x="10285" y="2707"/>
                    <a:pt x="10261" y="2626"/>
                    <a:pt x="10281" y="2487"/>
                  </a:cubicBezTo>
                  <a:cubicBezTo>
                    <a:pt x="10299" y="2376"/>
                    <a:pt x="10343" y="2316"/>
                    <a:pt x="10387" y="2316"/>
                  </a:cubicBezTo>
                  <a:close/>
                  <a:moveTo>
                    <a:pt x="9252" y="2590"/>
                  </a:moveTo>
                  <a:cubicBezTo>
                    <a:pt x="9271" y="2590"/>
                    <a:pt x="9291" y="2591"/>
                    <a:pt x="9313" y="2595"/>
                  </a:cubicBezTo>
                  <a:cubicBezTo>
                    <a:pt x="9501" y="2622"/>
                    <a:pt x="9555" y="2702"/>
                    <a:pt x="9447" y="2783"/>
                  </a:cubicBezTo>
                  <a:cubicBezTo>
                    <a:pt x="9415" y="2815"/>
                    <a:pt x="9375" y="2830"/>
                    <a:pt x="9333" y="2830"/>
                  </a:cubicBezTo>
                  <a:cubicBezTo>
                    <a:pt x="9269" y="2830"/>
                    <a:pt x="9200" y="2794"/>
                    <a:pt x="9151" y="2729"/>
                  </a:cubicBezTo>
                  <a:cubicBezTo>
                    <a:pt x="9082" y="2659"/>
                    <a:pt x="9133" y="2590"/>
                    <a:pt x="9252" y="2590"/>
                  </a:cubicBezTo>
                  <a:close/>
                  <a:moveTo>
                    <a:pt x="9388" y="4342"/>
                  </a:moveTo>
                  <a:cubicBezTo>
                    <a:pt x="9452" y="4342"/>
                    <a:pt x="9449" y="4439"/>
                    <a:pt x="9366" y="4584"/>
                  </a:cubicBezTo>
                  <a:cubicBezTo>
                    <a:pt x="9286" y="4773"/>
                    <a:pt x="9151" y="4934"/>
                    <a:pt x="9098" y="4934"/>
                  </a:cubicBezTo>
                  <a:cubicBezTo>
                    <a:pt x="8909" y="4907"/>
                    <a:pt x="9071" y="4477"/>
                    <a:pt x="9313" y="4369"/>
                  </a:cubicBezTo>
                  <a:cubicBezTo>
                    <a:pt x="9344" y="4351"/>
                    <a:pt x="9369" y="4342"/>
                    <a:pt x="9388" y="4342"/>
                  </a:cubicBezTo>
                  <a:close/>
                  <a:moveTo>
                    <a:pt x="6863" y="6115"/>
                  </a:moveTo>
                  <a:cubicBezTo>
                    <a:pt x="7211" y="6115"/>
                    <a:pt x="7417" y="6382"/>
                    <a:pt x="7350" y="6870"/>
                  </a:cubicBezTo>
                  <a:cubicBezTo>
                    <a:pt x="7251" y="7486"/>
                    <a:pt x="6633" y="8012"/>
                    <a:pt x="5992" y="8012"/>
                  </a:cubicBezTo>
                  <a:cubicBezTo>
                    <a:pt x="5934" y="8012"/>
                    <a:pt x="5875" y="8008"/>
                    <a:pt x="5818" y="7999"/>
                  </a:cubicBezTo>
                  <a:cubicBezTo>
                    <a:pt x="5118" y="7918"/>
                    <a:pt x="5280" y="7004"/>
                    <a:pt x="6113" y="6413"/>
                  </a:cubicBezTo>
                  <a:cubicBezTo>
                    <a:pt x="6395" y="6211"/>
                    <a:pt x="6655" y="6115"/>
                    <a:pt x="6863" y="6115"/>
                  </a:cubicBezTo>
                  <a:close/>
                  <a:moveTo>
                    <a:pt x="6986" y="5758"/>
                  </a:moveTo>
                  <a:cubicBezTo>
                    <a:pt x="6556" y="5758"/>
                    <a:pt x="6023" y="5995"/>
                    <a:pt x="5549" y="6493"/>
                  </a:cubicBezTo>
                  <a:cubicBezTo>
                    <a:pt x="4850" y="7219"/>
                    <a:pt x="4796" y="7461"/>
                    <a:pt x="5280" y="8026"/>
                  </a:cubicBezTo>
                  <a:cubicBezTo>
                    <a:pt x="5454" y="8229"/>
                    <a:pt x="5709" y="8319"/>
                    <a:pt x="5991" y="8319"/>
                  </a:cubicBezTo>
                  <a:cubicBezTo>
                    <a:pt x="6752" y="8319"/>
                    <a:pt x="7709" y="7667"/>
                    <a:pt x="7807" y="6843"/>
                  </a:cubicBezTo>
                  <a:cubicBezTo>
                    <a:pt x="7912" y="6137"/>
                    <a:pt x="7531" y="5758"/>
                    <a:pt x="6986" y="5758"/>
                  </a:cubicBezTo>
                  <a:close/>
                  <a:moveTo>
                    <a:pt x="8912" y="3622"/>
                  </a:moveTo>
                  <a:cubicBezTo>
                    <a:pt x="8967" y="3622"/>
                    <a:pt x="9021" y="3637"/>
                    <a:pt x="9071" y="3670"/>
                  </a:cubicBezTo>
                  <a:cubicBezTo>
                    <a:pt x="9340" y="3805"/>
                    <a:pt x="9286" y="3939"/>
                    <a:pt x="8856" y="4342"/>
                  </a:cubicBezTo>
                  <a:cubicBezTo>
                    <a:pt x="8421" y="4777"/>
                    <a:pt x="8298" y="5250"/>
                    <a:pt x="8568" y="5250"/>
                  </a:cubicBezTo>
                  <a:cubicBezTo>
                    <a:pt x="8616" y="5250"/>
                    <a:pt x="8676" y="5235"/>
                    <a:pt x="8748" y="5203"/>
                  </a:cubicBezTo>
                  <a:cubicBezTo>
                    <a:pt x="8777" y="5191"/>
                    <a:pt x="8803" y="5186"/>
                    <a:pt x="8827" y="5186"/>
                  </a:cubicBezTo>
                  <a:cubicBezTo>
                    <a:pt x="8913" y="5186"/>
                    <a:pt x="8963" y="5258"/>
                    <a:pt x="8963" y="5364"/>
                  </a:cubicBezTo>
                  <a:cubicBezTo>
                    <a:pt x="8933" y="5552"/>
                    <a:pt x="8988" y="5638"/>
                    <a:pt x="9088" y="5638"/>
                  </a:cubicBezTo>
                  <a:cubicBezTo>
                    <a:pt x="9260" y="5638"/>
                    <a:pt x="9569" y="5385"/>
                    <a:pt x="9824" y="4961"/>
                  </a:cubicBezTo>
                  <a:cubicBezTo>
                    <a:pt x="9997" y="4692"/>
                    <a:pt x="10128" y="4532"/>
                    <a:pt x="10189" y="4532"/>
                  </a:cubicBezTo>
                  <a:cubicBezTo>
                    <a:pt x="10214" y="4532"/>
                    <a:pt x="10227" y="4558"/>
                    <a:pt x="10227" y="4611"/>
                  </a:cubicBezTo>
                  <a:cubicBezTo>
                    <a:pt x="10146" y="5203"/>
                    <a:pt x="8533" y="7542"/>
                    <a:pt x="7619" y="8322"/>
                  </a:cubicBezTo>
                  <a:cubicBezTo>
                    <a:pt x="6436" y="9355"/>
                    <a:pt x="5086" y="9888"/>
                    <a:pt x="3918" y="9888"/>
                  </a:cubicBezTo>
                  <a:cubicBezTo>
                    <a:pt x="2989" y="9888"/>
                    <a:pt x="2174" y="9550"/>
                    <a:pt x="1650" y="8859"/>
                  </a:cubicBezTo>
                  <a:cubicBezTo>
                    <a:pt x="1328" y="8456"/>
                    <a:pt x="1086" y="7945"/>
                    <a:pt x="1112" y="7757"/>
                  </a:cubicBezTo>
                  <a:cubicBezTo>
                    <a:pt x="1220" y="7085"/>
                    <a:pt x="2511" y="6198"/>
                    <a:pt x="3720" y="5956"/>
                  </a:cubicBezTo>
                  <a:cubicBezTo>
                    <a:pt x="4393" y="5821"/>
                    <a:pt x="5602" y="5310"/>
                    <a:pt x="6409" y="4799"/>
                  </a:cubicBezTo>
                  <a:cubicBezTo>
                    <a:pt x="7161" y="4349"/>
                    <a:pt x="7889" y="4014"/>
                    <a:pt x="8093" y="4014"/>
                  </a:cubicBezTo>
                  <a:cubicBezTo>
                    <a:pt x="8108" y="4014"/>
                    <a:pt x="8121" y="4016"/>
                    <a:pt x="8130" y="4020"/>
                  </a:cubicBezTo>
                  <a:cubicBezTo>
                    <a:pt x="8172" y="4041"/>
                    <a:pt x="8216" y="4051"/>
                    <a:pt x="8260" y="4051"/>
                  </a:cubicBezTo>
                  <a:cubicBezTo>
                    <a:pt x="8384" y="4051"/>
                    <a:pt x="8507" y="3971"/>
                    <a:pt x="8587" y="3832"/>
                  </a:cubicBezTo>
                  <a:cubicBezTo>
                    <a:pt x="8661" y="3701"/>
                    <a:pt x="8788" y="3622"/>
                    <a:pt x="8912" y="3622"/>
                  </a:cubicBezTo>
                  <a:close/>
                  <a:moveTo>
                    <a:pt x="11506" y="1"/>
                  </a:moveTo>
                  <a:cubicBezTo>
                    <a:pt x="11109" y="1"/>
                    <a:pt x="10397" y="579"/>
                    <a:pt x="9420" y="1815"/>
                  </a:cubicBezTo>
                  <a:cubicBezTo>
                    <a:pt x="7888" y="3778"/>
                    <a:pt x="5818" y="5176"/>
                    <a:pt x="3747" y="5633"/>
                  </a:cubicBezTo>
                  <a:cubicBezTo>
                    <a:pt x="2887" y="5821"/>
                    <a:pt x="2027" y="6198"/>
                    <a:pt x="1623" y="6547"/>
                  </a:cubicBezTo>
                  <a:cubicBezTo>
                    <a:pt x="0" y="8045"/>
                    <a:pt x="1508" y="10216"/>
                    <a:pt x="3928" y="10216"/>
                  </a:cubicBezTo>
                  <a:cubicBezTo>
                    <a:pt x="4114" y="10216"/>
                    <a:pt x="4305" y="10204"/>
                    <a:pt x="4500" y="10177"/>
                  </a:cubicBezTo>
                  <a:cubicBezTo>
                    <a:pt x="6920" y="9881"/>
                    <a:pt x="9178" y="7649"/>
                    <a:pt x="10818" y="4047"/>
                  </a:cubicBezTo>
                  <a:cubicBezTo>
                    <a:pt x="11973" y="1457"/>
                    <a:pt x="12136" y="1"/>
                    <a:pt x="11506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4980525" y="2413625"/>
              <a:ext cx="366350" cy="234750"/>
            </a:xfrm>
            <a:custGeom>
              <a:avLst/>
              <a:gdLst/>
              <a:ahLst/>
              <a:cxnLst/>
              <a:rect l="l" t="t" r="r" b="b"/>
              <a:pathLst>
                <a:path w="14654" h="9390" extrusionOk="0">
                  <a:moveTo>
                    <a:pt x="6856" y="682"/>
                  </a:moveTo>
                  <a:cubicBezTo>
                    <a:pt x="6910" y="682"/>
                    <a:pt x="6964" y="736"/>
                    <a:pt x="6964" y="790"/>
                  </a:cubicBezTo>
                  <a:cubicBezTo>
                    <a:pt x="6964" y="844"/>
                    <a:pt x="6910" y="897"/>
                    <a:pt x="6856" y="897"/>
                  </a:cubicBezTo>
                  <a:cubicBezTo>
                    <a:pt x="6803" y="897"/>
                    <a:pt x="6749" y="844"/>
                    <a:pt x="6749" y="790"/>
                  </a:cubicBezTo>
                  <a:cubicBezTo>
                    <a:pt x="6749" y="736"/>
                    <a:pt x="6803" y="682"/>
                    <a:pt x="6856" y="682"/>
                  </a:cubicBezTo>
                  <a:close/>
                  <a:moveTo>
                    <a:pt x="13148" y="2995"/>
                  </a:moveTo>
                  <a:cubicBezTo>
                    <a:pt x="13202" y="2995"/>
                    <a:pt x="13255" y="3048"/>
                    <a:pt x="13255" y="3102"/>
                  </a:cubicBezTo>
                  <a:cubicBezTo>
                    <a:pt x="13255" y="3183"/>
                    <a:pt x="13202" y="3237"/>
                    <a:pt x="13148" y="3237"/>
                  </a:cubicBezTo>
                  <a:cubicBezTo>
                    <a:pt x="13067" y="3237"/>
                    <a:pt x="13013" y="3183"/>
                    <a:pt x="13013" y="3102"/>
                  </a:cubicBezTo>
                  <a:cubicBezTo>
                    <a:pt x="13013" y="3048"/>
                    <a:pt x="13067" y="2995"/>
                    <a:pt x="13148" y="2995"/>
                  </a:cubicBezTo>
                  <a:close/>
                  <a:moveTo>
                    <a:pt x="9185" y="3517"/>
                  </a:moveTo>
                  <a:cubicBezTo>
                    <a:pt x="9511" y="3517"/>
                    <a:pt x="9788" y="3752"/>
                    <a:pt x="9733" y="4097"/>
                  </a:cubicBezTo>
                  <a:cubicBezTo>
                    <a:pt x="9670" y="4399"/>
                    <a:pt x="9418" y="4569"/>
                    <a:pt x="9151" y="4569"/>
                  </a:cubicBezTo>
                  <a:cubicBezTo>
                    <a:pt x="8966" y="4569"/>
                    <a:pt x="8774" y="4488"/>
                    <a:pt x="8631" y="4312"/>
                  </a:cubicBezTo>
                  <a:cubicBezTo>
                    <a:pt x="8416" y="4070"/>
                    <a:pt x="8443" y="3936"/>
                    <a:pt x="8712" y="3694"/>
                  </a:cubicBezTo>
                  <a:cubicBezTo>
                    <a:pt x="8860" y="3571"/>
                    <a:pt x="9028" y="3517"/>
                    <a:pt x="9185" y="3517"/>
                  </a:cubicBezTo>
                  <a:close/>
                  <a:moveTo>
                    <a:pt x="9175" y="3075"/>
                  </a:moveTo>
                  <a:cubicBezTo>
                    <a:pt x="8995" y="3075"/>
                    <a:pt x="8809" y="3117"/>
                    <a:pt x="8631" y="3210"/>
                  </a:cubicBezTo>
                  <a:cubicBezTo>
                    <a:pt x="8013" y="3532"/>
                    <a:pt x="7986" y="4500"/>
                    <a:pt x="8550" y="4850"/>
                  </a:cubicBezTo>
                  <a:cubicBezTo>
                    <a:pt x="8775" y="4977"/>
                    <a:pt x="9004" y="5036"/>
                    <a:pt x="9218" y="5036"/>
                  </a:cubicBezTo>
                  <a:cubicBezTo>
                    <a:pt x="9770" y="5036"/>
                    <a:pt x="10217" y="4644"/>
                    <a:pt x="10217" y="4043"/>
                  </a:cubicBezTo>
                  <a:cubicBezTo>
                    <a:pt x="10217" y="3475"/>
                    <a:pt x="9727" y="3075"/>
                    <a:pt x="9175" y="3075"/>
                  </a:cubicBezTo>
                  <a:close/>
                  <a:moveTo>
                    <a:pt x="13605" y="5549"/>
                  </a:moveTo>
                  <a:cubicBezTo>
                    <a:pt x="13659" y="5549"/>
                    <a:pt x="13712" y="5603"/>
                    <a:pt x="13712" y="5683"/>
                  </a:cubicBezTo>
                  <a:cubicBezTo>
                    <a:pt x="13712" y="5737"/>
                    <a:pt x="13659" y="5791"/>
                    <a:pt x="13605" y="5791"/>
                  </a:cubicBezTo>
                  <a:cubicBezTo>
                    <a:pt x="13551" y="5791"/>
                    <a:pt x="13497" y="5737"/>
                    <a:pt x="13497" y="5683"/>
                  </a:cubicBezTo>
                  <a:cubicBezTo>
                    <a:pt x="13497" y="5603"/>
                    <a:pt x="13551" y="5549"/>
                    <a:pt x="13605" y="5549"/>
                  </a:cubicBezTo>
                  <a:close/>
                  <a:moveTo>
                    <a:pt x="5915" y="7646"/>
                  </a:moveTo>
                  <a:cubicBezTo>
                    <a:pt x="5996" y="7646"/>
                    <a:pt x="6050" y="7700"/>
                    <a:pt x="6050" y="7753"/>
                  </a:cubicBezTo>
                  <a:cubicBezTo>
                    <a:pt x="6050" y="7834"/>
                    <a:pt x="5996" y="7888"/>
                    <a:pt x="5915" y="7888"/>
                  </a:cubicBezTo>
                  <a:cubicBezTo>
                    <a:pt x="5862" y="7888"/>
                    <a:pt x="5808" y="7834"/>
                    <a:pt x="5808" y="7753"/>
                  </a:cubicBezTo>
                  <a:cubicBezTo>
                    <a:pt x="5808" y="7700"/>
                    <a:pt x="5862" y="7646"/>
                    <a:pt x="5915" y="7646"/>
                  </a:cubicBezTo>
                  <a:close/>
                  <a:moveTo>
                    <a:pt x="10994" y="698"/>
                  </a:moveTo>
                  <a:cubicBezTo>
                    <a:pt x="11165" y="698"/>
                    <a:pt x="11080" y="848"/>
                    <a:pt x="10647" y="1166"/>
                  </a:cubicBezTo>
                  <a:cubicBezTo>
                    <a:pt x="9518" y="2000"/>
                    <a:pt x="10110" y="2753"/>
                    <a:pt x="11884" y="2753"/>
                  </a:cubicBezTo>
                  <a:cubicBezTo>
                    <a:pt x="12261" y="2753"/>
                    <a:pt x="12556" y="2860"/>
                    <a:pt x="12556" y="2995"/>
                  </a:cubicBezTo>
                  <a:cubicBezTo>
                    <a:pt x="12556" y="3129"/>
                    <a:pt x="12368" y="3237"/>
                    <a:pt x="12126" y="3237"/>
                  </a:cubicBezTo>
                  <a:cubicBezTo>
                    <a:pt x="10970" y="3237"/>
                    <a:pt x="11373" y="4231"/>
                    <a:pt x="12933" y="5280"/>
                  </a:cubicBezTo>
                  <a:cubicBezTo>
                    <a:pt x="13180" y="5445"/>
                    <a:pt x="13275" y="5508"/>
                    <a:pt x="13201" y="5508"/>
                  </a:cubicBezTo>
                  <a:cubicBezTo>
                    <a:pt x="13154" y="5508"/>
                    <a:pt x="13040" y="5483"/>
                    <a:pt x="12852" y="5441"/>
                  </a:cubicBezTo>
                  <a:cubicBezTo>
                    <a:pt x="12666" y="5391"/>
                    <a:pt x="12496" y="5368"/>
                    <a:pt x="12343" y="5368"/>
                  </a:cubicBezTo>
                  <a:cubicBezTo>
                    <a:pt x="11257" y="5368"/>
                    <a:pt x="11026" y="6551"/>
                    <a:pt x="11992" y="7942"/>
                  </a:cubicBezTo>
                  <a:cubicBezTo>
                    <a:pt x="12373" y="8514"/>
                    <a:pt x="12460" y="8791"/>
                    <a:pt x="12337" y="8791"/>
                  </a:cubicBezTo>
                  <a:cubicBezTo>
                    <a:pt x="12201" y="8791"/>
                    <a:pt x="11804" y="8446"/>
                    <a:pt x="11266" y="7780"/>
                  </a:cubicBezTo>
                  <a:cubicBezTo>
                    <a:pt x="10202" y="6478"/>
                    <a:pt x="8951" y="5786"/>
                    <a:pt x="7938" y="5786"/>
                  </a:cubicBezTo>
                  <a:cubicBezTo>
                    <a:pt x="7236" y="5786"/>
                    <a:pt x="6649" y="6119"/>
                    <a:pt x="6319" y="6812"/>
                  </a:cubicBezTo>
                  <a:cubicBezTo>
                    <a:pt x="6224" y="7013"/>
                    <a:pt x="6166" y="7121"/>
                    <a:pt x="6128" y="7121"/>
                  </a:cubicBezTo>
                  <a:cubicBezTo>
                    <a:pt x="6080" y="7121"/>
                    <a:pt x="6065" y="6947"/>
                    <a:pt x="6050" y="6570"/>
                  </a:cubicBezTo>
                  <a:cubicBezTo>
                    <a:pt x="6036" y="6008"/>
                    <a:pt x="5897" y="5732"/>
                    <a:pt x="5567" y="5732"/>
                  </a:cubicBezTo>
                  <a:cubicBezTo>
                    <a:pt x="5266" y="5732"/>
                    <a:pt x="4807" y="5961"/>
                    <a:pt x="4141" y="6409"/>
                  </a:cubicBezTo>
                  <a:lnTo>
                    <a:pt x="2904" y="7243"/>
                  </a:lnTo>
                  <a:lnTo>
                    <a:pt x="3576" y="6517"/>
                  </a:lnTo>
                  <a:cubicBezTo>
                    <a:pt x="4410" y="5656"/>
                    <a:pt x="4329" y="5549"/>
                    <a:pt x="2608" y="5172"/>
                  </a:cubicBezTo>
                  <a:lnTo>
                    <a:pt x="1264" y="4903"/>
                  </a:lnTo>
                  <a:lnTo>
                    <a:pt x="2662" y="4877"/>
                  </a:lnTo>
                  <a:cubicBezTo>
                    <a:pt x="4168" y="4850"/>
                    <a:pt x="4490" y="4742"/>
                    <a:pt x="4706" y="4097"/>
                  </a:cubicBezTo>
                  <a:cubicBezTo>
                    <a:pt x="4867" y="3694"/>
                    <a:pt x="4786" y="3586"/>
                    <a:pt x="3361" y="2403"/>
                  </a:cubicBezTo>
                  <a:lnTo>
                    <a:pt x="2662" y="1838"/>
                  </a:lnTo>
                  <a:lnTo>
                    <a:pt x="3308" y="2054"/>
                  </a:lnTo>
                  <a:cubicBezTo>
                    <a:pt x="3657" y="2188"/>
                    <a:pt x="4195" y="2457"/>
                    <a:pt x="4517" y="2672"/>
                  </a:cubicBezTo>
                  <a:cubicBezTo>
                    <a:pt x="4794" y="2853"/>
                    <a:pt x="5085" y="2940"/>
                    <a:pt x="5357" y="2940"/>
                  </a:cubicBezTo>
                  <a:cubicBezTo>
                    <a:pt x="5853" y="2940"/>
                    <a:pt x="6289" y="2654"/>
                    <a:pt x="6480" y="2134"/>
                  </a:cubicBezTo>
                  <a:cubicBezTo>
                    <a:pt x="6564" y="1882"/>
                    <a:pt x="6638" y="1756"/>
                    <a:pt x="6681" y="1756"/>
                  </a:cubicBezTo>
                  <a:cubicBezTo>
                    <a:pt x="6707" y="1756"/>
                    <a:pt x="6722" y="1801"/>
                    <a:pt x="6722" y="1892"/>
                  </a:cubicBezTo>
                  <a:cubicBezTo>
                    <a:pt x="6733" y="2150"/>
                    <a:pt x="6852" y="2281"/>
                    <a:pt x="7108" y="2281"/>
                  </a:cubicBezTo>
                  <a:cubicBezTo>
                    <a:pt x="7468" y="2281"/>
                    <a:pt x="8099" y="2023"/>
                    <a:pt x="9088" y="1489"/>
                  </a:cubicBezTo>
                  <a:cubicBezTo>
                    <a:pt x="10050" y="977"/>
                    <a:pt x="10761" y="698"/>
                    <a:pt x="10994" y="698"/>
                  </a:cubicBezTo>
                  <a:close/>
                  <a:moveTo>
                    <a:pt x="6879" y="0"/>
                  </a:moveTo>
                  <a:cubicBezTo>
                    <a:pt x="6543" y="0"/>
                    <a:pt x="6344" y="404"/>
                    <a:pt x="6184" y="1408"/>
                  </a:cubicBezTo>
                  <a:cubicBezTo>
                    <a:pt x="6065" y="2126"/>
                    <a:pt x="5826" y="2474"/>
                    <a:pt x="5391" y="2474"/>
                  </a:cubicBezTo>
                  <a:cubicBezTo>
                    <a:pt x="5142" y="2474"/>
                    <a:pt x="4829" y="2360"/>
                    <a:pt x="4437" y="2134"/>
                  </a:cubicBezTo>
                  <a:cubicBezTo>
                    <a:pt x="3484" y="1594"/>
                    <a:pt x="2815" y="1359"/>
                    <a:pt x="2454" y="1359"/>
                  </a:cubicBezTo>
                  <a:cubicBezTo>
                    <a:pt x="1755" y="1359"/>
                    <a:pt x="2207" y="2238"/>
                    <a:pt x="3980" y="3479"/>
                  </a:cubicBezTo>
                  <a:cubicBezTo>
                    <a:pt x="4813" y="4070"/>
                    <a:pt x="4329" y="4393"/>
                    <a:pt x="2555" y="4393"/>
                  </a:cubicBezTo>
                  <a:cubicBezTo>
                    <a:pt x="216" y="4393"/>
                    <a:pt x="1" y="5172"/>
                    <a:pt x="2232" y="5576"/>
                  </a:cubicBezTo>
                  <a:cubicBezTo>
                    <a:pt x="3630" y="5844"/>
                    <a:pt x="3684" y="5898"/>
                    <a:pt x="2931" y="6597"/>
                  </a:cubicBezTo>
                  <a:cubicBezTo>
                    <a:pt x="2242" y="7241"/>
                    <a:pt x="2216" y="7605"/>
                    <a:pt x="2600" y="7605"/>
                  </a:cubicBezTo>
                  <a:cubicBezTo>
                    <a:pt x="2890" y="7605"/>
                    <a:pt x="3413" y="7398"/>
                    <a:pt x="4060" y="6947"/>
                  </a:cubicBezTo>
                  <a:cubicBezTo>
                    <a:pt x="4625" y="6570"/>
                    <a:pt x="5190" y="6248"/>
                    <a:pt x="5324" y="6248"/>
                  </a:cubicBezTo>
                  <a:cubicBezTo>
                    <a:pt x="5673" y="6248"/>
                    <a:pt x="5647" y="7243"/>
                    <a:pt x="5297" y="7995"/>
                  </a:cubicBezTo>
                  <a:cubicBezTo>
                    <a:pt x="5082" y="8506"/>
                    <a:pt x="5082" y="8641"/>
                    <a:pt x="5351" y="8802"/>
                  </a:cubicBezTo>
                  <a:cubicBezTo>
                    <a:pt x="5473" y="8881"/>
                    <a:pt x="5577" y="8925"/>
                    <a:pt x="5675" y="8925"/>
                  </a:cubicBezTo>
                  <a:cubicBezTo>
                    <a:pt x="5943" y="8925"/>
                    <a:pt x="6159" y="8587"/>
                    <a:pt x="6534" y="7700"/>
                  </a:cubicBezTo>
                  <a:cubicBezTo>
                    <a:pt x="6970" y="6678"/>
                    <a:pt x="7496" y="6167"/>
                    <a:pt x="8150" y="6167"/>
                  </a:cubicBezTo>
                  <a:cubicBezTo>
                    <a:pt x="8786" y="6167"/>
                    <a:pt x="9544" y="6651"/>
                    <a:pt x="10459" y="7619"/>
                  </a:cubicBezTo>
                  <a:cubicBezTo>
                    <a:pt x="11158" y="8345"/>
                    <a:pt x="11938" y="9071"/>
                    <a:pt x="12207" y="9205"/>
                  </a:cubicBezTo>
                  <a:cubicBezTo>
                    <a:pt x="12434" y="9331"/>
                    <a:pt x="12614" y="9390"/>
                    <a:pt x="12745" y="9390"/>
                  </a:cubicBezTo>
                  <a:cubicBezTo>
                    <a:pt x="13173" y="9390"/>
                    <a:pt x="13087" y="8773"/>
                    <a:pt x="12449" y="7888"/>
                  </a:cubicBezTo>
                  <a:cubicBezTo>
                    <a:pt x="11584" y="6715"/>
                    <a:pt x="11749" y="5790"/>
                    <a:pt x="12474" y="5790"/>
                  </a:cubicBezTo>
                  <a:cubicBezTo>
                    <a:pt x="12763" y="5790"/>
                    <a:pt x="13141" y="5937"/>
                    <a:pt x="13578" y="6275"/>
                  </a:cubicBezTo>
                  <a:cubicBezTo>
                    <a:pt x="13882" y="6509"/>
                    <a:pt x="14187" y="6661"/>
                    <a:pt x="14296" y="6661"/>
                  </a:cubicBezTo>
                  <a:cubicBezTo>
                    <a:pt x="14312" y="6661"/>
                    <a:pt x="14324" y="6658"/>
                    <a:pt x="14331" y="6651"/>
                  </a:cubicBezTo>
                  <a:cubicBezTo>
                    <a:pt x="14653" y="6328"/>
                    <a:pt x="14035" y="5468"/>
                    <a:pt x="13013" y="4823"/>
                  </a:cubicBezTo>
                  <a:cubicBezTo>
                    <a:pt x="11768" y="4058"/>
                    <a:pt x="11606" y="3524"/>
                    <a:pt x="12483" y="3524"/>
                  </a:cubicBezTo>
                  <a:cubicBezTo>
                    <a:pt x="12686" y="3524"/>
                    <a:pt x="12943" y="3553"/>
                    <a:pt x="13255" y="3613"/>
                  </a:cubicBezTo>
                  <a:cubicBezTo>
                    <a:pt x="13426" y="3647"/>
                    <a:pt x="13558" y="3665"/>
                    <a:pt x="13660" y="3665"/>
                  </a:cubicBezTo>
                  <a:cubicBezTo>
                    <a:pt x="13879" y="3665"/>
                    <a:pt x="13954" y="3582"/>
                    <a:pt x="13954" y="3398"/>
                  </a:cubicBezTo>
                  <a:cubicBezTo>
                    <a:pt x="13954" y="2887"/>
                    <a:pt x="13578" y="2699"/>
                    <a:pt x="11992" y="2403"/>
                  </a:cubicBezTo>
                  <a:cubicBezTo>
                    <a:pt x="10379" y="2134"/>
                    <a:pt x="10190" y="1865"/>
                    <a:pt x="11158" y="1328"/>
                  </a:cubicBezTo>
                  <a:cubicBezTo>
                    <a:pt x="11535" y="1113"/>
                    <a:pt x="11857" y="817"/>
                    <a:pt x="11857" y="709"/>
                  </a:cubicBezTo>
                  <a:cubicBezTo>
                    <a:pt x="11857" y="457"/>
                    <a:pt x="11657" y="338"/>
                    <a:pt x="11313" y="338"/>
                  </a:cubicBezTo>
                  <a:cubicBezTo>
                    <a:pt x="10665" y="338"/>
                    <a:pt x="9510" y="761"/>
                    <a:pt x="8228" y="1516"/>
                  </a:cubicBezTo>
                  <a:lnTo>
                    <a:pt x="7125" y="2161"/>
                  </a:lnTo>
                  <a:lnTo>
                    <a:pt x="7125" y="2161"/>
                  </a:lnTo>
                  <a:lnTo>
                    <a:pt x="7287" y="1166"/>
                  </a:lnTo>
                  <a:cubicBezTo>
                    <a:pt x="7421" y="387"/>
                    <a:pt x="7367" y="172"/>
                    <a:pt x="7072" y="37"/>
                  </a:cubicBezTo>
                  <a:cubicBezTo>
                    <a:pt x="7003" y="13"/>
                    <a:pt x="6939" y="0"/>
                    <a:pt x="6879" y="0"/>
                  </a:cubicBezTo>
                  <a:close/>
                </a:path>
              </a:pathLst>
            </a:custGeom>
            <a:solidFill>
              <a:srgbClr val="CAB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4065900" y="1352000"/>
              <a:ext cx="315100" cy="257625"/>
            </a:xfrm>
            <a:custGeom>
              <a:avLst/>
              <a:gdLst/>
              <a:ahLst/>
              <a:cxnLst/>
              <a:rect l="l" t="t" r="r" b="b"/>
              <a:pathLst>
                <a:path w="12604" h="10305" extrusionOk="0">
                  <a:moveTo>
                    <a:pt x="5566" y="1634"/>
                  </a:moveTo>
                  <a:cubicBezTo>
                    <a:pt x="8728" y="1634"/>
                    <a:pt x="12111" y="3840"/>
                    <a:pt x="9834" y="5372"/>
                  </a:cubicBezTo>
                  <a:cubicBezTo>
                    <a:pt x="9539" y="5576"/>
                    <a:pt x="9275" y="5675"/>
                    <a:pt x="9054" y="5675"/>
                  </a:cubicBezTo>
                  <a:cubicBezTo>
                    <a:pt x="8692" y="5675"/>
                    <a:pt x="8449" y="5407"/>
                    <a:pt x="8382" y="4888"/>
                  </a:cubicBezTo>
                  <a:cubicBezTo>
                    <a:pt x="8252" y="3933"/>
                    <a:pt x="6785" y="3328"/>
                    <a:pt x="5563" y="3328"/>
                  </a:cubicBezTo>
                  <a:cubicBezTo>
                    <a:pt x="4757" y="3328"/>
                    <a:pt x="4058" y="3591"/>
                    <a:pt x="3919" y="4189"/>
                  </a:cubicBezTo>
                  <a:cubicBezTo>
                    <a:pt x="3875" y="4374"/>
                    <a:pt x="3819" y="4471"/>
                    <a:pt x="3717" y="4471"/>
                  </a:cubicBezTo>
                  <a:cubicBezTo>
                    <a:pt x="3567" y="4471"/>
                    <a:pt x="3319" y="4261"/>
                    <a:pt x="2870" y="3813"/>
                  </a:cubicBezTo>
                  <a:cubicBezTo>
                    <a:pt x="2091" y="3006"/>
                    <a:pt x="2171" y="2684"/>
                    <a:pt x="3220" y="2146"/>
                  </a:cubicBezTo>
                  <a:cubicBezTo>
                    <a:pt x="3915" y="1787"/>
                    <a:pt x="4733" y="1634"/>
                    <a:pt x="5566" y="1634"/>
                  </a:cubicBezTo>
                  <a:close/>
                  <a:moveTo>
                    <a:pt x="5373" y="3765"/>
                  </a:moveTo>
                  <a:cubicBezTo>
                    <a:pt x="5591" y="3765"/>
                    <a:pt x="5839" y="3801"/>
                    <a:pt x="6124" y="3867"/>
                  </a:cubicBezTo>
                  <a:cubicBezTo>
                    <a:pt x="7817" y="4243"/>
                    <a:pt x="8167" y="4835"/>
                    <a:pt x="7737" y="6636"/>
                  </a:cubicBezTo>
                  <a:cubicBezTo>
                    <a:pt x="7360" y="8195"/>
                    <a:pt x="6366" y="9701"/>
                    <a:pt x="5613" y="9809"/>
                  </a:cubicBezTo>
                  <a:cubicBezTo>
                    <a:pt x="5498" y="9825"/>
                    <a:pt x="5387" y="9833"/>
                    <a:pt x="5281" y="9833"/>
                  </a:cubicBezTo>
                  <a:cubicBezTo>
                    <a:pt x="3804" y="9833"/>
                    <a:pt x="3235" y="8281"/>
                    <a:pt x="3811" y="5722"/>
                  </a:cubicBezTo>
                  <a:cubicBezTo>
                    <a:pt x="4133" y="4309"/>
                    <a:pt x="4522" y="3765"/>
                    <a:pt x="5373" y="3765"/>
                  </a:cubicBezTo>
                  <a:close/>
                  <a:moveTo>
                    <a:pt x="6305" y="0"/>
                  </a:moveTo>
                  <a:cubicBezTo>
                    <a:pt x="2743" y="0"/>
                    <a:pt x="0" y="2958"/>
                    <a:pt x="2978" y="4458"/>
                  </a:cubicBezTo>
                  <a:cubicBezTo>
                    <a:pt x="3516" y="4727"/>
                    <a:pt x="3543" y="4808"/>
                    <a:pt x="3247" y="6098"/>
                  </a:cubicBezTo>
                  <a:cubicBezTo>
                    <a:pt x="2897" y="7658"/>
                    <a:pt x="3032" y="8895"/>
                    <a:pt x="3677" y="9594"/>
                  </a:cubicBezTo>
                  <a:cubicBezTo>
                    <a:pt x="4117" y="10076"/>
                    <a:pt x="4622" y="10305"/>
                    <a:pt x="5140" y="10305"/>
                  </a:cubicBezTo>
                  <a:cubicBezTo>
                    <a:pt x="6236" y="10305"/>
                    <a:pt x="7384" y="9278"/>
                    <a:pt x="8059" y="7470"/>
                  </a:cubicBezTo>
                  <a:cubicBezTo>
                    <a:pt x="8436" y="6475"/>
                    <a:pt x="8570" y="6340"/>
                    <a:pt x="9242" y="6206"/>
                  </a:cubicBezTo>
                  <a:cubicBezTo>
                    <a:pt x="12603" y="5641"/>
                    <a:pt x="11420" y="1017"/>
                    <a:pt x="7710" y="157"/>
                  </a:cubicBezTo>
                  <a:cubicBezTo>
                    <a:pt x="7235" y="49"/>
                    <a:pt x="6763" y="0"/>
                    <a:pt x="6305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988950" y="3867325"/>
              <a:ext cx="260150" cy="208975"/>
            </a:xfrm>
            <a:custGeom>
              <a:avLst/>
              <a:gdLst/>
              <a:ahLst/>
              <a:cxnLst/>
              <a:rect l="l" t="t" r="r" b="b"/>
              <a:pathLst>
                <a:path w="10406" h="8359" extrusionOk="0">
                  <a:moveTo>
                    <a:pt x="6355" y="2993"/>
                  </a:moveTo>
                  <a:cubicBezTo>
                    <a:pt x="6516" y="2993"/>
                    <a:pt x="6695" y="3092"/>
                    <a:pt x="6695" y="3243"/>
                  </a:cubicBezTo>
                  <a:cubicBezTo>
                    <a:pt x="6695" y="3297"/>
                    <a:pt x="6534" y="3351"/>
                    <a:pt x="6345" y="3351"/>
                  </a:cubicBezTo>
                  <a:cubicBezTo>
                    <a:pt x="6130" y="3351"/>
                    <a:pt x="6050" y="3243"/>
                    <a:pt x="6130" y="3109"/>
                  </a:cubicBezTo>
                  <a:cubicBezTo>
                    <a:pt x="6170" y="3028"/>
                    <a:pt x="6260" y="2993"/>
                    <a:pt x="6355" y="2993"/>
                  </a:cubicBezTo>
                  <a:close/>
                  <a:moveTo>
                    <a:pt x="6847" y="1740"/>
                  </a:moveTo>
                  <a:cubicBezTo>
                    <a:pt x="7196" y="1740"/>
                    <a:pt x="7532" y="1999"/>
                    <a:pt x="7582" y="2437"/>
                  </a:cubicBezTo>
                  <a:cubicBezTo>
                    <a:pt x="7609" y="2759"/>
                    <a:pt x="7501" y="3162"/>
                    <a:pt x="7286" y="3324"/>
                  </a:cubicBezTo>
                  <a:cubicBezTo>
                    <a:pt x="7159" y="3439"/>
                    <a:pt x="7077" y="3500"/>
                    <a:pt x="7024" y="3500"/>
                  </a:cubicBezTo>
                  <a:cubicBezTo>
                    <a:pt x="6954" y="3500"/>
                    <a:pt x="6937" y="3393"/>
                    <a:pt x="6937" y="3162"/>
                  </a:cubicBezTo>
                  <a:cubicBezTo>
                    <a:pt x="6937" y="2867"/>
                    <a:pt x="6722" y="2598"/>
                    <a:pt x="6453" y="2517"/>
                  </a:cubicBezTo>
                  <a:cubicBezTo>
                    <a:pt x="6050" y="2410"/>
                    <a:pt x="6023" y="2302"/>
                    <a:pt x="6265" y="2033"/>
                  </a:cubicBezTo>
                  <a:cubicBezTo>
                    <a:pt x="6425" y="1832"/>
                    <a:pt x="6639" y="1740"/>
                    <a:pt x="6847" y="1740"/>
                  </a:cubicBezTo>
                  <a:close/>
                  <a:moveTo>
                    <a:pt x="7843" y="1318"/>
                  </a:moveTo>
                  <a:cubicBezTo>
                    <a:pt x="7964" y="1318"/>
                    <a:pt x="8153" y="1369"/>
                    <a:pt x="8416" y="1469"/>
                  </a:cubicBezTo>
                  <a:cubicBezTo>
                    <a:pt x="9276" y="1791"/>
                    <a:pt x="9625" y="2652"/>
                    <a:pt x="9222" y="3485"/>
                  </a:cubicBezTo>
                  <a:cubicBezTo>
                    <a:pt x="8996" y="3957"/>
                    <a:pt x="8597" y="4230"/>
                    <a:pt x="8184" y="4230"/>
                  </a:cubicBezTo>
                  <a:cubicBezTo>
                    <a:pt x="8009" y="4230"/>
                    <a:pt x="7831" y="4181"/>
                    <a:pt x="7663" y="4077"/>
                  </a:cubicBezTo>
                  <a:cubicBezTo>
                    <a:pt x="7421" y="3915"/>
                    <a:pt x="7448" y="3727"/>
                    <a:pt x="7797" y="3162"/>
                  </a:cubicBezTo>
                  <a:cubicBezTo>
                    <a:pt x="8147" y="2517"/>
                    <a:pt x="8174" y="2356"/>
                    <a:pt x="7905" y="1926"/>
                  </a:cubicBezTo>
                  <a:cubicBezTo>
                    <a:pt x="7637" y="1515"/>
                    <a:pt x="7606" y="1318"/>
                    <a:pt x="7843" y="1318"/>
                  </a:cubicBezTo>
                  <a:close/>
                  <a:moveTo>
                    <a:pt x="9812" y="3599"/>
                  </a:moveTo>
                  <a:cubicBezTo>
                    <a:pt x="9835" y="3599"/>
                    <a:pt x="9853" y="3606"/>
                    <a:pt x="9867" y="3619"/>
                  </a:cubicBezTo>
                  <a:cubicBezTo>
                    <a:pt x="10109" y="3888"/>
                    <a:pt x="9733" y="4937"/>
                    <a:pt x="9249" y="5448"/>
                  </a:cubicBezTo>
                  <a:cubicBezTo>
                    <a:pt x="8942" y="5755"/>
                    <a:pt x="8511" y="5884"/>
                    <a:pt x="8072" y="5884"/>
                  </a:cubicBezTo>
                  <a:cubicBezTo>
                    <a:pt x="7013" y="5884"/>
                    <a:pt x="5913" y="5128"/>
                    <a:pt x="6426" y="4292"/>
                  </a:cubicBezTo>
                  <a:cubicBezTo>
                    <a:pt x="6512" y="4163"/>
                    <a:pt x="6597" y="4103"/>
                    <a:pt x="6715" y="4103"/>
                  </a:cubicBezTo>
                  <a:cubicBezTo>
                    <a:pt x="6819" y="4103"/>
                    <a:pt x="6949" y="4150"/>
                    <a:pt x="7125" y="4238"/>
                  </a:cubicBezTo>
                  <a:cubicBezTo>
                    <a:pt x="7458" y="4415"/>
                    <a:pt x="7828" y="4501"/>
                    <a:pt x="8175" y="4501"/>
                  </a:cubicBezTo>
                  <a:cubicBezTo>
                    <a:pt x="8670" y="4501"/>
                    <a:pt x="9120" y="4327"/>
                    <a:pt x="9357" y="3996"/>
                  </a:cubicBezTo>
                  <a:cubicBezTo>
                    <a:pt x="9512" y="3751"/>
                    <a:pt x="9704" y="3599"/>
                    <a:pt x="9812" y="3599"/>
                  </a:cubicBezTo>
                  <a:close/>
                  <a:moveTo>
                    <a:pt x="3630" y="313"/>
                  </a:moveTo>
                  <a:cubicBezTo>
                    <a:pt x="4625" y="313"/>
                    <a:pt x="5754" y="1119"/>
                    <a:pt x="5754" y="1845"/>
                  </a:cubicBezTo>
                  <a:cubicBezTo>
                    <a:pt x="5754" y="2226"/>
                    <a:pt x="5727" y="2364"/>
                    <a:pt x="5490" y="2364"/>
                  </a:cubicBezTo>
                  <a:cubicBezTo>
                    <a:pt x="5394" y="2364"/>
                    <a:pt x="5261" y="2341"/>
                    <a:pt x="5082" y="2302"/>
                  </a:cubicBezTo>
                  <a:cubicBezTo>
                    <a:pt x="4938" y="2269"/>
                    <a:pt x="4794" y="2253"/>
                    <a:pt x="4650" y="2253"/>
                  </a:cubicBezTo>
                  <a:cubicBezTo>
                    <a:pt x="3042" y="2253"/>
                    <a:pt x="1498" y="4222"/>
                    <a:pt x="2017" y="5851"/>
                  </a:cubicBezTo>
                  <a:cubicBezTo>
                    <a:pt x="2202" y="6453"/>
                    <a:pt x="2254" y="6736"/>
                    <a:pt x="2138" y="6736"/>
                  </a:cubicBezTo>
                  <a:cubicBezTo>
                    <a:pt x="2052" y="6736"/>
                    <a:pt x="1873" y="6579"/>
                    <a:pt x="1586" y="6281"/>
                  </a:cubicBezTo>
                  <a:cubicBezTo>
                    <a:pt x="0" y="4561"/>
                    <a:pt x="1452" y="313"/>
                    <a:pt x="3630" y="313"/>
                  </a:cubicBezTo>
                  <a:close/>
                  <a:moveTo>
                    <a:pt x="5864" y="3916"/>
                  </a:moveTo>
                  <a:cubicBezTo>
                    <a:pt x="5996" y="3916"/>
                    <a:pt x="5996" y="4067"/>
                    <a:pt x="5996" y="4426"/>
                  </a:cubicBezTo>
                  <a:cubicBezTo>
                    <a:pt x="5996" y="5448"/>
                    <a:pt x="6991" y="6362"/>
                    <a:pt x="8039" y="6362"/>
                  </a:cubicBezTo>
                  <a:cubicBezTo>
                    <a:pt x="8738" y="6362"/>
                    <a:pt x="8684" y="6685"/>
                    <a:pt x="7932" y="7276"/>
                  </a:cubicBezTo>
                  <a:cubicBezTo>
                    <a:pt x="7560" y="7576"/>
                    <a:pt x="7142" y="7725"/>
                    <a:pt x="6699" y="7725"/>
                  </a:cubicBezTo>
                  <a:cubicBezTo>
                    <a:pt x="6309" y="7725"/>
                    <a:pt x="5900" y="7610"/>
                    <a:pt x="5485" y="7384"/>
                  </a:cubicBezTo>
                  <a:cubicBezTo>
                    <a:pt x="4033" y="6604"/>
                    <a:pt x="3952" y="4856"/>
                    <a:pt x="5324" y="4130"/>
                  </a:cubicBezTo>
                  <a:cubicBezTo>
                    <a:pt x="5606" y="3995"/>
                    <a:pt x="5769" y="3916"/>
                    <a:pt x="5864" y="3916"/>
                  </a:cubicBezTo>
                  <a:close/>
                  <a:moveTo>
                    <a:pt x="4653" y="2601"/>
                  </a:moveTo>
                  <a:cubicBezTo>
                    <a:pt x="5000" y="2601"/>
                    <a:pt x="5322" y="2731"/>
                    <a:pt x="5566" y="3028"/>
                  </a:cubicBezTo>
                  <a:cubicBezTo>
                    <a:pt x="5861" y="3378"/>
                    <a:pt x="5377" y="4050"/>
                    <a:pt x="4786" y="4050"/>
                  </a:cubicBezTo>
                  <a:cubicBezTo>
                    <a:pt x="4517" y="4050"/>
                    <a:pt x="3899" y="5340"/>
                    <a:pt x="3899" y="5905"/>
                  </a:cubicBezTo>
                  <a:cubicBezTo>
                    <a:pt x="3899" y="6174"/>
                    <a:pt x="4248" y="6765"/>
                    <a:pt x="4705" y="7195"/>
                  </a:cubicBezTo>
                  <a:lnTo>
                    <a:pt x="5485" y="8002"/>
                  </a:lnTo>
                  <a:lnTo>
                    <a:pt x="4786" y="8002"/>
                  </a:lnTo>
                  <a:cubicBezTo>
                    <a:pt x="3657" y="8002"/>
                    <a:pt x="2286" y="6469"/>
                    <a:pt x="2286" y="5233"/>
                  </a:cubicBezTo>
                  <a:cubicBezTo>
                    <a:pt x="2286" y="3833"/>
                    <a:pt x="3587" y="2601"/>
                    <a:pt x="4653" y="2601"/>
                  </a:cubicBezTo>
                  <a:close/>
                  <a:moveTo>
                    <a:pt x="3689" y="1"/>
                  </a:moveTo>
                  <a:cubicBezTo>
                    <a:pt x="2357" y="1"/>
                    <a:pt x="1093" y="1137"/>
                    <a:pt x="672" y="3055"/>
                  </a:cubicBezTo>
                  <a:cubicBezTo>
                    <a:pt x="188" y="5313"/>
                    <a:pt x="941" y="6631"/>
                    <a:pt x="3334" y="7787"/>
                  </a:cubicBezTo>
                  <a:cubicBezTo>
                    <a:pt x="4017" y="8128"/>
                    <a:pt x="4766" y="8359"/>
                    <a:pt x="5100" y="8359"/>
                  </a:cubicBezTo>
                  <a:cubicBezTo>
                    <a:pt x="5134" y="8359"/>
                    <a:pt x="5164" y="8356"/>
                    <a:pt x="5189" y="8351"/>
                  </a:cubicBezTo>
                  <a:cubicBezTo>
                    <a:pt x="5431" y="8298"/>
                    <a:pt x="6076" y="8190"/>
                    <a:pt x="6587" y="8083"/>
                  </a:cubicBezTo>
                  <a:cubicBezTo>
                    <a:pt x="7958" y="7841"/>
                    <a:pt x="8281" y="7626"/>
                    <a:pt x="9276" y="6066"/>
                  </a:cubicBezTo>
                  <a:cubicBezTo>
                    <a:pt x="10190" y="4668"/>
                    <a:pt x="10405" y="3727"/>
                    <a:pt x="9975" y="2920"/>
                  </a:cubicBezTo>
                  <a:cubicBezTo>
                    <a:pt x="9841" y="2705"/>
                    <a:pt x="9706" y="2356"/>
                    <a:pt x="9625" y="2141"/>
                  </a:cubicBezTo>
                  <a:cubicBezTo>
                    <a:pt x="9437" y="1491"/>
                    <a:pt x="8775" y="1103"/>
                    <a:pt x="7983" y="1103"/>
                  </a:cubicBezTo>
                  <a:cubicBezTo>
                    <a:pt x="7759" y="1103"/>
                    <a:pt x="7524" y="1134"/>
                    <a:pt x="7286" y="1200"/>
                  </a:cubicBezTo>
                  <a:cubicBezTo>
                    <a:pt x="6919" y="1292"/>
                    <a:pt x="6679" y="1349"/>
                    <a:pt x="6485" y="1349"/>
                  </a:cubicBezTo>
                  <a:cubicBezTo>
                    <a:pt x="6168" y="1349"/>
                    <a:pt x="5972" y="1197"/>
                    <a:pt x="5539" y="796"/>
                  </a:cubicBezTo>
                  <a:cubicBezTo>
                    <a:pt x="4961" y="254"/>
                    <a:pt x="4318" y="1"/>
                    <a:pt x="3689" y="1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4349375" y="1425225"/>
              <a:ext cx="303850" cy="305100"/>
            </a:xfrm>
            <a:custGeom>
              <a:avLst/>
              <a:gdLst/>
              <a:ahLst/>
              <a:cxnLst/>
              <a:rect l="l" t="t" r="r" b="b"/>
              <a:pathLst>
                <a:path w="12154" h="12204" extrusionOk="0">
                  <a:moveTo>
                    <a:pt x="5432" y="6880"/>
                  </a:moveTo>
                  <a:cubicBezTo>
                    <a:pt x="5539" y="6880"/>
                    <a:pt x="5593" y="6987"/>
                    <a:pt x="5512" y="7095"/>
                  </a:cubicBezTo>
                  <a:cubicBezTo>
                    <a:pt x="5458" y="7202"/>
                    <a:pt x="5351" y="7283"/>
                    <a:pt x="5297" y="7283"/>
                  </a:cubicBezTo>
                  <a:cubicBezTo>
                    <a:pt x="5243" y="7283"/>
                    <a:pt x="5216" y="7202"/>
                    <a:pt x="5216" y="7095"/>
                  </a:cubicBezTo>
                  <a:cubicBezTo>
                    <a:pt x="5216" y="6987"/>
                    <a:pt x="5297" y="6880"/>
                    <a:pt x="5432" y="6880"/>
                  </a:cubicBezTo>
                  <a:close/>
                  <a:moveTo>
                    <a:pt x="6147" y="6960"/>
                  </a:moveTo>
                  <a:cubicBezTo>
                    <a:pt x="6172" y="6960"/>
                    <a:pt x="6211" y="6987"/>
                    <a:pt x="6265" y="7041"/>
                  </a:cubicBezTo>
                  <a:cubicBezTo>
                    <a:pt x="6399" y="7175"/>
                    <a:pt x="6426" y="7417"/>
                    <a:pt x="6373" y="7579"/>
                  </a:cubicBezTo>
                  <a:cubicBezTo>
                    <a:pt x="6284" y="7786"/>
                    <a:pt x="6195" y="7887"/>
                    <a:pt x="6062" y="7887"/>
                  </a:cubicBezTo>
                  <a:cubicBezTo>
                    <a:pt x="5952" y="7887"/>
                    <a:pt x="5813" y="7819"/>
                    <a:pt x="5620" y="7686"/>
                  </a:cubicBezTo>
                  <a:cubicBezTo>
                    <a:pt x="5475" y="7589"/>
                    <a:pt x="5436" y="7541"/>
                    <a:pt x="5509" y="7541"/>
                  </a:cubicBezTo>
                  <a:cubicBezTo>
                    <a:pt x="5558" y="7541"/>
                    <a:pt x="5657" y="7563"/>
                    <a:pt x="5808" y="7606"/>
                  </a:cubicBezTo>
                  <a:cubicBezTo>
                    <a:pt x="5943" y="7648"/>
                    <a:pt x="6039" y="7672"/>
                    <a:pt x="6103" y="7672"/>
                  </a:cubicBezTo>
                  <a:cubicBezTo>
                    <a:pt x="6242" y="7672"/>
                    <a:pt x="6231" y="7559"/>
                    <a:pt x="6157" y="7283"/>
                  </a:cubicBezTo>
                  <a:cubicBezTo>
                    <a:pt x="6104" y="7068"/>
                    <a:pt x="6098" y="6960"/>
                    <a:pt x="6147" y="6960"/>
                  </a:cubicBezTo>
                  <a:close/>
                  <a:moveTo>
                    <a:pt x="5554" y="6564"/>
                  </a:moveTo>
                  <a:cubicBezTo>
                    <a:pt x="4835" y="6564"/>
                    <a:pt x="4578" y="7115"/>
                    <a:pt x="5136" y="7740"/>
                  </a:cubicBezTo>
                  <a:cubicBezTo>
                    <a:pt x="5376" y="8002"/>
                    <a:pt x="5687" y="8122"/>
                    <a:pt x="5972" y="8122"/>
                  </a:cubicBezTo>
                  <a:cubicBezTo>
                    <a:pt x="6388" y="8122"/>
                    <a:pt x="6749" y="7865"/>
                    <a:pt x="6749" y="7417"/>
                  </a:cubicBezTo>
                  <a:cubicBezTo>
                    <a:pt x="6749" y="6907"/>
                    <a:pt x="6641" y="6772"/>
                    <a:pt x="6050" y="6638"/>
                  </a:cubicBezTo>
                  <a:cubicBezTo>
                    <a:pt x="5867" y="6587"/>
                    <a:pt x="5701" y="6564"/>
                    <a:pt x="5554" y="6564"/>
                  </a:cubicBezTo>
                  <a:close/>
                  <a:moveTo>
                    <a:pt x="5874" y="4112"/>
                  </a:moveTo>
                  <a:cubicBezTo>
                    <a:pt x="6318" y="4112"/>
                    <a:pt x="6794" y="4248"/>
                    <a:pt x="7260" y="4541"/>
                  </a:cubicBezTo>
                  <a:cubicBezTo>
                    <a:pt x="8685" y="5428"/>
                    <a:pt x="8846" y="6960"/>
                    <a:pt x="7663" y="8143"/>
                  </a:cubicBezTo>
                  <a:cubicBezTo>
                    <a:pt x="7244" y="8554"/>
                    <a:pt x="6720" y="8736"/>
                    <a:pt x="6194" y="8736"/>
                  </a:cubicBezTo>
                  <a:cubicBezTo>
                    <a:pt x="4998" y="8736"/>
                    <a:pt x="3791" y="7794"/>
                    <a:pt x="3791" y="6449"/>
                  </a:cubicBezTo>
                  <a:cubicBezTo>
                    <a:pt x="3791" y="5015"/>
                    <a:pt x="4727" y="4112"/>
                    <a:pt x="5874" y="4112"/>
                  </a:cubicBezTo>
                  <a:close/>
                  <a:moveTo>
                    <a:pt x="4669" y="1"/>
                  </a:moveTo>
                  <a:cubicBezTo>
                    <a:pt x="4478" y="1"/>
                    <a:pt x="4465" y="391"/>
                    <a:pt x="4598" y="1368"/>
                  </a:cubicBezTo>
                  <a:cubicBezTo>
                    <a:pt x="4699" y="2118"/>
                    <a:pt x="4761" y="2458"/>
                    <a:pt x="4639" y="2458"/>
                  </a:cubicBezTo>
                  <a:cubicBezTo>
                    <a:pt x="4534" y="2458"/>
                    <a:pt x="4292" y="2205"/>
                    <a:pt x="3818" y="1744"/>
                  </a:cubicBezTo>
                  <a:cubicBezTo>
                    <a:pt x="3402" y="1351"/>
                    <a:pt x="3065" y="1077"/>
                    <a:pt x="2979" y="1077"/>
                  </a:cubicBezTo>
                  <a:cubicBezTo>
                    <a:pt x="2965" y="1077"/>
                    <a:pt x="2958" y="1084"/>
                    <a:pt x="2958" y="1099"/>
                  </a:cubicBezTo>
                  <a:cubicBezTo>
                    <a:pt x="2958" y="1207"/>
                    <a:pt x="3146" y="1476"/>
                    <a:pt x="3361" y="1664"/>
                  </a:cubicBezTo>
                  <a:cubicBezTo>
                    <a:pt x="3754" y="2035"/>
                    <a:pt x="3864" y="2300"/>
                    <a:pt x="3660" y="2300"/>
                  </a:cubicBezTo>
                  <a:cubicBezTo>
                    <a:pt x="3613" y="2300"/>
                    <a:pt x="3550" y="2286"/>
                    <a:pt x="3469" y="2255"/>
                  </a:cubicBezTo>
                  <a:cubicBezTo>
                    <a:pt x="3426" y="2241"/>
                    <a:pt x="3384" y="2234"/>
                    <a:pt x="3347" y="2234"/>
                  </a:cubicBezTo>
                  <a:cubicBezTo>
                    <a:pt x="3245" y="2234"/>
                    <a:pt x="3173" y="2284"/>
                    <a:pt x="3173" y="2363"/>
                  </a:cubicBezTo>
                  <a:cubicBezTo>
                    <a:pt x="3173" y="2497"/>
                    <a:pt x="3361" y="2605"/>
                    <a:pt x="3630" y="2605"/>
                  </a:cubicBezTo>
                  <a:cubicBezTo>
                    <a:pt x="4195" y="2605"/>
                    <a:pt x="4464" y="2766"/>
                    <a:pt x="4759" y="3358"/>
                  </a:cubicBezTo>
                  <a:cubicBezTo>
                    <a:pt x="5043" y="3883"/>
                    <a:pt x="4930" y="4153"/>
                    <a:pt x="4570" y="4153"/>
                  </a:cubicBezTo>
                  <a:cubicBezTo>
                    <a:pt x="4248" y="4153"/>
                    <a:pt x="3729" y="3936"/>
                    <a:pt x="3119" y="3492"/>
                  </a:cubicBezTo>
                  <a:cubicBezTo>
                    <a:pt x="2603" y="3123"/>
                    <a:pt x="2154" y="2867"/>
                    <a:pt x="2040" y="2867"/>
                  </a:cubicBezTo>
                  <a:cubicBezTo>
                    <a:pt x="2029" y="2867"/>
                    <a:pt x="2022" y="2869"/>
                    <a:pt x="2017" y="2874"/>
                  </a:cubicBezTo>
                  <a:cubicBezTo>
                    <a:pt x="1909" y="2981"/>
                    <a:pt x="3765" y="4433"/>
                    <a:pt x="4007" y="4433"/>
                  </a:cubicBezTo>
                  <a:cubicBezTo>
                    <a:pt x="4087" y="4433"/>
                    <a:pt x="4114" y="4567"/>
                    <a:pt x="4060" y="4756"/>
                  </a:cubicBezTo>
                  <a:cubicBezTo>
                    <a:pt x="4003" y="4908"/>
                    <a:pt x="3865" y="4979"/>
                    <a:pt x="3598" y="4979"/>
                  </a:cubicBezTo>
                  <a:cubicBezTo>
                    <a:pt x="3488" y="4979"/>
                    <a:pt x="3357" y="4967"/>
                    <a:pt x="3200" y="4944"/>
                  </a:cubicBezTo>
                  <a:cubicBezTo>
                    <a:pt x="2924" y="4913"/>
                    <a:pt x="2753" y="4894"/>
                    <a:pt x="2677" y="4894"/>
                  </a:cubicBezTo>
                  <a:cubicBezTo>
                    <a:pt x="2552" y="4894"/>
                    <a:pt x="2678" y="4945"/>
                    <a:pt x="3012" y="5078"/>
                  </a:cubicBezTo>
                  <a:cubicBezTo>
                    <a:pt x="3361" y="5240"/>
                    <a:pt x="3576" y="5482"/>
                    <a:pt x="3576" y="5724"/>
                  </a:cubicBezTo>
                  <a:cubicBezTo>
                    <a:pt x="3576" y="5980"/>
                    <a:pt x="3526" y="6074"/>
                    <a:pt x="2959" y="6074"/>
                  </a:cubicBezTo>
                  <a:cubicBezTo>
                    <a:pt x="2694" y="6074"/>
                    <a:pt x="2315" y="6054"/>
                    <a:pt x="1775" y="6019"/>
                  </a:cubicBezTo>
                  <a:lnTo>
                    <a:pt x="1" y="5912"/>
                  </a:lnTo>
                  <a:lnTo>
                    <a:pt x="807" y="6261"/>
                  </a:lnTo>
                  <a:lnTo>
                    <a:pt x="1614" y="6611"/>
                  </a:lnTo>
                  <a:lnTo>
                    <a:pt x="942" y="6880"/>
                  </a:lnTo>
                  <a:cubicBezTo>
                    <a:pt x="592" y="7014"/>
                    <a:pt x="296" y="7229"/>
                    <a:pt x="296" y="7310"/>
                  </a:cubicBezTo>
                  <a:cubicBezTo>
                    <a:pt x="296" y="7415"/>
                    <a:pt x="309" y="7475"/>
                    <a:pt x="390" y="7475"/>
                  </a:cubicBezTo>
                  <a:cubicBezTo>
                    <a:pt x="516" y="7475"/>
                    <a:pt x="809" y="7331"/>
                    <a:pt x="1479" y="6987"/>
                  </a:cubicBezTo>
                  <a:cubicBezTo>
                    <a:pt x="2030" y="6684"/>
                    <a:pt x="2531" y="6537"/>
                    <a:pt x="2900" y="6537"/>
                  </a:cubicBezTo>
                  <a:cubicBezTo>
                    <a:pt x="3252" y="6537"/>
                    <a:pt x="3483" y="6671"/>
                    <a:pt x="3523" y="6933"/>
                  </a:cubicBezTo>
                  <a:cubicBezTo>
                    <a:pt x="3576" y="7175"/>
                    <a:pt x="3254" y="7444"/>
                    <a:pt x="2367" y="7901"/>
                  </a:cubicBezTo>
                  <a:cubicBezTo>
                    <a:pt x="1694" y="8224"/>
                    <a:pt x="1103" y="8600"/>
                    <a:pt x="1022" y="8708"/>
                  </a:cubicBezTo>
                  <a:cubicBezTo>
                    <a:pt x="950" y="8831"/>
                    <a:pt x="922" y="8899"/>
                    <a:pt x="981" y="8899"/>
                  </a:cubicBezTo>
                  <a:cubicBezTo>
                    <a:pt x="1077" y="8899"/>
                    <a:pt x="1403" y="8720"/>
                    <a:pt x="2151" y="8305"/>
                  </a:cubicBezTo>
                  <a:cubicBezTo>
                    <a:pt x="2852" y="7925"/>
                    <a:pt x="3385" y="7744"/>
                    <a:pt x="3657" y="7744"/>
                  </a:cubicBezTo>
                  <a:cubicBezTo>
                    <a:pt x="4001" y="7744"/>
                    <a:pt x="3929" y="8033"/>
                    <a:pt x="3254" y="8573"/>
                  </a:cubicBezTo>
                  <a:cubicBezTo>
                    <a:pt x="2848" y="8889"/>
                    <a:pt x="2753" y="9070"/>
                    <a:pt x="2880" y="9070"/>
                  </a:cubicBezTo>
                  <a:cubicBezTo>
                    <a:pt x="2979" y="9070"/>
                    <a:pt x="3217" y="8957"/>
                    <a:pt x="3550" y="8708"/>
                  </a:cubicBezTo>
                  <a:cubicBezTo>
                    <a:pt x="3863" y="8481"/>
                    <a:pt x="4064" y="8379"/>
                    <a:pt x="4218" y="8379"/>
                  </a:cubicBezTo>
                  <a:cubicBezTo>
                    <a:pt x="4301" y="8379"/>
                    <a:pt x="4371" y="8409"/>
                    <a:pt x="4437" y="8466"/>
                  </a:cubicBezTo>
                  <a:cubicBezTo>
                    <a:pt x="4679" y="8735"/>
                    <a:pt x="4706" y="8708"/>
                    <a:pt x="3308" y="10402"/>
                  </a:cubicBezTo>
                  <a:cubicBezTo>
                    <a:pt x="2877" y="10939"/>
                    <a:pt x="2608" y="11370"/>
                    <a:pt x="2716" y="11370"/>
                  </a:cubicBezTo>
                  <a:cubicBezTo>
                    <a:pt x="2824" y="11370"/>
                    <a:pt x="3388" y="10778"/>
                    <a:pt x="3980" y="10052"/>
                  </a:cubicBezTo>
                  <a:cubicBezTo>
                    <a:pt x="4672" y="9170"/>
                    <a:pt x="5114" y="8770"/>
                    <a:pt x="5280" y="8770"/>
                  </a:cubicBezTo>
                  <a:cubicBezTo>
                    <a:pt x="5514" y="8770"/>
                    <a:pt x="5203" y="9561"/>
                    <a:pt x="4275" y="10913"/>
                  </a:cubicBezTo>
                  <a:cubicBezTo>
                    <a:pt x="3791" y="11612"/>
                    <a:pt x="3469" y="12203"/>
                    <a:pt x="3550" y="12203"/>
                  </a:cubicBezTo>
                  <a:cubicBezTo>
                    <a:pt x="3657" y="12203"/>
                    <a:pt x="4168" y="11504"/>
                    <a:pt x="4732" y="10671"/>
                  </a:cubicBezTo>
                  <a:cubicBezTo>
                    <a:pt x="5387" y="9664"/>
                    <a:pt x="5801" y="9170"/>
                    <a:pt x="6032" y="9170"/>
                  </a:cubicBezTo>
                  <a:cubicBezTo>
                    <a:pt x="6171" y="9170"/>
                    <a:pt x="6245" y="9349"/>
                    <a:pt x="6265" y="9703"/>
                  </a:cubicBezTo>
                  <a:lnTo>
                    <a:pt x="6292" y="10267"/>
                  </a:lnTo>
                  <a:lnTo>
                    <a:pt x="6373" y="9703"/>
                  </a:lnTo>
                  <a:cubicBezTo>
                    <a:pt x="6428" y="9292"/>
                    <a:pt x="6679" y="9024"/>
                    <a:pt x="6907" y="9024"/>
                  </a:cubicBezTo>
                  <a:cubicBezTo>
                    <a:pt x="7008" y="9024"/>
                    <a:pt x="7105" y="9077"/>
                    <a:pt x="7179" y="9192"/>
                  </a:cubicBezTo>
                  <a:cubicBezTo>
                    <a:pt x="7260" y="9326"/>
                    <a:pt x="7448" y="9998"/>
                    <a:pt x="7582" y="10671"/>
                  </a:cubicBezTo>
                  <a:cubicBezTo>
                    <a:pt x="7693" y="11188"/>
                    <a:pt x="7766" y="11464"/>
                    <a:pt x="7809" y="11464"/>
                  </a:cubicBezTo>
                  <a:cubicBezTo>
                    <a:pt x="7829" y="11464"/>
                    <a:pt x="7843" y="11407"/>
                    <a:pt x="7851" y="11289"/>
                  </a:cubicBezTo>
                  <a:cubicBezTo>
                    <a:pt x="7851" y="10939"/>
                    <a:pt x="7771" y="10267"/>
                    <a:pt x="7636" y="9756"/>
                  </a:cubicBezTo>
                  <a:cubicBezTo>
                    <a:pt x="7473" y="9013"/>
                    <a:pt x="7554" y="8551"/>
                    <a:pt x="7773" y="8551"/>
                  </a:cubicBezTo>
                  <a:cubicBezTo>
                    <a:pt x="7878" y="8551"/>
                    <a:pt x="8016" y="8659"/>
                    <a:pt x="8174" y="8896"/>
                  </a:cubicBezTo>
                  <a:cubicBezTo>
                    <a:pt x="8362" y="9138"/>
                    <a:pt x="8604" y="9326"/>
                    <a:pt x="8739" y="9326"/>
                  </a:cubicBezTo>
                  <a:cubicBezTo>
                    <a:pt x="8846" y="9326"/>
                    <a:pt x="8739" y="9111"/>
                    <a:pt x="8497" y="8842"/>
                  </a:cubicBezTo>
                  <a:cubicBezTo>
                    <a:pt x="8120" y="8439"/>
                    <a:pt x="8066" y="8278"/>
                    <a:pt x="8255" y="7928"/>
                  </a:cubicBezTo>
                  <a:cubicBezTo>
                    <a:pt x="8372" y="7705"/>
                    <a:pt x="8479" y="7584"/>
                    <a:pt x="8708" y="7584"/>
                  </a:cubicBezTo>
                  <a:cubicBezTo>
                    <a:pt x="9004" y="7584"/>
                    <a:pt x="9502" y="7785"/>
                    <a:pt x="10486" y="8224"/>
                  </a:cubicBezTo>
                  <a:cubicBezTo>
                    <a:pt x="11251" y="8573"/>
                    <a:pt x="11553" y="8706"/>
                    <a:pt x="11672" y="8706"/>
                  </a:cubicBezTo>
                  <a:cubicBezTo>
                    <a:pt x="11746" y="8706"/>
                    <a:pt x="11750" y="8656"/>
                    <a:pt x="11750" y="8573"/>
                  </a:cubicBezTo>
                  <a:cubicBezTo>
                    <a:pt x="11750" y="8466"/>
                    <a:pt x="11051" y="8143"/>
                    <a:pt x="10217" y="7794"/>
                  </a:cubicBezTo>
                  <a:cubicBezTo>
                    <a:pt x="8898" y="7284"/>
                    <a:pt x="8276" y="6755"/>
                    <a:pt x="8884" y="6755"/>
                  </a:cubicBezTo>
                  <a:cubicBezTo>
                    <a:pt x="8982" y="6755"/>
                    <a:pt x="9112" y="6769"/>
                    <a:pt x="9276" y="6799"/>
                  </a:cubicBezTo>
                  <a:cubicBezTo>
                    <a:pt x="9380" y="6825"/>
                    <a:pt x="9483" y="6837"/>
                    <a:pt x="9579" y="6837"/>
                  </a:cubicBezTo>
                  <a:cubicBezTo>
                    <a:pt x="9781" y="6837"/>
                    <a:pt x="9947" y="6783"/>
                    <a:pt x="10002" y="6691"/>
                  </a:cubicBezTo>
                  <a:cubicBezTo>
                    <a:pt x="10072" y="6574"/>
                    <a:pt x="10000" y="6498"/>
                    <a:pt x="9838" y="6498"/>
                  </a:cubicBezTo>
                  <a:cubicBezTo>
                    <a:pt x="9814" y="6498"/>
                    <a:pt x="9788" y="6500"/>
                    <a:pt x="9760" y="6503"/>
                  </a:cubicBezTo>
                  <a:cubicBezTo>
                    <a:pt x="9597" y="6519"/>
                    <a:pt x="9457" y="6528"/>
                    <a:pt x="9337" y="6528"/>
                  </a:cubicBezTo>
                  <a:cubicBezTo>
                    <a:pt x="8841" y="6528"/>
                    <a:pt x="8685" y="6382"/>
                    <a:pt x="8685" y="5992"/>
                  </a:cubicBezTo>
                  <a:cubicBezTo>
                    <a:pt x="8685" y="5482"/>
                    <a:pt x="9706" y="4863"/>
                    <a:pt x="11293" y="4433"/>
                  </a:cubicBezTo>
                  <a:cubicBezTo>
                    <a:pt x="11804" y="4299"/>
                    <a:pt x="12153" y="4164"/>
                    <a:pt x="12099" y="4110"/>
                  </a:cubicBezTo>
                  <a:cubicBezTo>
                    <a:pt x="12078" y="4089"/>
                    <a:pt x="12028" y="4080"/>
                    <a:pt x="11954" y="4080"/>
                  </a:cubicBezTo>
                  <a:cubicBezTo>
                    <a:pt x="11551" y="4080"/>
                    <a:pt x="10441" y="4370"/>
                    <a:pt x="9464" y="4756"/>
                  </a:cubicBezTo>
                  <a:cubicBezTo>
                    <a:pt x="9083" y="4905"/>
                    <a:pt x="8801" y="4984"/>
                    <a:pt x="8620" y="4984"/>
                  </a:cubicBezTo>
                  <a:cubicBezTo>
                    <a:pt x="8148" y="4984"/>
                    <a:pt x="8349" y="4453"/>
                    <a:pt x="9222" y="3250"/>
                  </a:cubicBezTo>
                  <a:cubicBezTo>
                    <a:pt x="9411" y="3008"/>
                    <a:pt x="9464" y="2793"/>
                    <a:pt x="9330" y="2793"/>
                  </a:cubicBezTo>
                  <a:cubicBezTo>
                    <a:pt x="9196" y="2793"/>
                    <a:pt x="8873" y="3223"/>
                    <a:pt x="8577" y="3707"/>
                  </a:cubicBezTo>
                  <a:cubicBezTo>
                    <a:pt x="8263" y="4236"/>
                    <a:pt x="8001" y="4506"/>
                    <a:pt x="7866" y="4506"/>
                  </a:cubicBezTo>
                  <a:cubicBezTo>
                    <a:pt x="7747" y="4506"/>
                    <a:pt x="7725" y="4297"/>
                    <a:pt x="7851" y="3868"/>
                  </a:cubicBezTo>
                  <a:cubicBezTo>
                    <a:pt x="8174" y="2874"/>
                    <a:pt x="8255" y="1986"/>
                    <a:pt x="8066" y="1986"/>
                  </a:cubicBezTo>
                  <a:cubicBezTo>
                    <a:pt x="7959" y="1986"/>
                    <a:pt x="7851" y="2201"/>
                    <a:pt x="7851" y="2470"/>
                  </a:cubicBezTo>
                  <a:cubicBezTo>
                    <a:pt x="7851" y="3170"/>
                    <a:pt x="7477" y="4169"/>
                    <a:pt x="7209" y="4169"/>
                  </a:cubicBezTo>
                  <a:cubicBezTo>
                    <a:pt x="7199" y="4169"/>
                    <a:pt x="7189" y="4167"/>
                    <a:pt x="7179" y="4164"/>
                  </a:cubicBezTo>
                  <a:cubicBezTo>
                    <a:pt x="7018" y="4110"/>
                    <a:pt x="6937" y="3519"/>
                    <a:pt x="6937" y="2524"/>
                  </a:cubicBezTo>
                  <a:cubicBezTo>
                    <a:pt x="6937" y="1664"/>
                    <a:pt x="6883" y="965"/>
                    <a:pt x="6803" y="965"/>
                  </a:cubicBezTo>
                  <a:cubicBezTo>
                    <a:pt x="6695" y="965"/>
                    <a:pt x="6641" y="1610"/>
                    <a:pt x="6641" y="2390"/>
                  </a:cubicBezTo>
                  <a:cubicBezTo>
                    <a:pt x="6641" y="3761"/>
                    <a:pt x="6615" y="3815"/>
                    <a:pt x="6131" y="3815"/>
                  </a:cubicBezTo>
                  <a:cubicBezTo>
                    <a:pt x="5351" y="3815"/>
                    <a:pt x="5001" y="3116"/>
                    <a:pt x="5001" y="1529"/>
                  </a:cubicBezTo>
                  <a:cubicBezTo>
                    <a:pt x="5001" y="776"/>
                    <a:pt x="4921" y="104"/>
                    <a:pt x="4813" y="51"/>
                  </a:cubicBezTo>
                  <a:cubicBezTo>
                    <a:pt x="4757" y="18"/>
                    <a:pt x="4709" y="1"/>
                    <a:pt x="4669" y="1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2735550" y="3661050"/>
              <a:ext cx="296425" cy="269275"/>
            </a:xfrm>
            <a:custGeom>
              <a:avLst/>
              <a:gdLst/>
              <a:ahLst/>
              <a:cxnLst/>
              <a:rect l="l" t="t" r="r" b="b"/>
              <a:pathLst>
                <a:path w="11857" h="10771" extrusionOk="0">
                  <a:moveTo>
                    <a:pt x="6208" y="4783"/>
                  </a:moveTo>
                  <a:cubicBezTo>
                    <a:pt x="6223" y="4783"/>
                    <a:pt x="6242" y="4788"/>
                    <a:pt x="6265" y="4799"/>
                  </a:cubicBezTo>
                  <a:cubicBezTo>
                    <a:pt x="6372" y="4853"/>
                    <a:pt x="6426" y="4988"/>
                    <a:pt x="6372" y="5095"/>
                  </a:cubicBezTo>
                  <a:cubicBezTo>
                    <a:pt x="6353" y="5133"/>
                    <a:pt x="6331" y="5151"/>
                    <a:pt x="6307" y="5151"/>
                  </a:cubicBezTo>
                  <a:cubicBezTo>
                    <a:pt x="6265" y="5151"/>
                    <a:pt x="6219" y="5092"/>
                    <a:pt x="6184" y="4988"/>
                  </a:cubicBezTo>
                  <a:cubicBezTo>
                    <a:pt x="6141" y="4860"/>
                    <a:pt x="6149" y="4783"/>
                    <a:pt x="6208" y="4783"/>
                  </a:cubicBezTo>
                  <a:close/>
                  <a:moveTo>
                    <a:pt x="1452" y="9531"/>
                  </a:moveTo>
                  <a:cubicBezTo>
                    <a:pt x="1506" y="9531"/>
                    <a:pt x="1586" y="9558"/>
                    <a:pt x="1586" y="9612"/>
                  </a:cubicBezTo>
                  <a:cubicBezTo>
                    <a:pt x="1613" y="9666"/>
                    <a:pt x="1586" y="9746"/>
                    <a:pt x="1533" y="9746"/>
                  </a:cubicBezTo>
                  <a:cubicBezTo>
                    <a:pt x="1511" y="9754"/>
                    <a:pt x="1491" y="9757"/>
                    <a:pt x="1474" y="9757"/>
                  </a:cubicBezTo>
                  <a:cubicBezTo>
                    <a:pt x="1425" y="9757"/>
                    <a:pt x="1391" y="9732"/>
                    <a:pt x="1371" y="9693"/>
                  </a:cubicBezTo>
                  <a:cubicBezTo>
                    <a:pt x="1344" y="9639"/>
                    <a:pt x="1398" y="9558"/>
                    <a:pt x="1452" y="9531"/>
                  </a:cubicBezTo>
                  <a:close/>
                  <a:moveTo>
                    <a:pt x="2669" y="7463"/>
                  </a:moveTo>
                  <a:cubicBezTo>
                    <a:pt x="2853" y="7463"/>
                    <a:pt x="3042" y="7504"/>
                    <a:pt x="3227" y="7596"/>
                  </a:cubicBezTo>
                  <a:cubicBezTo>
                    <a:pt x="3872" y="7918"/>
                    <a:pt x="4141" y="8805"/>
                    <a:pt x="3710" y="9263"/>
                  </a:cubicBezTo>
                  <a:cubicBezTo>
                    <a:pt x="3362" y="9636"/>
                    <a:pt x="3020" y="9825"/>
                    <a:pt x="2685" y="9825"/>
                  </a:cubicBezTo>
                  <a:cubicBezTo>
                    <a:pt x="2320" y="9825"/>
                    <a:pt x="1963" y="9603"/>
                    <a:pt x="1613" y="9155"/>
                  </a:cubicBezTo>
                  <a:cubicBezTo>
                    <a:pt x="1012" y="8420"/>
                    <a:pt x="1777" y="7463"/>
                    <a:pt x="2669" y="7463"/>
                  </a:cubicBezTo>
                  <a:close/>
                  <a:moveTo>
                    <a:pt x="4745" y="5122"/>
                  </a:moveTo>
                  <a:cubicBezTo>
                    <a:pt x="4768" y="5122"/>
                    <a:pt x="4790" y="5122"/>
                    <a:pt x="4813" y="5122"/>
                  </a:cubicBezTo>
                  <a:cubicBezTo>
                    <a:pt x="6130" y="5122"/>
                    <a:pt x="6130" y="5149"/>
                    <a:pt x="5996" y="6466"/>
                  </a:cubicBezTo>
                  <a:cubicBezTo>
                    <a:pt x="5834" y="8133"/>
                    <a:pt x="5512" y="8940"/>
                    <a:pt x="4705" y="9693"/>
                  </a:cubicBezTo>
                  <a:cubicBezTo>
                    <a:pt x="4302" y="10096"/>
                    <a:pt x="3845" y="10446"/>
                    <a:pt x="3737" y="10472"/>
                  </a:cubicBezTo>
                  <a:cubicBezTo>
                    <a:pt x="3615" y="10508"/>
                    <a:pt x="3467" y="10525"/>
                    <a:pt x="3309" y="10525"/>
                  </a:cubicBezTo>
                  <a:cubicBezTo>
                    <a:pt x="2877" y="10525"/>
                    <a:pt x="2366" y="10400"/>
                    <a:pt x="2070" y="10204"/>
                  </a:cubicBezTo>
                  <a:cubicBezTo>
                    <a:pt x="1839" y="10065"/>
                    <a:pt x="1749" y="10006"/>
                    <a:pt x="1851" y="10006"/>
                  </a:cubicBezTo>
                  <a:cubicBezTo>
                    <a:pt x="1927" y="10006"/>
                    <a:pt x="2110" y="10039"/>
                    <a:pt x="2420" y="10096"/>
                  </a:cubicBezTo>
                  <a:cubicBezTo>
                    <a:pt x="2544" y="10120"/>
                    <a:pt x="2665" y="10132"/>
                    <a:pt x="2780" y="10132"/>
                  </a:cubicBezTo>
                  <a:cubicBezTo>
                    <a:pt x="4055" y="10132"/>
                    <a:pt x="4699" y="8708"/>
                    <a:pt x="3737" y="7622"/>
                  </a:cubicBezTo>
                  <a:cubicBezTo>
                    <a:pt x="3424" y="7259"/>
                    <a:pt x="3016" y="7100"/>
                    <a:pt x="2610" y="7100"/>
                  </a:cubicBezTo>
                  <a:cubicBezTo>
                    <a:pt x="1726" y="7100"/>
                    <a:pt x="856" y="7854"/>
                    <a:pt x="1022" y="8886"/>
                  </a:cubicBezTo>
                  <a:cubicBezTo>
                    <a:pt x="1073" y="9140"/>
                    <a:pt x="1093" y="9274"/>
                    <a:pt x="1076" y="9274"/>
                  </a:cubicBezTo>
                  <a:cubicBezTo>
                    <a:pt x="1056" y="9274"/>
                    <a:pt x="988" y="9107"/>
                    <a:pt x="861" y="8752"/>
                  </a:cubicBezTo>
                  <a:cubicBezTo>
                    <a:pt x="114" y="6804"/>
                    <a:pt x="1907" y="5122"/>
                    <a:pt x="4745" y="5122"/>
                  </a:cubicBezTo>
                  <a:close/>
                  <a:moveTo>
                    <a:pt x="8758" y="0"/>
                  </a:moveTo>
                  <a:cubicBezTo>
                    <a:pt x="8183" y="0"/>
                    <a:pt x="5960" y="2852"/>
                    <a:pt x="5727" y="3912"/>
                  </a:cubicBezTo>
                  <a:lnTo>
                    <a:pt x="5592" y="4638"/>
                  </a:lnTo>
                  <a:lnTo>
                    <a:pt x="4087" y="4799"/>
                  </a:lnTo>
                  <a:cubicBezTo>
                    <a:pt x="2312" y="4961"/>
                    <a:pt x="1398" y="5525"/>
                    <a:pt x="672" y="6843"/>
                  </a:cubicBezTo>
                  <a:cubicBezTo>
                    <a:pt x="0" y="8133"/>
                    <a:pt x="538" y="9693"/>
                    <a:pt x="1963" y="10446"/>
                  </a:cubicBezTo>
                  <a:cubicBezTo>
                    <a:pt x="2383" y="10666"/>
                    <a:pt x="2801" y="10771"/>
                    <a:pt x="3203" y="10771"/>
                  </a:cubicBezTo>
                  <a:cubicBezTo>
                    <a:pt x="4806" y="10771"/>
                    <a:pt x="6146" y="9111"/>
                    <a:pt x="6318" y="6574"/>
                  </a:cubicBezTo>
                  <a:cubicBezTo>
                    <a:pt x="6372" y="5714"/>
                    <a:pt x="6453" y="5606"/>
                    <a:pt x="7044" y="5552"/>
                  </a:cubicBezTo>
                  <a:cubicBezTo>
                    <a:pt x="8200" y="5472"/>
                    <a:pt x="11857" y="4396"/>
                    <a:pt x="11776" y="4154"/>
                  </a:cubicBezTo>
                  <a:cubicBezTo>
                    <a:pt x="11770" y="4129"/>
                    <a:pt x="11728" y="4117"/>
                    <a:pt x="11657" y="4117"/>
                  </a:cubicBezTo>
                  <a:cubicBezTo>
                    <a:pt x="11421" y="4117"/>
                    <a:pt x="10864" y="4249"/>
                    <a:pt x="10244" y="4477"/>
                  </a:cubicBezTo>
                  <a:cubicBezTo>
                    <a:pt x="9051" y="4897"/>
                    <a:pt x="8089" y="5107"/>
                    <a:pt x="7502" y="5107"/>
                  </a:cubicBezTo>
                  <a:cubicBezTo>
                    <a:pt x="7150" y="5107"/>
                    <a:pt x="6933" y="5031"/>
                    <a:pt x="6883" y="4880"/>
                  </a:cubicBezTo>
                  <a:cubicBezTo>
                    <a:pt x="6802" y="4692"/>
                    <a:pt x="6587" y="4531"/>
                    <a:pt x="6399" y="4531"/>
                  </a:cubicBezTo>
                  <a:cubicBezTo>
                    <a:pt x="5539" y="4504"/>
                    <a:pt x="6292" y="2837"/>
                    <a:pt x="7905" y="1197"/>
                  </a:cubicBezTo>
                  <a:cubicBezTo>
                    <a:pt x="8496" y="578"/>
                    <a:pt x="8926" y="41"/>
                    <a:pt x="8819" y="14"/>
                  </a:cubicBezTo>
                  <a:cubicBezTo>
                    <a:pt x="8801" y="5"/>
                    <a:pt x="8781" y="0"/>
                    <a:pt x="8758" y="0"/>
                  </a:cubicBezTo>
                  <a:close/>
                </a:path>
              </a:pathLst>
            </a:custGeom>
            <a:solidFill>
              <a:srgbClr val="E3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4557075" y="1578625"/>
              <a:ext cx="297775" cy="321125"/>
            </a:xfrm>
            <a:custGeom>
              <a:avLst/>
              <a:gdLst/>
              <a:ahLst/>
              <a:cxnLst/>
              <a:rect l="l" t="t" r="r" b="b"/>
              <a:pathLst>
                <a:path w="11911" h="12845" extrusionOk="0">
                  <a:moveTo>
                    <a:pt x="7744" y="824"/>
                  </a:moveTo>
                  <a:cubicBezTo>
                    <a:pt x="7690" y="824"/>
                    <a:pt x="7636" y="905"/>
                    <a:pt x="7636" y="959"/>
                  </a:cubicBezTo>
                  <a:cubicBezTo>
                    <a:pt x="7663" y="1012"/>
                    <a:pt x="7717" y="1066"/>
                    <a:pt x="7770" y="1066"/>
                  </a:cubicBezTo>
                  <a:cubicBezTo>
                    <a:pt x="7824" y="1066"/>
                    <a:pt x="7878" y="1012"/>
                    <a:pt x="7878" y="932"/>
                  </a:cubicBezTo>
                  <a:cubicBezTo>
                    <a:pt x="7878" y="878"/>
                    <a:pt x="7824" y="824"/>
                    <a:pt x="7744" y="824"/>
                  </a:cubicBezTo>
                  <a:close/>
                  <a:moveTo>
                    <a:pt x="7005" y="900"/>
                  </a:moveTo>
                  <a:cubicBezTo>
                    <a:pt x="6985" y="900"/>
                    <a:pt x="6962" y="901"/>
                    <a:pt x="6937" y="905"/>
                  </a:cubicBezTo>
                  <a:cubicBezTo>
                    <a:pt x="6776" y="905"/>
                    <a:pt x="6722" y="986"/>
                    <a:pt x="6802" y="1066"/>
                  </a:cubicBezTo>
                  <a:cubicBezTo>
                    <a:pt x="6836" y="1100"/>
                    <a:pt x="6884" y="1115"/>
                    <a:pt x="6932" y="1115"/>
                  </a:cubicBezTo>
                  <a:cubicBezTo>
                    <a:pt x="6999" y="1115"/>
                    <a:pt x="7067" y="1086"/>
                    <a:pt x="7098" y="1039"/>
                  </a:cubicBezTo>
                  <a:cubicBezTo>
                    <a:pt x="7168" y="970"/>
                    <a:pt x="7137" y="900"/>
                    <a:pt x="7005" y="900"/>
                  </a:cubicBezTo>
                  <a:close/>
                  <a:moveTo>
                    <a:pt x="6157" y="1201"/>
                  </a:moveTo>
                  <a:cubicBezTo>
                    <a:pt x="6077" y="1201"/>
                    <a:pt x="6050" y="1254"/>
                    <a:pt x="6050" y="1308"/>
                  </a:cubicBezTo>
                  <a:cubicBezTo>
                    <a:pt x="6050" y="1375"/>
                    <a:pt x="6086" y="1423"/>
                    <a:pt x="6129" y="1423"/>
                  </a:cubicBezTo>
                  <a:cubicBezTo>
                    <a:pt x="6138" y="1423"/>
                    <a:pt x="6148" y="1421"/>
                    <a:pt x="6157" y="1416"/>
                  </a:cubicBezTo>
                  <a:cubicBezTo>
                    <a:pt x="6238" y="1416"/>
                    <a:pt x="6292" y="1362"/>
                    <a:pt x="6265" y="1308"/>
                  </a:cubicBezTo>
                  <a:cubicBezTo>
                    <a:pt x="6265" y="1228"/>
                    <a:pt x="6211" y="1201"/>
                    <a:pt x="6157" y="1201"/>
                  </a:cubicBezTo>
                  <a:close/>
                  <a:moveTo>
                    <a:pt x="7340" y="1335"/>
                  </a:moveTo>
                  <a:cubicBezTo>
                    <a:pt x="7260" y="1335"/>
                    <a:pt x="7206" y="1389"/>
                    <a:pt x="7233" y="1470"/>
                  </a:cubicBezTo>
                  <a:cubicBezTo>
                    <a:pt x="7233" y="1523"/>
                    <a:pt x="7286" y="1577"/>
                    <a:pt x="7340" y="1577"/>
                  </a:cubicBezTo>
                  <a:cubicBezTo>
                    <a:pt x="7421" y="1550"/>
                    <a:pt x="7448" y="1496"/>
                    <a:pt x="7448" y="1443"/>
                  </a:cubicBezTo>
                  <a:cubicBezTo>
                    <a:pt x="7448" y="1362"/>
                    <a:pt x="7394" y="1335"/>
                    <a:pt x="7340" y="1335"/>
                  </a:cubicBezTo>
                  <a:close/>
                  <a:moveTo>
                    <a:pt x="8539" y="1047"/>
                  </a:moveTo>
                  <a:cubicBezTo>
                    <a:pt x="8498" y="1047"/>
                    <a:pt x="8430" y="1118"/>
                    <a:pt x="8362" y="1254"/>
                  </a:cubicBezTo>
                  <a:cubicBezTo>
                    <a:pt x="8254" y="1443"/>
                    <a:pt x="8174" y="1712"/>
                    <a:pt x="8201" y="1846"/>
                  </a:cubicBezTo>
                  <a:cubicBezTo>
                    <a:pt x="8201" y="1892"/>
                    <a:pt x="8213" y="1913"/>
                    <a:pt x="8234" y="1913"/>
                  </a:cubicBezTo>
                  <a:cubicBezTo>
                    <a:pt x="8274" y="1913"/>
                    <a:pt x="8345" y="1835"/>
                    <a:pt x="8416" y="1712"/>
                  </a:cubicBezTo>
                  <a:cubicBezTo>
                    <a:pt x="8523" y="1496"/>
                    <a:pt x="8604" y="1228"/>
                    <a:pt x="8577" y="1120"/>
                  </a:cubicBezTo>
                  <a:cubicBezTo>
                    <a:pt x="8577" y="1071"/>
                    <a:pt x="8563" y="1047"/>
                    <a:pt x="8539" y="1047"/>
                  </a:cubicBezTo>
                  <a:close/>
                  <a:moveTo>
                    <a:pt x="6634" y="1653"/>
                  </a:moveTo>
                  <a:cubicBezTo>
                    <a:pt x="6579" y="1653"/>
                    <a:pt x="6541" y="1734"/>
                    <a:pt x="6561" y="1873"/>
                  </a:cubicBezTo>
                  <a:cubicBezTo>
                    <a:pt x="6561" y="1984"/>
                    <a:pt x="6599" y="2044"/>
                    <a:pt x="6649" y="2044"/>
                  </a:cubicBezTo>
                  <a:cubicBezTo>
                    <a:pt x="6672" y="2044"/>
                    <a:pt x="6697" y="2032"/>
                    <a:pt x="6722" y="2007"/>
                  </a:cubicBezTo>
                  <a:cubicBezTo>
                    <a:pt x="6802" y="1900"/>
                    <a:pt x="6802" y="1765"/>
                    <a:pt x="6695" y="1685"/>
                  </a:cubicBezTo>
                  <a:cubicBezTo>
                    <a:pt x="6674" y="1664"/>
                    <a:pt x="6653" y="1653"/>
                    <a:pt x="6634" y="1653"/>
                  </a:cubicBezTo>
                  <a:close/>
                  <a:moveTo>
                    <a:pt x="8979" y="1944"/>
                  </a:moveTo>
                  <a:cubicBezTo>
                    <a:pt x="8926" y="1944"/>
                    <a:pt x="8900" y="2010"/>
                    <a:pt x="8900" y="2142"/>
                  </a:cubicBezTo>
                  <a:cubicBezTo>
                    <a:pt x="8918" y="2252"/>
                    <a:pt x="8962" y="2325"/>
                    <a:pt x="9014" y="2325"/>
                  </a:cubicBezTo>
                  <a:cubicBezTo>
                    <a:pt x="9037" y="2325"/>
                    <a:pt x="9062" y="2310"/>
                    <a:pt x="9088" y="2276"/>
                  </a:cubicBezTo>
                  <a:cubicBezTo>
                    <a:pt x="9168" y="2195"/>
                    <a:pt x="9142" y="2061"/>
                    <a:pt x="9061" y="1980"/>
                  </a:cubicBezTo>
                  <a:cubicBezTo>
                    <a:pt x="9029" y="1956"/>
                    <a:pt x="9001" y="1944"/>
                    <a:pt x="8979" y="1944"/>
                  </a:cubicBezTo>
                  <a:close/>
                  <a:moveTo>
                    <a:pt x="7390" y="2104"/>
                  </a:moveTo>
                  <a:cubicBezTo>
                    <a:pt x="7324" y="2104"/>
                    <a:pt x="7286" y="2158"/>
                    <a:pt x="7286" y="2249"/>
                  </a:cubicBezTo>
                  <a:cubicBezTo>
                    <a:pt x="7286" y="2384"/>
                    <a:pt x="7421" y="2491"/>
                    <a:pt x="7528" y="2491"/>
                  </a:cubicBezTo>
                  <a:cubicBezTo>
                    <a:pt x="7663" y="2464"/>
                    <a:pt x="7770" y="2411"/>
                    <a:pt x="7770" y="2357"/>
                  </a:cubicBezTo>
                  <a:cubicBezTo>
                    <a:pt x="7770" y="2303"/>
                    <a:pt x="7636" y="2195"/>
                    <a:pt x="7502" y="2142"/>
                  </a:cubicBezTo>
                  <a:cubicBezTo>
                    <a:pt x="7458" y="2116"/>
                    <a:pt x="7421" y="2104"/>
                    <a:pt x="7390" y="2104"/>
                  </a:cubicBezTo>
                  <a:close/>
                  <a:moveTo>
                    <a:pt x="6731" y="2392"/>
                  </a:moveTo>
                  <a:cubicBezTo>
                    <a:pt x="6695" y="2392"/>
                    <a:pt x="6655" y="2407"/>
                    <a:pt x="6614" y="2437"/>
                  </a:cubicBezTo>
                  <a:cubicBezTo>
                    <a:pt x="6480" y="2518"/>
                    <a:pt x="6399" y="2653"/>
                    <a:pt x="6399" y="2706"/>
                  </a:cubicBezTo>
                  <a:cubicBezTo>
                    <a:pt x="6399" y="2760"/>
                    <a:pt x="6507" y="2787"/>
                    <a:pt x="6641" y="2787"/>
                  </a:cubicBezTo>
                  <a:cubicBezTo>
                    <a:pt x="6749" y="2787"/>
                    <a:pt x="6856" y="2653"/>
                    <a:pt x="6856" y="2518"/>
                  </a:cubicBezTo>
                  <a:cubicBezTo>
                    <a:pt x="6839" y="2434"/>
                    <a:pt x="6791" y="2392"/>
                    <a:pt x="6731" y="2392"/>
                  </a:cubicBezTo>
                  <a:close/>
                  <a:moveTo>
                    <a:pt x="8254" y="2653"/>
                  </a:moveTo>
                  <a:cubicBezTo>
                    <a:pt x="8093" y="2679"/>
                    <a:pt x="8012" y="2733"/>
                    <a:pt x="8120" y="2814"/>
                  </a:cubicBezTo>
                  <a:cubicBezTo>
                    <a:pt x="8157" y="2851"/>
                    <a:pt x="8206" y="2871"/>
                    <a:pt x="8256" y="2871"/>
                  </a:cubicBezTo>
                  <a:cubicBezTo>
                    <a:pt x="8314" y="2871"/>
                    <a:pt x="8372" y="2845"/>
                    <a:pt x="8416" y="2787"/>
                  </a:cubicBezTo>
                  <a:cubicBezTo>
                    <a:pt x="8496" y="2706"/>
                    <a:pt x="8416" y="2653"/>
                    <a:pt x="8254" y="2653"/>
                  </a:cubicBezTo>
                  <a:close/>
                  <a:moveTo>
                    <a:pt x="9787" y="2760"/>
                  </a:moveTo>
                  <a:cubicBezTo>
                    <a:pt x="9706" y="2760"/>
                    <a:pt x="9679" y="2841"/>
                    <a:pt x="9679" y="2895"/>
                  </a:cubicBezTo>
                  <a:cubicBezTo>
                    <a:pt x="9679" y="2948"/>
                    <a:pt x="9733" y="3002"/>
                    <a:pt x="9787" y="3002"/>
                  </a:cubicBezTo>
                  <a:cubicBezTo>
                    <a:pt x="9868" y="3002"/>
                    <a:pt x="9921" y="2948"/>
                    <a:pt x="9894" y="2868"/>
                  </a:cubicBezTo>
                  <a:cubicBezTo>
                    <a:pt x="9894" y="2814"/>
                    <a:pt x="9841" y="2760"/>
                    <a:pt x="9787" y="2760"/>
                  </a:cubicBezTo>
                  <a:close/>
                  <a:moveTo>
                    <a:pt x="7457" y="2795"/>
                  </a:moveTo>
                  <a:cubicBezTo>
                    <a:pt x="7421" y="2795"/>
                    <a:pt x="7381" y="2810"/>
                    <a:pt x="7340" y="2841"/>
                  </a:cubicBezTo>
                  <a:cubicBezTo>
                    <a:pt x="7206" y="2948"/>
                    <a:pt x="7125" y="3056"/>
                    <a:pt x="7125" y="3110"/>
                  </a:cubicBezTo>
                  <a:cubicBezTo>
                    <a:pt x="7125" y="3154"/>
                    <a:pt x="7197" y="3197"/>
                    <a:pt x="7296" y="3197"/>
                  </a:cubicBezTo>
                  <a:cubicBezTo>
                    <a:pt x="7319" y="3197"/>
                    <a:pt x="7342" y="3195"/>
                    <a:pt x="7367" y="3190"/>
                  </a:cubicBezTo>
                  <a:cubicBezTo>
                    <a:pt x="7502" y="3190"/>
                    <a:pt x="7582" y="3056"/>
                    <a:pt x="7582" y="2921"/>
                  </a:cubicBezTo>
                  <a:cubicBezTo>
                    <a:pt x="7565" y="2837"/>
                    <a:pt x="7517" y="2795"/>
                    <a:pt x="7457" y="2795"/>
                  </a:cubicBezTo>
                  <a:close/>
                  <a:moveTo>
                    <a:pt x="8765" y="3083"/>
                  </a:moveTo>
                  <a:cubicBezTo>
                    <a:pt x="8631" y="3083"/>
                    <a:pt x="8523" y="3217"/>
                    <a:pt x="8550" y="3325"/>
                  </a:cubicBezTo>
                  <a:cubicBezTo>
                    <a:pt x="8550" y="3459"/>
                    <a:pt x="8604" y="3567"/>
                    <a:pt x="8658" y="3567"/>
                  </a:cubicBezTo>
                  <a:cubicBezTo>
                    <a:pt x="8711" y="3540"/>
                    <a:pt x="8819" y="3432"/>
                    <a:pt x="8900" y="3298"/>
                  </a:cubicBezTo>
                  <a:cubicBezTo>
                    <a:pt x="8953" y="3163"/>
                    <a:pt x="8900" y="3083"/>
                    <a:pt x="8765" y="3083"/>
                  </a:cubicBezTo>
                  <a:close/>
                  <a:moveTo>
                    <a:pt x="9318" y="3508"/>
                  </a:moveTo>
                  <a:cubicBezTo>
                    <a:pt x="9297" y="3508"/>
                    <a:pt x="9274" y="3509"/>
                    <a:pt x="9249" y="3513"/>
                  </a:cubicBezTo>
                  <a:cubicBezTo>
                    <a:pt x="9088" y="3513"/>
                    <a:pt x="9034" y="3594"/>
                    <a:pt x="9115" y="3674"/>
                  </a:cubicBezTo>
                  <a:cubicBezTo>
                    <a:pt x="9152" y="3712"/>
                    <a:pt x="9207" y="3732"/>
                    <a:pt x="9260" y="3732"/>
                  </a:cubicBezTo>
                  <a:cubicBezTo>
                    <a:pt x="9322" y="3732"/>
                    <a:pt x="9382" y="3705"/>
                    <a:pt x="9410" y="3647"/>
                  </a:cubicBezTo>
                  <a:cubicBezTo>
                    <a:pt x="9480" y="3577"/>
                    <a:pt x="9449" y="3508"/>
                    <a:pt x="9318" y="3508"/>
                  </a:cubicBezTo>
                  <a:close/>
                  <a:moveTo>
                    <a:pt x="7946" y="3857"/>
                  </a:moveTo>
                  <a:cubicBezTo>
                    <a:pt x="7926" y="3857"/>
                    <a:pt x="7903" y="3859"/>
                    <a:pt x="7878" y="3862"/>
                  </a:cubicBezTo>
                  <a:cubicBezTo>
                    <a:pt x="7717" y="3862"/>
                    <a:pt x="7663" y="3943"/>
                    <a:pt x="7744" y="4024"/>
                  </a:cubicBezTo>
                  <a:cubicBezTo>
                    <a:pt x="7777" y="4058"/>
                    <a:pt x="7825" y="4072"/>
                    <a:pt x="7873" y="4072"/>
                  </a:cubicBezTo>
                  <a:cubicBezTo>
                    <a:pt x="7940" y="4072"/>
                    <a:pt x="8008" y="4044"/>
                    <a:pt x="8039" y="3997"/>
                  </a:cubicBezTo>
                  <a:cubicBezTo>
                    <a:pt x="8109" y="3927"/>
                    <a:pt x="8078" y="3857"/>
                    <a:pt x="7946" y="3857"/>
                  </a:cubicBezTo>
                  <a:close/>
                  <a:moveTo>
                    <a:pt x="9787" y="4158"/>
                  </a:moveTo>
                  <a:cubicBezTo>
                    <a:pt x="9599" y="4185"/>
                    <a:pt x="9545" y="4266"/>
                    <a:pt x="9626" y="4346"/>
                  </a:cubicBezTo>
                  <a:cubicBezTo>
                    <a:pt x="9674" y="4371"/>
                    <a:pt x="9728" y="4384"/>
                    <a:pt x="9780" y="4384"/>
                  </a:cubicBezTo>
                  <a:cubicBezTo>
                    <a:pt x="9843" y="4384"/>
                    <a:pt x="9904" y="4364"/>
                    <a:pt x="9948" y="4319"/>
                  </a:cubicBezTo>
                  <a:cubicBezTo>
                    <a:pt x="10029" y="4212"/>
                    <a:pt x="9948" y="4158"/>
                    <a:pt x="9787" y="4158"/>
                  </a:cubicBezTo>
                  <a:close/>
                  <a:moveTo>
                    <a:pt x="8416" y="4508"/>
                  </a:moveTo>
                  <a:cubicBezTo>
                    <a:pt x="8227" y="4535"/>
                    <a:pt x="8174" y="4588"/>
                    <a:pt x="8254" y="4669"/>
                  </a:cubicBezTo>
                  <a:cubicBezTo>
                    <a:pt x="8304" y="4706"/>
                    <a:pt x="8360" y="4726"/>
                    <a:pt x="8413" y="4726"/>
                  </a:cubicBezTo>
                  <a:cubicBezTo>
                    <a:pt x="8475" y="4726"/>
                    <a:pt x="8534" y="4700"/>
                    <a:pt x="8577" y="4642"/>
                  </a:cubicBezTo>
                  <a:cubicBezTo>
                    <a:pt x="8658" y="4561"/>
                    <a:pt x="8577" y="4508"/>
                    <a:pt x="8416" y="4508"/>
                  </a:cubicBezTo>
                  <a:close/>
                  <a:moveTo>
                    <a:pt x="10674" y="6417"/>
                  </a:moveTo>
                  <a:cubicBezTo>
                    <a:pt x="10486" y="6443"/>
                    <a:pt x="10432" y="6524"/>
                    <a:pt x="10513" y="6605"/>
                  </a:cubicBezTo>
                  <a:cubicBezTo>
                    <a:pt x="10558" y="6639"/>
                    <a:pt x="10608" y="6653"/>
                    <a:pt x="10656" y="6653"/>
                  </a:cubicBezTo>
                  <a:cubicBezTo>
                    <a:pt x="10723" y="6653"/>
                    <a:pt x="10789" y="6625"/>
                    <a:pt x="10835" y="6578"/>
                  </a:cubicBezTo>
                  <a:cubicBezTo>
                    <a:pt x="10916" y="6470"/>
                    <a:pt x="10835" y="6417"/>
                    <a:pt x="10674" y="6417"/>
                  </a:cubicBezTo>
                  <a:close/>
                  <a:moveTo>
                    <a:pt x="10048" y="6278"/>
                  </a:moveTo>
                  <a:cubicBezTo>
                    <a:pt x="9994" y="6278"/>
                    <a:pt x="9955" y="6358"/>
                    <a:pt x="9975" y="6497"/>
                  </a:cubicBezTo>
                  <a:cubicBezTo>
                    <a:pt x="9975" y="6609"/>
                    <a:pt x="10013" y="6669"/>
                    <a:pt x="10064" y="6669"/>
                  </a:cubicBezTo>
                  <a:cubicBezTo>
                    <a:pt x="10086" y="6669"/>
                    <a:pt x="10111" y="6657"/>
                    <a:pt x="10136" y="6632"/>
                  </a:cubicBezTo>
                  <a:cubicBezTo>
                    <a:pt x="10217" y="6524"/>
                    <a:pt x="10190" y="6390"/>
                    <a:pt x="10109" y="6309"/>
                  </a:cubicBezTo>
                  <a:cubicBezTo>
                    <a:pt x="10088" y="6288"/>
                    <a:pt x="10067" y="6278"/>
                    <a:pt x="10048" y="6278"/>
                  </a:cubicBezTo>
                  <a:close/>
                  <a:moveTo>
                    <a:pt x="10351" y="6927"/>
                  </a:moveTo>
                  <a:cubicBezTo>
                    <a:pt x="10298" y="6927"/>
                    <a:pt x="10244" y="6981"/>
                    <a:pt x="10244" y="7035"/>
                  </a:cubicBezTo>
                  <a:cubicBezTo>
                    <a:pt x="10244" y="7101"/>
                    <a:pt x="10280" y="7150"/>
                    <a:pt x="10338" y="7150"/>
                  </a:cubicBezTo>
                  <a:cubicBezTo>
                    <a:pt x="10351" y="7150"/>
                    <a:pt x="10364" y="7147"/>
                    <a:pt x="10378" y="7143"/>
                  </a:cubicBezTo>
                  <a:cubicBezTo>
                    <a:pt x="10432" y="7143"/>
                    <a:pt x="10486" y="7089"/>
                    <a:pt x="10486" y="7035"/>
                  </a:cubicBezTo>
                  <a:cubicBezTo>
                    <a:pt x="10486" y="6954"/>
                    <a:pt x="10405" y="6927"/>
                    <a:pt x="10351" y="6927"/>
                  </a:cubicBezTo>
                  <a:close/>
                  <a:moveTo>
                    <a:pt x="11077" y="7089"/>
                  </a:moveTo>
                  <a:cubicBezTo>
                    <a:pt x="10997" y="7089"/>
                    <a:pt x="10970" y="7169"/>
                    <a:pt x="10970" y="7223"/>
                  </a:cubicBezTo>
                  <a:cubicBezTo>
                    <a:pt x="10970" y="7277"/>
                    <a:pt x="11024" y="7331"/>
                    <a:pt x="11077" y="7331"/>
                  </a:cubicBezTo>
                  <a:cubicBezTo>
                    <a:pt x="11158" y="7331"/>
                    <a:pt x="11212" y="7277"/>
                    <a:pt x="11185" y="7196"/>
                  </a:cubicBezTo>
                  <a:cubicBezTo>
                    <a:pt x="11185" y="7143"/>
                    <a:pt x="11131" y="7089"/>
                    <a:pt x="11077" y="7089"/>
                  </a:cubicBezTo>
                  <a:close/>
                  <a:moveTo>
                    <a:pt x="10386" y="7649"/>
                  </a:moveTo>
                  <a:cubicBezTo>
                    <a:pt x="10329" y="7649"/>
                    <a:pt x="10305" y="7729"/>
                    <a:pt x="10325" y="7868"/>
                  </a:cubicBezTo>
                  <a:cubicBezTo>
                    <a:pt x="10325" y="7980"/>
                    <a:pt x="10363" y="8040"/>
                    <a:pt x="10413" y="8040"/>
                  </a:cubicBezTo>
                  <a:cubicBezTo>
                    <a:pt x="10436" y="8040"/>
                    <a:pt x="10461" y="8028"/>
                    <a:pt x="10486" y="8003"/>
                  </a:cubicBezTo>
                  <a:cubicBezTo>
                    <a:pt x="10567" y="7895"/>
                    <a:pt x="10540" y="7761"/>
                    <a:pt x="10459" y="7680"/>
                  </a:cubicBezTo>
                  <a:cubicBezTo>
                    <a:pt x="10431" y="7659"/>
                    <a:pt x="10406" y="7649"/>
                    <a:pt x="10386" y="7649"/>
                  </a:cubicBezTo>
                  <a:close/>
                  <a:moveTo>
                    <a:pt x="9034" y="7949"/>
                  </a:moveTo>
                  <a:cubicBezTo>
                    <a:pt x="8980" y="7976"/>
                    <a:pt x="8926" y="8030"/>
                    <a:pt x="8926" y="8084"/>
                  </a:cubicBezTo>
                  <a:cubicBezTo>
                    <a:pt x="8926" y="8137"/>
                    <a:pt x="8980" y="8191"/>
                    <a:pt x="9061" y="8191"/>
                  </a:cubicBezTo>
                  <a:cubicBezTo>
                    <a:pt x="9115" y="8191"/>
                    <a:pt x="9168" y="8137"/>
                    <a:pt x="9168" y="8057"/>
                  </a:cubicBezTo>
                  <a:cubicBezTo>
                    <a:pt x="9168" y="8003"/>
                    <a:pt x="9115" y="7949"/>
                    <a:pt x="9034" y="7949"/>
                  </a:cubicBezTo>
                  <a:close/>
                  <a:moveTo>
                    <a:pt x="10431" y="6029"/>
                  </a:moveTo>
                  <a:cubicBezTo>
                    <a:pt x="10687" y="6029"/>
                    <a:pt x="10932" y="6128"/>
                    <a:pt x="11131" y="6336"/>
                  </a:cubicBezTo>
                  <a:cubicBezTo>
                    <a:pt x="11623" y="6854"/>
                    <a:pt x="11566" y="7846"/>
                    <a:pt x="11081" y="7846"/>
                  </a:cubicBezTo>
                  <a:cubicBezTo>
                    <a:pt x="11062" y="7846"/>
                    <a:pt x="11043" y="7845"/>
                    <a:pt x="11024" y="7842"/>
                  </a:cubicBezTo>
                  <a:cubicBezTo>
                    <a:pt x="11002" y="7838"/>
                    <a:pt x="10983" y="7836"/>
                    <a:pt x="10966" y="7836"/>
                  </a:cubicBezTo>
                  <a:cubicBezTo>
                    <a:pt x="10850" y="7836"/>
                    <a:pt x="10819" y="7909"/>
                    <a:pt x="10889" y="8003"/>
                  </a:cubicBezTo>
                  <a:cubicBezTo>
                    <a:pt x="10970" y="8110"/>
                    <a:pt x="10916" y="8352"/>
                    <a:pt x="10728" y="8514"/>
                  </a:cubicBezTo>
                  <a:cubicBezTo>
                    <a:pt x="10630" y="8612"/>
                    <a:pt x="10554" y="8660"/>
                    <a:pt x="10488" y="8660"/>
                  </a:cubicBezTo>
                  <a:cubicBezTo>
                    <a:pt x="10409" y="8660"/>
                    <a:pt x="10344" y="8592"/>
                    <a:pt x="10271" y="8460"/>
                  </a:cubicBezTo>
                  <a:cubicBezTo>
                    <a:pt x="10196" y="8286"/>
                    <a:pt x="10029" y="8134"/>
                    <a:pt x="9898" y="8134"/>
                  </a:cubicBezTo>
                  <a:cubicBezTo>
                    <a:pt x="9888" y="8134"/>
                    <a:pt x="9877" y="8135"/>
                    <a:pt x="9868" y="8137"/>
                  </a:cubicBezTo>
                  <a:cubicBezTo>
                    <a:pt x="9679" y="8137"/>
                    <a:pt x="9706" y="8272"/>
                    <a:pt x="9894" y="8594"/>
                  </a:cubicBezTo>
                  <a:cubicBezTo>
                    <a:pt x="10136" y="8944"/>
                    <a:pt x="10109" y="9051"/>
                    <a:pt x="9841" y="9051"/>
                  </a:cubicBezTo>
                  <a:cubicBezTo>
                    <a:pt x="9821" y="9054"/>
                    <a:pt x="9802" y="9056"/>
                    <a:pt x="9783" y="9056"/>
                  </a:cubicBezTo>
                  <a:cubicBezTo>
                    <a:pt x="9616" y="9056"/>
                    <a:pt x="9464" y="8954"/>
                    <a:pt x="9464" y="8809"/>
                  </a:cubicBezTo>
                  <a:cubicBezTo>
                    <a:pt x="9451" y="8688"/>
                    <a:pt x="9431" y="8628"/>
                    <a:pt x="9400" y="8628"/>
                  </a:cubicBezTo>
                  <a:cubicBezTo>
                    <a:pt x="9370" y="8628"/>
                    <a:pt x="9330" y="8688"/>
                    <a:pt x="9276" y="8809"/>
                  </a:cubicBezTo>
                  <a:cubicBezTo>
                    <a:pt x="9168" y="8971"/>
                    <a:pt x="8658" y="9132"/>
                    <a:pt x="8012" y="9186"/>
                  </a:cubicBezTo>
                  <a:cubicBezTo>
                    <a:pt x="7767" y="9197"/>
                    <a:pt x="7536" y="9204"/>
                    <a:pt x="7349" y="9204"/>
                  </a:cubicBezTo>
                  <a:cubicBezTo>
                    <a:pt x="7085" y="9204"/>
                    <a:pt x="6910" y="9190"/>
                    <a:pt x="6910" y="9159"/>
                  </a:cubicBezTo>
                  <a:cubicBezTo>
                    <a:pt x="6910" y="8999"/>
                    <a:pt x="7593" y="8819"/>
                    <a:pt x="8160" y="8819"/>
                  </a:cubicBezTo>
                  <a:cubicBezTo>
                    <a:pt x="8259" y="8819"/>
                    <a:pt x="8355" y="8824"/>
                    <a:pt x="8443" y="8836"/>
                  </a:cubicBezTo>
                  <a:cubicBezTo>
                    <a:pt x="8631" y="8854"/>
                    <a:pt x="8762" y="8866"/>
                    <a:pt x="8840" y="8866"/>
                  </a:cubicBezTo>
                  <a:cubicBezTo>
                    <a:pt x="8995" y="8866"/>
                    <a:pt x="8935" y="8818"/>
                    <a:pt x="8685" y="8675"/>
                  </a:cubicBezTo>
                  <a:cubicBezTo>
                    <a:pt x="8120" y="8379"/>
                    <a:pt x="8469" y="7761"/>
                    <a:pt x="9276" y="7707"/>
                  </a:cubicBezTo>
                  <a:cubicBezTo>
                    <a:pt x="9948" y="7653"/>
                    <a:pt x="10136" y="7304"/>
                    <a:pt x="9760" y="6793"/>
                  </a:cubicBezTo>
                  <a:cubicBezTo>
                    <a:pt x="9649" y="6646"/>
                    <a:pt x="9584" y="6566"/>
                    <a:pt x="9560" y="6566"/>
                  </a:cubicBezTo>
                  <a:cubicBezTo>
                    <a:pt x="9533" y="6566"/>
                    <a:pt x="9565" y="6679"/>
                    <a:pt x="9652" y="6927"/>
                  </a:cubicBezTo>
                  <a:cubicBezTo>
                    <a:pt x="9814" y="7331"/>
                    <a:pt x="9760" y="7438"/>
                    <a:pt x="9330" y="7465"/>
                  </a:cubicBezTo>
                  <a:cubicBezTo>
                    <a:pt x="9243" y="7475"/>
                    <a:pt x="9171" y="7482"/>
                    <a:pt x="9114" y="7482"/>
                  </a:cubicBezTo>
                  <a:cubicBezTo>
                    <a:pt x="8874" y="7482"/>
                    <a:pt x="8902" y="7368"/>
                    <a:pt x="9142" y="6954"/>
                  </a:cubicBezTo>
                  <a:cubicBezTo>
                    <a:pt x="9455" y="6362"/>
                    <a:pt x="9961" y="6029"/>
                    <a:pt x="10431" y="6029"/>
                  </a:cubicBezTo>
                  <a:close/>
                  <a:moveTo>
                    <a:pt x="6621" y="9357"/>
                  </a:moveTo>
                  <a:cubicBezTo>
                    <a:pt x="6728" y="9357"/>
                    <a:pt x="6495" y="9534"/>
                    <a:pt x="5915" y="9885"/>
                  </a:cubicBezTo>
                  <a:cubicBezTo>
                    <a:pt x="5431" y="10181"/>
                    <a:pt x="4867" y="10611"/>
                    <a:pt x="4652" y="10826"/>
                  </a:cubicBezTo>
                  <a:cubicBezTo>
                    <a:pt x="4526" y="10969"/>
                    <a:pt x="4401" y="11053"/>
                    <a:pt x="4331" y="11053"/>
                  </a:cubicBezTo>
                  <a:cubicBezTo>
                    <a:pt x="4296" y="11053"/>
                    <a:pt x="4275" y="11032"/>
                    <a:pt x="4275" y="10987"/>
                  </a:cubicBezTo>
                  <a:cubicBezTo>
                    <a:pt x="4248" y="10638"/>
                    <a:pt x="4920" y="10019"/>
                    <a:pt x="5781" y="9670"/>
                  </a:cubicBezTo>
                  <a:cubicBezTo>
                    <a:pt x="6258" y="9460"/>
                    <a:pt x="6539" y="9357"/>
                    <a:pt x="6621" y="9357"/>
                  </a:cubicBezTo>
                  <a:close/>
                  <a:moveTo>
                    <a:pt x="7411" y="0"/>
                  </a:moveTo>
                  <a:cubicBezTo>
                    <a:pt x="5692" y="0"/>
                    <a:pt x="4738" y="1690"/>
                    <a:pt x="6050" y="3163"/>
                  </a:cubicBezTo>
                  <a:cubicBezTo>
                    <a:pt x="6372" y="3540"/>
                    <a:pt x="6722" y="3970"/>
                    <a:pt x="6829" y="4104"/>
                  </a:cubicBezTo>
                  <a:cubicBezTo>
                    <a:pt x="6937" y="4266"/>
                    <a:pt x="6561" y="4750"/>
                    <a:pt x="5808" y="5422"/>
                  </a:cubicBezTo>
                  <a:cubicBezTo>
                    <a:pt x="4248" y="6766"/>
                    <a:pt x="3791" y="7384"/>
                    <a:pt x="3684" y="8191"/>
                  </a:cubicBezTo>
                  <a:cubicBezTo>
                    <a:pt x="3576" y="8944"/>
                    <a:pt x="3065" y="9374"/>
                    <a:pt x="2232" y="9455"/>
                  </a:cubicBezTo>
                  <a:cubicBezTo>
                    <a:pt x="1936" y="9482"/>
                    <a:pt x="1452" y="9670"/>
                    <a:pt x="1183" y="9885"/>
                  </a:cubicBezTo>
                  <a:cubicBezTo>
                    <a:pt x="0" y="10880"/>
                    <a:pt x="995" y="11955"/>
                    <a:pt x="3334" y="12170"/>
                  </a:cubicBezTo>
                  <a:cubicBezTo>
                    <a:pt x="4087" y="12251"/>
                    <a:pt x="4920" y="12466"/>
                    <a:pt x="5162" y="12654"/>
                  </a:cubicBezTo>
                  <a:cubicBezTo>
                    <a:pt x="5304" y="12764"/>
                    <a:pt x="5426" y="12819"/>
                    <a:pt x="5499" y="12819"/>
                  </a:cubicBezTo>
                  <a:cubicBezTo>
                    <a:pt x="5551" y="12819"/>
                    <a:pt x="5577" y="12791"/>
                    <a:pt x="5566" y="12735"/>
                  </a:cubicBezTo>
                  <a:cubicBezTo>
                    <a:pt x="5539" y="12305"/>
                    <a:pt x="4894" y="12036"/>
                    <a:pt x="3496" y="11901"/>
                  </a:cubicBezTo>
                  <a:cubicBezTo>
                    <a:pt x="619" y="11606"/>
                    <a:pt x="81" y="10476"/>
                    <a:pt x="2528" y="9804"/>
                  </a:cubicBezTo>
                  <a:cubicBezTo>
                    <a:pt x="3388" y="9562"/>
                    <a:pt x="4087" y="8944"/>
                    <a:pt x="4060" y="8433"/>
                  </a:cubicBezTo>
                  <a:cubicBezTo>
                    <a:pt x="4006" y="7707"/>
                    <a:pt x="4652" y="6766"/>
                    <a:pt x="5835" y="5879"/>
                  </a:cubicBezTo>
                  <a:cubicBezTo>
                    <a:pt x="7260" y="4830"/>
                    <a:pt x="7502" y="4131"/>
                    <a:pt x="6749" y="3405"/>
                  </a:cubicBezTo>
                  <a:cubicBezTo>
                    <a:pt x="6025" y="2730"/>
                    <a:pt x="5431" y="1752"/>
                    <a:pt x="5725" y="1752"/>
                  </a:cubicBezTo>
                  <a:cubicBezTo>
                    <a:pt x="5758" y="1752"/>
                    <a:pt x="5803" y="1765"/>
                    <a:pt x="5861" y="1792"/>
                  </a:cubicBezTo>
                  <a:cubicBezTo>
                    <a:pt x="5892" y="1810"/>
                    <a:pt x="5917" y="1819"/>
                    <a:pt x="5936" y="1819"/>
                  </a:cubicBezTo>
                  <a:cubicBezTo>
                    <a:pt x="6001" y="1819"/>
                    <a:pt x="5999" y="1717"/>
                    <a:pt x="5915" y="1550"/>
                  </a:cubicBezTo>
                  <a:cubicBezTo>
                    <a:pt x="5646" y="1012"/>
                    <a:pt x="6345" y="475"/>
                    <a:pt x="7394" y="394"/>
                  </a:cubicBezTo>
                  <a:cubicBezTo>
                    <a:pt x="7437" y="391"/>
                    <a:pt x="7480" y="389"/>
                    <a:pt x="7525" y="389"/>
                  </a:cubicBezTo>
                  <a:cubicBezTo>
                    <a:pt x="8568" y="389"/>
                    <a:pt x="10009" y="1272"/>
                    <a:pt x="9545" y="1685"/>
                  </a:cubicBezTo>
                  <a:cubicBezTo>
                    <a:pt x="9422" y="1792"/>
                    <a:pt x="9370" y="1838"/>
                    <a:pt x="9402" y="1838"/>
                  </a:cubicBezTo>
                  <a:cubicBezTo>
                    <a:pt x="9426" y="1838"/>
                    <a:pt x="9498" y="1812"/>
                    <a:pt x="9626" y="1765"/>
                  </a:cubicBezTo>
                  <a:cubicBezTo>
                    <a:pt x="9678" y="1744"/>
                    <a:pt x="9728" y="1733"/>
                    <a:pt x="9775" y="1733"/>
                  </a:cubicBezTo>
                  <a:cubicBezTo>
                    <a:pt x="9969" y="1733"/>
                    <a:pt x="10125" y="1914"/>
                    <a:pt x="10298" y="2303"/>
                  </a:cubicBezTo>
                  <a:cubicBezTo>
                    <a:pt x="10990" y="3866"/>
                    <a:pt x="10292" y="5132"/>
                    <a:pt x="9004" y="5132"/>
                  </a:cubicBezTo>
                  <a:cubicBezTo>
                    <a:pt x="8740" y="5132"/>
                    <a:pt x="8453" y="5079"/>
                    <a:pt x="8147" y="4965"/>
                  </a:cubicBezTo>
                  <a:cubicBezTo>
                    <a:pt x="8012" y="4922"/>
                    <a:pt x="7898" y="4896"/>
                    <a:pt x="7786" y="4896"/>
                  </a:cubicBezTo>
                  <a:cubicBezTo>
                    <a:pt x="7474" y="4896"/>
                    <a:pt x="7180" y="5097"/>
                    <a:pt x="6507" y="5691"/>
                  </a:cubicBezTo>
                  <a:cubicBezTo>
                    <a:pt x="4679" y="7304"/>
                    <a:pt x="4463" y="7573"/>
                    <a:pt x="4517" y="8191"/>
                  </a:cubicBezTo>
                  <a:cubicBezTo>
                    <a:pt x="4571" y="9025"/>
                    <a:pt x="3872" y="9750"/>
                    <a:pt x="2770" y="10019"/>
                  </a:cubicBezTo>
                  <a:cubicBezTo>
                    <a:pt x="1057" y="10434"/>
                    <a:pt x="1498" y="11475"/>
                    <a:pt x="3294" y="11475"/>
                  </a:cubicBezTo>
                  <a:cubicBezTo>
                    <a:pt x="3360" y="11475"/>
                    <a:pt x="3427" y="11474"/>
                    <a:pt x="3496" y="11471"/>
                  </a:cubicBezTo>
                  <a:cubicBezTo>
                    <a:pt x="3586" y="11468"/>
                    <a:pt x="3675" y="11466"/>
                    <a:pt x="3762" y="11466"/>
                  </a:cubicBezTo>
                  <a:cubicBezTo>
                    <a:pt x="5049" y="11466"/>
                    <a:pt x="5972" y="11833"/>
                    <a:pt x="6023" y="12412"/>
                  </a:cubicBezTo>
                  <a:cubicBezTo>
                    <a:pt x="6048" y="12640"/>
                    <a:pt x="6145" y="12845"/>
                    <a:pt x="6269" y="12845"/>
                  </a:cubicBezTo>
                  <a:cubicBezTo>
                    <a:pt x="6276" y="12845"/>
                    <a:pt x="6284" y="12844"/>
                    <a:pt x="6292" y="12842"/>
                  </a:cubicBezTo>
                  <a:cubicBezTo>
                    <a:pt x="6641" y="12815"/>
                    <a:pt x="6480" y="11982"/>
                    <a:pt x="6050" y="11606"/>
                  </a:cubicBezTo>
                  <a:cubicBezTo>
                    <a:pt x="5853" y="11434"/>
                    <a:pt x="5567" y="11306"/>
                    <a:pt x="5375" y="11306"/>
                  </a:cubicBezTo>
                  <a:cubicBezTo>
                    <a:pt x="5357" y="11306"/>
                    <a:pt x="5340" y="11308"/>
                    <a:pt x="5324" y="11310"/>
                  </a:cubicBezTo>
                  <a:cubicBezTo>
                    <a:pt x="5290" y="11313"/>
                    <a:pt x="5258" y="11314"/>
                    <a:pt x="5229" y="11314"/>
                  </a:cubicBezTo>
                  <a:cubicBezTo>
                    <a:pt x="4689" y="11314"/>
                    <a:pt x="5059" y="10846"/>
                    <a:pt x="6130" y="10208"/>
                  </a:cubicBezTo>
                  <a:cubicBezTo>
                    <a:pt x="7071" y="9643"/>
                    <a:pt x="7582" y="9482"/>
                    <a:pt x="8900" y="9428"/>
                  </a:cubicBezTo>
                  <a:cubicBezTo>
                    <a:pt x="10459" y="9347"/>
                    <a:pt x="10486" y="9320"/>
                    <a:pt x="11212" y="8433"/>
                  </a:cubicBezTo>
                  <a:cubicBezTo>
                    <a:pt x="11588" y="7922"/>
                    <a:pt x="11911" y="7277"/>
                    <a:pt x="11884" y="6981"/>
                  </a:cubicBezTo>
                  <a:cubicBezTo>
                    <a:pt x="11808" y="6181"/>
                    <a:pt x="11165" y="5746"/>
                    <a:pt x="10473" y="5746"/>
                  </a:cubicBezTo>
                  <a:cubicBezTo>
                    <a:pt x="9932" y="5746"/>
                    <a:pt x="9361" y="6012"/>
                    <a:pt x="9007" y="6578"/>
                  </a:cubicBezTo>
                  <a:cubicBezTo>
                    <a:pt x="8012" y="8137"/>
                    <a:pt x="7582" y="8541"/>
                    <a:pt x="6292" y="9025"/>
                  </a:cubicBezTo>
                  <a:cubicBezTo>
                    <a:pt x="5539" y="9320"/>
                    <a:pt x="4732" y="9804"/>
                    <a:pt x="4383" y="10234"/>
                  </a:cubicBezTo>
                  <a:cubicBezTo>
                    <a:pt x="3926" y="10745"/>
                    <a:pt x="3522" y="10987"/>
                    <a:pt x="2958" y="11014"/>
                  </a:cubicBezTo>
                  <a:cubicBezTo>
                    <a:pt x="2860" y="11024"/>
                    <a:pt x="2772" y="11028"/>
                    <a:pt x="2694" y="11028"/>
                  </a:cubicBezTo>
                  <a:cubicBezTo>
                    <a:pt x="1888" y="11028"/>
                    <a:pt x="2095" y="10555"/>
                    <a:pt x="3173" y="10261"/>
                  </a:cubicBezTo>
                  <a:cubicBezTo>
                    <a:pt x="4248" y="9939"/>
                    <a:pt x="4840" y="9347"/>
                    <a:pt x="4786" y="8594"/>
                  </a:cubicBezTo>
                  <a:cubicBezTo>
                    <a:pt x="4732" y="8030"/>
                    <a:pt x="5431" y="7116"/>
                    <a:pt x="6856" y="5852"/>
                  </a:cubicBezTo>
                  <a:cubicBezTo>
                    <a:pt x="7251" y="5494"/>
                    <a:pt x="7466" y="5350"/>
                    <a:pt x="7780" y="5350"/>
                  </a:cubicBezTo>
                  <a:cubicBezTo>
                    <a:pt x="7938" y="5350"/>
                    <a:pt x="8120" y="5386"/>
                    <a:pt x="8362" y="5449"/>
                  </a:cubicBezTo>
                  <a:cubicBezTo>
                    <a:pt x="8597" y="5505"/>
                    <a:pt x="8816" y="5531"/>
                    <a:pt x="9017" y="5531"/>
                  </a:cubicBezTo>
                  <a:cubicBezTo>
                    <a:pt x="11621" y="5531"/>
                    <a:pt x="11380" y="1150"/>
                    <a:pt x="8335" y="152"/>
                  </a:cubicBezTo>
                  <a:cubicBezTo>
                    <a:pt x="8010" y="48"/>
                    <a:pt x="7700" y="0"/>
                    <a:pt x="7411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2569525" y="3434925"/>
              <a:ext cx="313925" cy="278225"/>
            </a:xfrm>
            <a:custGeom>
              <a:avLst/>
              <a:gdLst/>
              <a:ahLst/>
              <a:cxnLst/>
              <a:rect l="l" t="t" r="r" b="b"/>
              <a:pathLst>
                <a:path w="12557" h="11129" extrusionOk="0">
                  <a:moveTo>
                    <a:pt x="3133" y="4266"/>
                  </a:moveTo>
                  <a:cubicBezTo>
                    <a:pt x="3186" y="4266"/>
                    <a:pt x="3240" y="4286"/>
                    <a:pt x="3280" y="4327"/>
                  </a:cubicBezTo>
                  <a:cubicBezTo>
                    <a:pt x="3388" y="4407"/>
                    <a:pt x="3307" y="4488"/>
                    <a:pt x="3146" y="4488"/>
                  </a:cubicBezTo>
                  <a:cubicBezTo>
                    <a:pt x="2958" y="4488"/>
                    <a:pt x="2904" y="4407"/>
                    <a:pt x="2985" y="4327"/>
                  </a:cubicBezTo>
                  <a:cubicBezTo>
                    <a:pt x="3025" y="4286"/>
                    <a:pt x="3079" y="4266"/>
                    <a:pt x="3133" y="4266"/>
                  </a:cubicBezTo>
                  <a:close/>
                  <a:moveTo>
                    <a:pt x="4410" y="4246"/>
                  </a:moveTo>
                  <a:cubicBezTo>
                    <a:pt x="4490" y="4246"/>
                    <a:pt x="4544" y="4300"/>
                    <a:pt x="4544" y="4381"/>
                  </a:cubicBezTo>
                  <a:cubicBezTo>
                    <a:pt x="4544" y="4434"/>
                    <a:pt x="4490" y="4488"/>
                    <a:pt x="4410" y="4488"/>
                  </a:cubicBezTo>
                  <a:cubicBezTo>
                    <a:pt x="4356" y="4488"/>
                    <a:pt x="4302" y="4434"/>
                    <a:pt x="4302" y="4381"/>
                  </a:cubicBezTo>
                  <a:cubicBezTo>
                    <a:pt x="4302" y="4300"/>
                    <a:pt x="4356" y="4246"/>
                    <a:pt x="4410" y="4246"/>
                  </a:cubicBezTo>
                  <a:close/>
                  <a:moveTo>
                    <a:pt x="2339" y="4488"/>
                  </a:moveTo>
                  <a:cubicBezTo>
                    <a:pt x="2420" y="4488"/>
                    <a:pt x="2393" y="4596"/>
                    <a:pt x="2313" y="4730"/>
                  </a:cubicBezTo>
                  <a:cubicBezTo>
                    <a:pt x="2232" y="4838"/>
                    <a:pt x="2124" y="4945"/>
                    <a:pt x="2071" y="4945"/>
                  </a:cubicBezTo>
                  <a:cubicBezTo>
                    <a:pt x="1990" y="4945"/>
                    <a:pt x="2017" y="4838"/>
                    <a:pt x="2097" y="4730"/>
                  </a:cubicBezTo>
                  <a:cubicBezTo>
                    <a:pt x="2178" y="4596"/>
                    <a:pt x="2286" y="4488"/>
                    <a:pt x="2339" y="4488"/>
                  </a:cubicBezTo>
                  <a:close/>
                  <a:moveTo>
                    <a:pt x="1613" y="4945"/>
                  </a:moveTo>
                  <a:cubicBezTo>
                    <a:pt x="1694" y="4945"/>
                    <a:pt x="1748" y="4999"/>
                    <a:pt x="1748" y="5080"/>
                  </a:cubicBezTo>
                  <a:cubicBezTo>
                    <a:pt x="1748" y="5133"/>
                    <a:pt x="1694" y="5187"/>
                    <a:pt x="1613" y="5187"/>
                  </a:cubicBezTo>
                  <a:cubicBezTo>
                    <a:pt x="1560" y="5187"/>
                    <a:pt x="1506" y="5133"/>
                    <a:pt x="1506" y="5080"/>
                  </a:cubicBezTo>
                  <a:cubicBezTo>
                    <a:pt x="1506" y="4999"/>
                    <a:pt x="1560" y="4945"/>
                    <a:pt x="1613" y="4945"/>
                  </a:cubicBezTo>
                  <a:close/>
                  <a:moveTo>
                    <a:pt x="889" y="5748"/>
                  </a:moveTo>
                  <a:cubicBezTo>
                    <a:pt x="948" y="5748"/>
                    <a:pt x="948" y="5834"/>
                    <a:pt x="888" y="5994"/>
                  </a:cubicBezTo>
                  <a:cubicBezTo>
                    <a:pt x="812" y="6221"/>
                    <a:pt x="719" y="6338"/>
                    <a:pt x="652" y="6338"/>
                  </a:cubicBezTo>
                  <a:cubicBezTo>
                    <a:pt x="601" y="6338"/>
                    <a:pt x="565" y="6269"/>
                    <a:pt x="565" y="6128"/>
                  </a:cubicBezTo>
                  <a:cubicBezTo>
                    <a:pt x="565" y="6021"/>
                    <a:pt x="672" y="5832"/>
                    <a:pt x="807" y="5779"/>
                  </a:cubicBezTo>
                  <a:cubicBezTo>
                    <a:pt x="841" y="5758"/>
                    <a:pt x="869" y="5748"/>
                    <a:pt x="889" y="5748"/>
                  </a:cubicBezTo>
                  <a:close/>
                  <a:moveTo>
                    <a:pt x="4007" y="5481"/>
                  </a:moveTo>
                  <a:cubicBezTo>
                    <a:pt x="3469" y="5481"/>
                    <a:pt x="2360" y="5920"/>
                    <a:pt x="2097" y="6343"/>
                  </a:cubicBezTo>
                  <a:cubicBezTo>
                    <a:pt x="2051" y="6412"/>
                    <a:pt x="2065" y="6447"/>
                    <a:pt x="2128" y="6447"/>
                  </a:cubicBezTo>
                  <a:cubicBezTo>
                    <a:pt x="2214" y="6447"/>
                    <a:pt x="2389" y="6385"/>
                    <a:pt x="2635" y="6263"/>
                  </a:cubicBezTo>
                  <a:cubicBezTo>
                    <a:pt x="3012" y="6048"/>
                    <a:pt x="3549" y="5886"/>
                    <a:pt x="3818" y="5886"/>
                  </a:cubicBezTo>
                  <a:cubicBezTo>
                    <a:pt x="4087" y="5886"/>
                    <a:pt x="4302" y="5779"/>
                    <a:pt x="4302" y="5644"/>
                  </a:cubicBezTo>
                  <a:cubicBezTo>
                    <a:pt x="4302" y="5530"/>
                    <a:pt x="4186" y="5481"/>
                    <a:pt x="4007" y="5481"/>
                  </a:cubicBezTo>
                  <a:close/>
                  <a:moveTo>
                    <a:pt x="5458" y="5295"/>
                  </a:moveTo>
                  <a:lnTo>
                    <a:pt x="5915" y="5994"/>
                  </a:lnTo>
                  <a:cubicBezTo>
                    <a:pt x="6157" y="6370"/>
                    <a:pt x="6345" y="6693"/>
                    <a:pt x="6319" y="6720"/>
                  </a:cubicBezTo>
                  <a:cubicBezTo>
                    <a:pt x="6125" y="6854"/>
                    <a:pt x="5715" y="6930"/>
                    <a:pt x="5431" y="6930"/>
                  </a:cubicBezTo>
                  <a:cubicBezTo>
                    <a:pt x="5203" y="6930"/>
                    <a:pt x="5055" y="6881"/>
                    <a:pt x="5162" y="6773"/>
                  </a:cubicBezTo>
                  <a:cubicBezTo>
                    <a:pt x="5324" y="6612"/>
                    <a:pt x="5458" y="6209"/>
                    <a:pt x="5458" y="5886"/>
                  </a:cubicBezTo>
                  <a:lnTo>
                    <a:pt x="5458" y="5295"/>
                  </a:lnTo>
                  <a:close/>
                  <a:moveTo>
                    <a:pt x="3696" y="4704"/>
                  </a:moveTo>
                  <a:cubicBezTo>
                    <a:pt x="4178" y="4704"/>
                    <a:pt x="4609" y="4866"/>
                    <a:pt x="4867" y="5241"/>
                  </a:cubicBezTo>
                  <a:cubicBezTo>
                    <a:pt x="5351" y="5940"/>
                    <a:pt x="5324" y="6289"/>
                    <a:pt x="4705" y="6666"/>
                  </a:cubicBezTo>
                  <a:cubicBezTo>
                    <a:pt x="4175" y="6999"/>
                    <a:pt x="3083" y="7187"/>
                    <a:pt x="2229" y="7187"/>
                  </a:cubicBezTo>
                  <a:cubicBezTo>
                    <a:pt x="1567" y="7187"/>
                    <a:pt x="1049" y="7074"/>
                    <a:pt x="1049" y="6827"/>
                  </a:cubicBezTo>
                  <a:cubicBezTo>
                    <a:pt x="1049" y="5664"/>
                    <a:pt x="2523" y="4704"/>
                    <a:pt x="3696" y="4704"/>
                  </a:cubicBezTo>
                  <a:close/>
                  <a:moveTo>
                    <a:pt x="6265" y="8041"/>
                  </a:moveTo>
                  <a:cubicBezTo>
                    <a:pt x="6187" y="8041"/>
                    <a:pt x="6088" y="8165"/>
                    <a:pt x="6023" y="8360"/>
                  </a:cubicBezTo>
                  <a:cubicBezTo>
                    <a:pt x="5915" y="8602"/>
                    <a:pt x="5593" y="9032"/>
                    <a:pt x="5243" y="9328"/>
                  </a:cubicBezTo>
                  <a:cubicBezTo>
                    <a:pt x="4918" y="9620"/>
                    <a:pt x="4789" y="9746"/>
                    <a:pt x="4840" y="9746"/>
                  </a:cubicBezTo>
                  <a:cubicBezTo>
                    <a:pt x="4873" y="9746"/>
                    <a:pt x="4982" y="9692"/>
                    <a:pt x="5162" y="9596"/>
                  </a:cubicBezTo>
                  <a:cubicBezTo>
                    <a:pt x="5754" y="9328"/>
                    <a:pt x="6534" y="8279"/>
                    <a:pt x="6319" y="8064"/>
                  </a:cubicBezTo>
                  <a:cubicBezTo>
                    <a:pt x="6303" y="8048"/>
                    <a:pt x="6285" y="8041"/>
                    <a:pt x="6265" y="8041"/>
                  </a:cubicBezTo>
                  <a:close/>
                  <a:moveTo>
                    <a:pt x="5879" y="7138"/>
                  </a:moveTo>
                  <a:cubicBezTo>
                    <a:pt x="6247" y="7138"/>
                    <a:pt x="6590" y="7518"/>
                    <a:pt x="6749" y="8252"/>
                  </a:cubicBezTo>
                  <a:cubicBezTo>
                    <a:pt x="6937" y="9059"/>
                    <a:pt x="6453" y="9731"/>
                    <a:pt x="5297" y="10215"/>
                  </a:cubicBezTo>
                  <a:cubicBezTo>
                    <a:pt x="4746" y="10446"/>
                    <a:pt x="4290" y="10550"/>
                    <a:pt x="3965" y="10550"/>
                  </a:cubicBezTo>
                  <a:cubicBezTo>
                    <a:pt x="3305" y="10550"/>
                    <a:pt x="3187" y="10119"/>
                    <a:pt x="3926" y="9435"/>
                  </a:cubicBezTo>
                  <a:cubicBezTo>
                    <a:pt x="4356" y="9032"/>
                    <a:pt x="4813" y="8387"/>
                    <a:pt x="4974" y="8010"/>
                  </a:cubicBezTo>
                  <a:cubicBezTo>
                    <a:pt x="5224" y="7423"/>
                    <a:pt x="5561" y="7138"/>
                    <a:pt x="5879" y="7138"/>
                  </a:cubicBezTo>
                  <a:close/>
                  <a:moveTo>
                    <a:pt x="404" y="6666"/>
                  </a:moveTo>
                  <a:cubicBezTo>
                    <a:pt x="446" y="6666"/>
                    <a:pt x="518" y="6799"/>
                    <a:pt x="646" y="7042"/>
                  </a:cubicBezTo>
                  <a:cubicBezTo>
                    <a:pt x="857" y="7466"/>
                    <a:pt x="986" y="7572"/>
                    <a:pt x="1660" y="7572"/>
                  </a:cubicBezTo>
                  <a:cubicBezTo>
                    <a:pt x="1843" y="7572"/>
                    <a:pt x="2065" y="7565"/>
                    <a:pt x="2339" y="7553"/>
                  </a:cubicBezTo>
                  <a:cubicBezTo>
                    <a:pt x="3092" y="7499"/>
                    <a:pt x="3953" y="7365"/>
                    <a:pt x="4275" y="7230"/>
                  </a:cubicBezTo>
                  <a:cubicBezTo>
                    <a:pt x="4492" y="7152"/>
                    <a:pt x="4708" y="7102"/>
                    <a:pt x="4830" y="7102"/>
                  </a:cubicBezTo>
                  <a:cubicBezTo>
                    <a:pt x="4874" y="7102"/>
                    <a:pt x="4906" y="7109"/>
                    <a:pt x="4920" y="7123"/>
                  </a:cubicBezTo>
                  <a:cubicBezTo>
                    <a:pt x="5136" y="7338"/>
                    <a:pt x="3953" y="9113"/>
                    <a:pt x="3442" y="9408"/>
                  </a:cubicBezTo>
                  <a:cubicBezTo>
                    <a:pt x="3012" y="9623"/>
                    <a:pt x="2904" y="9838"/>
                    <a:pt x="2958" y="10242"/>
                  </a:cubicBezTo>
                  <a:cubicBezTo>
                    <a:pt x="3038" y="10645"/>
                    <a:pt x="2958" y="10753"/>
                    <a:pt x="2581" y="10753"/>
                  </a:cubicBezTo>
                  <a:cubicBezTo>
                    <a:pt x="1775" y="10699"/>
                    <a:pt x="914" y="10403"/>
                    <a:pt x="914" y="10161"/>
                  </a:cubicBezTo>
                  <a:cubicBezTo>
                    <a:pt x="888" y="10054"/>
                    <a:pt x="807" y="9758"/>
                    <a:pt x="699" y="9543"/>
                  </a:cubicBezTo>
                  <a:cubicBezTo>
                    <a:pt x="431" y="8951"/>
                    <a:pt x="699" y="8467"/>
                    <a:pt x="1398" y="8306"/>
                  </a:cubicBezTo>
                  <a:cubicBezTo>
                    <a:pt x="1517" y="8274"/>
                    <a:pt x="1627" y="8260"/>
                    <a:pt x="1727" y="8260"/>
                  </a:cubicBezTo>
                  <a:cubicBezTo>
                    <a:pt x="2642" y="8260"/>
                    <a:pt x="2737" y="9485"/>
                    <a:pt x="1694" y="9946"/>
                  </a:cubicBezTo>
                  <a:cubicBezTo>
                    <a:pt x="1049" y="10242"/>
                    <a:pt x="1022" y="10296"/>
                    <a:pt x="1452" y="10296"/>
                  </a:cubicBezTo>
                  <a:cubicBezTo>
                    <a:pt x="2232" y="10296"/>
                    <a:pt x="2931" y="9516"/>
                    <a:pt x="2689" y="8871"/>
                  </a:cubicBezTo>
                  <a:cubicBezTo>
                    <a:pt x="2478" y="8294"/>
                    <a:pt x="2143" y="8006"/>
                    <a:pt x="1675" y="8006"/>
                  </a:cubicBezTo>
                  <a:cubicBezTo>
                    <a:pt x="1488" y="8006"/>
                    <a:pt x="1279" y="8052"/>
                    <a:pt x="1049" y="8145"/>
                  </a:cubicBezTo>
                  <a:lnTo>
                    <a:pt x="350" y="8387"/>
                  </a:lnTo>
                  <a:lnTo>
                    <a:pt x="350" y="7419"/>
                  </a:lnTo>
                  <a:cubicBezTo>
                    <a:pt x="350" y="6898"/>
                    <a:pt x="350" y="6666"/>
                    <a:pt x="404" y="6666"/>
                  </a:cubicBezTo>
                  <a:close/>
                  <a:moveTo>
                    <a:pt x="8664" y="0"/>
                  </a:moveTo>
                  <a:cubicBezTo>
                    <a:pt x="8591" y="0"/>
                    <a:pt x="8436" y="195"/>
                    <a:pt x="8227" y="536"/>
                  </a:cubicBezTo>
                  <a:cubicBezTo>
                    <a:pt x="7959" y="966"/>
                    <a:pt x="7313" y="1800"/>
                    <a:pt x="6829" y="2364"/>
                  </a:cubicBezTo>
                  <a:cubicBezTo>
                    <a:pt x="6345" y="2929"/>
                    <a:pt x="5861" y="3735"/>
                    <a:pt x="5781" y="4165"/>
                  </a:cubicBezTo>
                  <a:cubicBezTo>
                    <a:pt x="5700" y="4596"/>
                    <a:pt x="5539" y="5026"/>
                    <a:pt x="5404" y="5106"/>
                  </a:cubicBezTo>
                  <a:cubicBezTo>
                    <a:pt x="5354" y="5137"/>
                    <a:pt x="5315" y="5152"/>
                    <a:pt x="5290" y="5152"/>
                  </a:cubicBezTo>
                  <a:cubicBezTo>
                    <a:pt x="5249" y="5152"/>
                    <a:pt x="5246" y="5110"/>
                    <a:pt x="5297" y="5026"/>
                  </a:cubicBezTo>
                  <a:cubicBezTo>
                    <a:pt x="5586" y="4552"/>
                    <a:pt x="4588" y="3950"/>
                    <a:pt x="3612" y="3950"/>
                  </a:cubicBezTo>
                  <a:cubicBezTo>
                    <a:pt x="3591" y="3950"/>
                    <a:pt x="3570" y="3950"/>
                    <a:pt x="3549" y="3950"/>
                  </a:cubicBezTo>
                  <a:cubicBezTo>
                    <a:pt x="1425" y="4058"/>
                    <a:pt x="135" y="5590"/>
                    <a:pt x="54" y="8172"/>
                  </a:cubicBezTo>
                  <a:cubicBezTo>
                    <a:pt x="0" y="10107"/>
                    <a:pt x="350" y="10645"/>
                    <a:pt x="1829" y="10941"/>
                  </a:cubicBezTo>
                  <a:lnTo>
                    <a:pt x="1829" y="10968"/>
                  </a:lnTo>
                  <a:cubicBezTo>
                    <a:pt x="2361" y="11077"/>
                    <a:pt x="2878" y="11129"/>
                    <a:pt x="3370" y="11129"/>
                  </a:cubicBezTo>
                  <a:cubicBezTo>
                    <a:pt x="6132" y="11129"/>
                    <a:pt x="8077" y="9508"/>
                    <a:pt x="7233" y="7499"/>
                  </a:cubicBezTo>
                  <a:cubicBezTo>
                    <a:pt x="7135" y="7284"/>
                    <a:pt x="7180" y="7197"/>
                    <a:pt x="7493" y="7197"/>
                  </a:cubicBezTo>
                  <a:cubicBezTo>
                    <a:pt x="7609" y="7197"/>
                    <a:pt x="7762" y="7209"/>
                    <a:pt x="7959" y="7230"/>
                  </a:cubicBezTo>
                  <a:cubicBezTo>
                    <a:pt x="8007" y="7233"/>
                    <a:pt x="8064" y="7235"/>
                    <a:pt x="8127" y="7235"/>
                  </a:cubicBezTo>
                  <a:cubicBezTo>
                    <a:pt x="8690" y="7235"/>
                    <a:pt x="9783" y="7128"/>
                    <a:pt x="10701" y="6935"/>
                  </a:cubicBezTo>
                  <a:lnTo>
                    <a:pt x="12556" y="6585"/>
                  </a:lnTo>
                  <a:lnTo>
                    <a:pt x="10809" y="6720"/>
                  </a:lnTo>
                  <a:cubicBezTo>
                    <a:pt x="9579" y="6814"/>
                    <a:pt x="8771" y="6867"/>
                    <a:pt x="8217" y="6867"/>
                  </a:cubicBezTo>
                  <a:cubicBezTo>
                    <a:pt x="7510" y="6867"/>
                    <a:pt x="7217" y="6781"/>
                    <a:pt x="6991" y="6585"/>
                  </a:cubicBezTo>
                  <a:cubicBezTo>
                    <a:pt x="6534" y="6209"/>
                    <a:pt x="6964" y="5617"/>
                    <a:pt x="8147" y="4999"/>
                  </a:cubicBezTo>
                  <a:cubicBezTo>
                    <a:pt x="8523" y="4811"/>
                    <a:pt x="8711" y="4596"/>
                    <a:pt x="8550" y="4542"/>
                  </a:cubicBezTo>
                  <a:cubicBezTo>
                    <a:pt x="8536" y="4537"/>
                    <a:pt x="8520" y="4535"/>
                    <a:pt x="8500" y="4535"/>
                  </a:cubicBezTo>
                  <a:cubicBezTo>
                    <a:pt x="8292" y="4535"/>
                    <a:pt x="7778" y="4791"/>
                    <a:pt x="7286" y="5160"/>
                  </a:cubicBezTo>
                  <a:cubicBezTo>
                    <a:pt x="6779" y="5528"/>
                    <a:pt x="6445" y="5717"/>
                    <a:pt x="6234" y="5717"/>
                  </a:cubicBezTo>
                  <a:cubicBezTo>
                    <a:pt x="5998" y="5717"/>
                    <a:pt x="5915" y="5481"/>
                    <a:pt x="5915" y="4999"/>
                  </a:cubicBezTo>
                  <a:cubicBezTo>
                    <a:pt x="5915" y="4219"/>
                    <a:pt x="6453" y="3251"/>
                    <a:pt x="7717" y="1692"/>
                  </a:cubicBezTo>
                  <a:cubicBezTo>
                    <a:pt x="8281" y="1020"/>
                    <a:pt x="8711" y="321"/>
                    <a:pt x="8711" y="106"/>
                  </a:cubicBezTo>
                  <a:cubicBezTo>
                    <a:pt x="8711" y="34"/>
                    <a:pt x="8695" y="0"/>
                    <a:pt x="866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4715025" y="1908375"/>
              <a:ext cx="432225" cy="172300"/>
            </a:xfrm>
            <a:custGeom>
              <a:avLst/>
              <a:gdLst/>
              <a:ahLst/>
              <a:cxnLst/>
              <a:rect l="l" t="t" r="r" b="b"/>
              <a:pathLst>
                <a:path w="17289" h="6892" extrusionOk="0">
                  <a:moveTo>
                    <a:pt x="10432" y="566"/>
                  </a:moveTo>
                  <a:cubicBezTo>
                    <a:pt x="10486" y="566"/>
                    <a:pt x="10567" y="620"/>
                    <a:pt x="10567" y="674"/>
                  </a:cubicBezTo>
                  <a:cubicBezTo>
                    <a:pt x="10567" y="755"/>
                    <a:pt x="10540" y="808"/>
                    <a:pt x="10459" y="808"/>
                  </a:cubicBezTo>
                  <a:cubicBezTo>
                    <a:pt x="10405" y="808"/>
                    <a:pt x="10352" y="782"/>
                    <a:pt x="10325" y="701"/>
                  </a:cubicBezTo>
                  <a:cubicBezTo>
                    <a:pt x="10325" y="647"/>
                    <a:pt x="10379" y="593"/>
                    <a:pt x="10432" y="566"/>
                  </a:cubicBezTo>
                  <a:close/>
                  <a:moveTo>
                    <a:pt x="11188" y="721"/>
                  </a:moveTo>
                  <a:cubicBezTo>
                    <a:pt x="11231" y="721"/>
                    <a:pt x="11271" y="765"/>
                    <a:pt x="11293" y="808"/>
                  </a:cubicBezTo>
                  <a:cubicBezTo>
                    <a:pt x="11293" y="889"/>
                    <a:pt x="11239" y="943"/>
                    <a:pt x="11185" y="943"/>
                  </a:cubicBezTo>
                  <a:cubicBezTo>
                    <a:pt x="11131" y="943"/>
                    <a:pt x="11078" y="916"/>
                    <a:pt x="11051" y="835"/>
                  </a:cubicBezTo>
                  <a:cubicBezTo>
                    <a:pt x="11051" y="782"/>
                    <a:pt x="11104" y="728"/>
                    <a:pt x="11158" y="728"/>
                  </a:cubicBezTo>
                  <a:cubicBezTo>
                    <a:pt x="11168" y="723"/>
                    <a:pt x="11178" y="721"/>
                    <a:pt x="11188" y="721"/>
                  </a:cubicBezTo>
                  <a:close/>
                  <a:moveTo>
                    <a:pt x="6480" y="889"/>
                  </a:moveTo>
                  <a:cubicBezTo>
                    <a:pt x="6561" y="889"/>
                    <a:pt x="6615" y="916"/>
                    <a:pt x="6615" y="997"/>
                  </a:cubicBezTo>
                  <a:cubicBezTo>
                    <a:pt x="6615" y="1050"/>
                    <a:pt x="6588" y="1104"/>
                    <a:pt x="6507" y="1131"/>
                  </a:cubicBezTo>
                  <a:cubicBezTo>
                    <a:pt x="6453" y="1131"/>
                    <a:pt x="6399" y="1077"/>
                    <a:pt x="6373" y="1024"/>
                  </a:cubicBezTo>
                  <a:cubicBezTo>
                    <a:pt x="6373" y="970"/>
                    <a:pt x="6426" y="889"/>
                    <a:pt x="6480" y="889"/>
                  </a:cubicBezTo>
                  <a:close/>
                  <a:moveTo>
                    <a:pt x="12825" y="943"/>
                  </a:moveTo>
                  <a:cubicBezTo>
                    <a:pt x="12906" y="943"/>
                    <a:pt x="12960" y="997"/>
                    <a:pt x="12960" y="1050"/>
                  </a:cubicBezTo>
                  <a:cubicBezTo>
                    <a:pt x="12960" y="1104"/>
                    <a:pt x="12933" y="1185"/>
                    <a:pt x="12852" y="1185"/>
                  </a:cubicBezTo>
                  <a:cubicBezTo>
                    <a:pt x="12798" y="1185"/>
                    <a:pt x="12745" y="1158"/>
                    <a:pt x="12745" y="1077"/>
                  </a:cubicBezTo>
                  <a:cubicBezTo>
                    <a:pt x="12718" y="1024"/>
                    <a:pt x="12771" y="970"/>
                    <a:pt x="12825" y="943"/>
                  </a:cubicBezTo>
                  <a:close/>
                  <a:moveTo>
                    <a:pt x="11911" y="1077"/>
                  </a:moveTo>
                  <a:cubicBezTo>
                    <a:pt x="11965" y="1077"/>
                    <a:pt x="12045" y="1104"/>
                    <a:pt x="12045" y="1185"/>
                  </a:cubicBezTo>
                  <a:cubicBezTo>
                    <a:pt x="12045" y="1239"/>
                    <a:pt x="12019" y="1292"/>
                    <a:pt x="11938" y="1319"/>
                  </a:cubicBezTo>
                  <a:cubicBezTo>
                    <a:pt x="11884" y="1319"/>
                    <a:pt x="11830" y="1266"/>
                    <a:pt x="11804" y="1212"/>
                  </a:cubicBezTo>
                  <a:cubicBezTo>
                    <a:pt x="11804" y="1158"/>
                    <a:pt x="11857" y="1077"/>
                    <a:pt x="11911" y="1077"/>
                  </a:cubicBezTo>
                  <a:close/>
                  <a:moveTo>
                    <a:pt x="6187" y="1877"/>
                  </a:moveTo>
                  <a:cubicBezTo>
                    <a:pt x="6230" y="1877"/>
                    <a:pt x="6270" y="1921"/>
                    <a:pt x="6292" y="1965"/>
                  </a:cubicBezTo>
                  <a:cubicBezTo>
                    <a:pt x="6292" y="2045"/>
                    <a:pt x="6238" y="2099"/>
                    <a:pt x="6184" y="2099"/>
                  </a:cubicBezTo>
                  <a:cubicBezTo>
                    <a:pt x="6174" y="2104"/>
                    <a:pt x="6164" y="2106"/>
                    <a:pt x="6153" y="2106"/>
                  </a:cubicBezTo>
                  <a:cubicBezTo>
                    <a:pt x="6104" y="2106"/>
                    <a:pt x="6050" y="2062"/>
                    <a:pt x="6050" y="2018"/>
                  </a:cubicBezTo>
                  <a:cubicBezTo>
                    <a:pt x="6050" y="1938"/>
                    <a:pt x="6077" y="1884"/>
                    <a:pt x="6157" y="1884"/>
                  </a:cubicBezTo>
                  <a:cubicBezTo>
                    <a:pt x="6167" y="1879"/>
                    <a:pt x="6177" y="1877"/>
                    <a:pt x="6187" y="1877"/>
                  </a:cubicBezTo>
                  <a:close/>
                  <a:moveTo>
                    <a:pt x="11938" y="4599"/>
                  </a:moveTo>
                  <a:cubicBezTo>
                    <a:pt x="11857" y="4599"/>
                    <a:pt x="11830" y="4680"/>
                    <a:pt x="11830" y="4734"/>
                  </a:cubicBezTo>
                  <a:cubicBezTo>
                    <a:pt x="11830" y="4788"/>
                    <a:pt x="11911" y="4841"/>
                    <a:pt x="11965" y="4841"/>
                  </a:cubicBezTo>
                  <a:cubicBezTo>
                    <a:pt x="12019" y="4814"/>
                    <a:pt x="12072" y="4761"/>
                    <a:pt x="12072" y="4707"/>
                  </a:cubicBezTo>
                  <a:cubicBezTo>
                    <a:pt x="12045" y="4626"/>
                    <a:pt x="11992" y="4599"/>
                    <a:pt x="11938" y="4599"/>
                  </a:cubicBezTo>
                  <a:close/>
                  <a:moveTo>
                    <a:pt x="4466" y="4700"/>
                  </a:moveTo>
                  <a:cubicBezTo>
                    <a:pt x="4456" y="4700"/>
                    <a:pt x="4447" y="4702"/>
                    <a:pt x="4437" y="4707"/>
                  </a:cubicBezTo>
                  <a:cubicBezTo>
                    <a:pt x="4356" y="4707"/>
                    <a:pt x="4329" y="4761"/>
                    <a:pt x="4329" y="4841"/>
                  </a:cubicBezTo>
                  <a:cubicBezTo>
                    <a:pt x="4329" y="4885"/>
                    <a:pt x="4383" y="4929"/>
                    <a:pt x="4432" y="4929"/>
                  </a:cubicBezTo>
                  <a:cubicBezTo>
                    <a:pt x="4443" y="4929"/>
                    <a:pt x="4454" y="4927"/>
                    <a:pt x="4464" y="4922"/>
                  </a:cubicBezTo>
                  <a:cubicBezTo>
                    <a:pt x="4517" y="4922"/>
                    <a:pt x="4571" y="4868"/>
                    <a:pt x="4571" y="4788"/>
                  </a:cubicBezTo>
                  <a:cubicBezTo>
                    <a:pt x="4549" y="4744"/>
                    <a:pt x="4509" y="4700"/>
                    <a:pt x="4466" y="4700"/>
                  </a:cubicBezTo>
                  <a:close/>
                  <a:moveTo>
                    <a:pt x="3819" y="4107"/>
                  </a:moveTo>
                  <a:cubicBezTo>
                    <a:pt x="3733" y="4107"/>
                    <a:pt x="3631" y="4183"/>
                    <a:pt x="3550" y="4357"/>
                  </a:cubicBezTo>
                  <a:cubicBezTo>
                    <a:pt x="3469" y="4573"/>
                    <a:pt x="3388" y="4814"/>
                    <a:pt x="3415" y="4895"/>
                  </a:cubicBezTo>
                  <a:cubicBezTo>
                    <a:pt x="3424" y="5005"/>
                    <a:pt x="3483" y="5053"/>
                    <a:pt x="3560" y="5053"/>
                  </a:cubicBezTo>
                  <a:cubicBezTo>
                    <a:pt x="3710" y="5053"/>
                    <a:pt x="3926" y="4874"/>
                    <a:pt x="3980" y="4626"/>
                  </a:cubicBezTo>
                  <a:cubicBezTo>
                    <a:pt x="4063" y="4310"/>
                    <a:pt x="3961" y="4107"/>
                    <a:pt x="3819" y="4107"/>
                  </a:cubicBezTo>
                  <a:close/>
                  <a:moveTo>
                    <a:pt x="5405" y="5030"/>
                  </a:moveTo>
                  <a:cubicBezTo>
                    <a:pt x="5351" y="5030"/>
                    <a:pt x="5297" y="5110"/>
                    <a:pt x="5324" y="5164"/>
                  </a:cubicBezTo>
                  <a:cubicBezTo>
                    <a:pt x="5324" y="5218"/>
                    <a:pt x="5378" y="5272"/>
                    <a:pt x="5458" y="5272"/>
                  </a:cubicBezTo>
                  <a:cubicBezTo>
                    <a:pt x="5512" y="5245"/>
                    <a:pt x="5566" y="5191"/>
                    <a:pt x="5539" y="5137"/>
                  </a:cubicBezTo>
                  <a:cubicBezTo>
                    <a:pt x="5539" y="5056"/>
                    <a:pt x="5485" y="5030"/>
                    <a:pt x="5405" y="5030"/>
                  </a:cubicBezTo>
                  <a:close/>
                  <a:moveTo>
                    <a:pt x="9461" y="1907"/>
                  </a:moveTo>
                  <a:cubicBezTo>
                    <a:pt x="9527" y="1907"/>
                    <a:pt x="9591" y="1908"/>
                    <a:pt x="9653" y="1911"/>
                  </a:cubicBezTo>
                  <a:cubicBezTo>
                    <a:pt x="10645" y="1942"/>
                    <a:pt x="11056" y="1955"/>
                    <a:pt x="11610" y="1955"/>
                  </a:cubicBezTo>
                  <a:cubicBezTo>
                    <a:pt x="12001" y="1955"/>
                    <a:pt x="12465" y="1949"/>
                    <a:pt x="13255" y="1938"/>
                  </a:cubicBezTo>
                  <a:cubicBezTo>
                    <a:pt x="14089" y="1938"/>
                    <a:pt x="14788" y="1991"/>
                    <a:pt x="14869" y="2099"/>
                  </a:cubicBezTo>
                  <a:cubicBezTo>
                    <a:pt x="15245" y="2529"/>
                    <a:pt x="14788" y="2986"/>
                    <a:pt x="13766" y="3228"/>
                  </a:cubicBezTo>
                  <a:cubicBezTo>
                    <a:pt x="13202" y="3363"/>
                    <a:pt x="12529" y="3578"/>
                    <a:pt x="12261" y="3685"/>
                  </a:cubicBezTo>
                  <a:cubicBezTo>
                    <a:pt x="12019" y="3820"/>
                    <a:pt x="11239" y="4142"/>
                    <a:pt x="10486" y="4438"/>
                  </a:cubicBezTo>
                  <a:cubicBezTo>
                    <a:pt x="8904" y="5083"/>
                    <a:pt x="5165" y="5585"/>
                    <a:pt x="2929" y="5585"/>
                  </a:cubicBezTo>
                  <a:cubicBezTo>
                    <a:pt x="2087" y="5585"/>
                    <a:pt x="1458" y="5514"/>
                    <a:pt x="1237" y="5352"/>
                  </a:cubicBezTo>
                  <a:cubicBezTo>
                    <a:pt x="1103" y="5245"/>
                    <a:pt x="1237" y="5137"/>
                    <a:pt x="1614" y="5083"/>
                  </a:cubicBezTo>
                  <a:cubicBezTo>
                    <a:pt x="2367" y="4976"/>
                    <a:pt x="2367" y="4680"/>
                    <a:pt x="1641" y="4277"/>
                  </a:cubicBezTo>
                  <a:cubicBezTo>
                    <a:pt x="1130" y="4035"/>
                    <a:pt x="1130" y="3981"/>
                    <a:pt x="1452" y="3793"/>
                  </a:cubicBezTo>
                  <a:cubicBezTo>
                    <a:pt x="1572" y="3730"/>
                    <a:pt x="1678" y="3697"/>
                    <a:pt x="1773" y="3697"/>
                  </a:cubicBezTo>
                  <a:cubicBezTo>
                    <a:pt x="2086" y="3697"/>
                    <a:pt x="2282" y="4057"/>
                    <a:pt x="2447" y="4922"/>
                  </a:cubicBezTo>
                  <a:cubicBezTo>
                    <a:pt x="2466" y="5033"/>
                    <a:pt x="2536" y="5094"/>
                    <a:pt x="2612" y="5094"/>
                  </a:cubicBezTo>
                  <a:cubicBezTo>
                    <a:pt x="2647" y="5094"/>
                    <a:pt x="2683" y="5081"/>
                    <a:pt x="2716" y="5056"/>
                  </a:cubicBezTo>
                  <a:cubicBezTo>
                    <a:pt x="2850" y="4949"/>
                    <a:pt x="2904" y="4761"/>
                    <a:pt x="2824" y="4599"/>
                  </a:cubicBezTo>
                  <a:cubicBezTo>
                    <a:pt x="2743" y="4465"/>
                    <a:pt x="2850" y="4223"/>
                    <a:pt x="3012" y="4035"/>
                  </a:cubicBezTo>
                  <a:cubicBezTo>
                    <a:pt x="3281" y="3793"/>
                    <a:pt x="3281" y="3658"/>
                    <a:pt x="3012" y="3416"/>
                  </a:cubicBezTo>
                  <a:cubicBezTo>
                    <a:pt x="2743" y="3174"/>
                    <a:pt x="2770" y="3094"/>
                    <a:pt x="3173" y="2906"/>
                  </a:cubicBezTo>
                  <a:cubicBezTo>
                    <a:pt x="3295" y="2855"/>
                    <a:pt x="3409" y="2831"/>
                    <a:pt x="3511" y="2831"/>
                  </a:cubicBezTo>
                  <a:cubicBezTo>
                    <a:pt x="3680" y="2831"/>
                    <a:pt x="3815" y="2896"/>
                    <a:pt x="3899" y="3013"/>
                  </a:cubicBezTo>
                  <a:cubicBezTo>
                    <a:pt x="4033" y="3201"/>
                    <a:pt x="4249" y="3309"/>
                    <a:pt x="4383" y="3309"/>
                  </a:cubicBezTo>
                  <a:cubicBezTo>
                    <a:pt x="4517" y="3282"/>
                    <a:pt x="4544" y="3174"/>
                    <a:pt x="4437" y="3067"/>
                  </a:cubicBezTo>
                  <a:cubicBezTo>
                    <a:pt x="4356" y="2959"/>
                    <a:pt x="4383" y="2798"/>
                    <a:pt x="4491" y="2690"/>
                  </a:cubicBezTo>
                  <a:cubicBezTo>
                    <a:pt x="4541" y="2660"/>
                    <a:pt x="4588" y="2645"/>
                    <a:pt x="4628" y="2645"/>
                  </a:cubicBezTo>
                  <a:cubicBezTo>
                    <a:pt x="4694" y="2645"/>
                    <a:pt x="4743" y="2687"/>
                    <a:pt x="4759" y="2771"/>
                  </a:cubicBezTo>
                  <a:cubicBezTo>
                    <a:pt x="4759" y="2868"/>
                    <a:pt x="4808" y="2916"/>
                    <a:pt x="4870" y="2916"/>
                  </a:cubicBezTo>
                  <a:cubicBezTo>
                    <a:pt x="4911" y="2916"/>
                    <a:pt x="4958" y="2895"/>
                    <a:pt x="5001" y="2852"/>
                  </a:cubicBezTo>
                  <a:cubicBezTo>
                    <a:pt x="5489" y="2441"/>
                    <a:pt x="8038" y="1907"/>
                    <a:pt x="9461" y="1907"/>
                  </a:cubicBezTo>
                  <a:close/>
                  <a:moveTo>
                    <a:pt x="16691" y="0"/>
                  </a:moveTo>
                  <a:cubicBezTo>
                    <a:pt x="16633" y="0"/>
                    <a:pt x="16247" y="262"/>
                    <a:pt x="15836" y="647"/>
                  </a:cubicBezTo>
                  <a:cubicBezTo>
                    <a:pt x="15275" y="1156"/>
                    <a:pt x="14529" y="1482"/>
                    <a:pt x="14117" y="1482"/>
                  </a:cubicBezTo>
                  <a:cubicBezTo>
                    <a:pt x="13898" y="1482"/>
                    <a:pt x="13773" y="1390"/>
                    <a:pt x="13820" y="1185"/>
                  </a:cubicBezTo>
                  <a:cubicBezTo>
                    <a:pt x="13942" y="661"/>
                    <a:pt x="12065" y="284"/>
                    <a:pt x="10507" y="284"/>
                  </a:cubicBezTo>
                  <a:cubicBezTo>
                    <a:pt x="9669" y="284"/>
                    <a:pt x="8923" y="393"/>
                    <a:pt x="8631" y="647"/>
                  </a:cubicBezTo>
                  <a:cubicBezTo>
                    <a:pt x="8410" y="842"/>
                    <a:pt x="8277" y="943"/>
                    <a:pt x="8137" y="943"/>
                  </a:cubicBezTo>
                  <a:cubicBezTo>
                    <a:pt x="7989" y="943"/>
                    <a:pt x="7833" y="829"/>
                    <a:pt x="7556" y="593"/>
                  </a:cubicBezTo>
                  <a:cubicBezTo>
                    <a:pt x="7220" y="310"/>
                    <a:pt x="6836" y="175"/>
                    <a:pt x="6463" y="175"/>
                  </a:cubicBezTo>
                  <a:cubicBezTo>
                    <a:pt x="5879" y="175"/>
                    <a:pt x="5324" y="508"/>
                    <a:pt x="5028" y="1131"/>
                  </a:cubicBezTo>
                  <a:cubicBezTo>
                    <a:pt x="4759" y="1776"/>
                    <a:pt x="4329" y="2072"/>
                    <a:pt x="2743" y="2852"/>
                  </a:cubicBezTo>
                  <a:cubicBezTo>
                    <a:pt x="189" y="4089"/>
                    <a:pt x="1" y="4250"/>
                    <a:pt x="673" y="4626"/>
                  </a:cubicBezTo>
                  <a:cubicBezTo>
                    <a:pt x="1130" y="4895"/>
                    <a:pt x="1130" y="4895"/>
                    <a:pt x="753" y="4976"/>
                  </a:cubicBezTo>
                  <a:cubicBezTo>
                    <a:pt x="54" y="5083"/>
                    <a:pt x="538" y="5567"/>
                    <a:pt x="1506" y="5755"/>
                  </a:cubicBezTo>
                  <a:cubicBezTo>
                    <a:pt x="1855" y="5814"/>
                    <a:pt x="2553" y="5858"/>
                    <a:pt x="3248" y="5858"/>
                  </a:cubicBezTo>
                  <a:cubicBezTo>
                    <a:pt x="3517" y="5858"/>
                    <a:pt x="3786" y="5851"/>
                    <a:pt x="4033" y="5836"/>
                  </a:cubicBezTo>
                  <a:cubicBezTo>
                    <a:pt x="4168" y="5833"/>
                    <a:pt x="4295" y="5831"/>
                    <a:pt x="4415" y="5831"/>
                  </a:cubicBezTo>
                  <a:cubicBezTo>
                    <a:pt x="5255" y="5831"/>
                    <a:pt x="5737" y="5913"/>
                    <a:pt x="5808" y="6078"/>
                  </a:cubicBezTo>
                  <a:cubicBezTo>
                    <a:pt x="5889" y="6239"/>
                    <a:pt x="6023" y="6535"/>
                    <a:pt x="6131" y="6723"/>
                  </a:cubicBezTo>
                  <a:cubicBezTo>
                    <a:pt x="6185" y="6841"/>
                    <a:pt x="6352" y="6892"/>
                    <a:pt x="6554" y="6892"/>
                  </a:cubicBezTo>
                  <a:cubicBezTo>
                    <a:pt x="6951" y="6892"/>
                    <a:pt x="7484" y="6695"/>
                    <a:pt x="7556" y="6428"/>
                  </a:cubicBezTo>
                  <a:cubicBezTo>
                    <a:pt x="7690" y="5836"/>
                    <a:pt x="8039" y="5594"/>
                    <a:pt x="9438" y="5164"/>
                  </a:cubicBezTo>
                  <a:cubicBezTo>
                    <a:pt x="10842" y="4743"/>
                    <a:pt x="11531" y="4548"/>
                    <a:pt x="11857" y="4548"/>
                  </a:cubicBezTo>
                  <a:cubicBezTo>
                    <a:pt x="12092" y="4548"/>
                    <a:pt x="12137" y="4650"/>
                    <a:pt x="12126" y="4841"/>
                  </a:cubicBezTo>
                  <a:cubicBezTo>
                    <a:pt x="12126" y="5170"/>
                    <a:pt x="12265" y="5325"/>
                    <a:pt x="12452" y="5325"/>
                  </a:cubicBezTo>
                  <a:cubicBezTo>
                    <a:pt x="12694" y="5325"/>
                    <a:pt x="13017" y="5069"/>
                    <a:pt x="13228" y="4599"/>
                  </a:cubicBezTo>
                  <a:cubicBezTo>
                    <a:pt x="13417" y="4142"/>
                    <a:pt x="13578" y="3712"/>
                    <a:pt x="13551" y="3605"/>
                  </a:cubicBezTo>
                  <a:cubicBezTo>
                    <a:pt x="13541" y="3492"/>
                    <a:pt x="13783" y="3442"/>
                    <a:pt x="14134" y="3442"/>
                  </a:cubicBezTo>
                  <a:cubicBezTo>
                    <a:pt x="14707" y="3442"/>
                    <a:pt x="15572" y="3576"/>
                    <a:pt x="16105" y="3793"/>
                  </a:cubicBezTo>
                  <a:cubicBezTo>
                    <a:pt x="16562" y="3981"/>
                    <a:pt x="16966" y="4142"/>
                    <a:pt x="17019" y="4142"/>
                  </a:cubicBezTo>
                  <a:cubicBezTo>
                    <a:pt x="17288" y="4089"/>
                    <a:pt x="16993" y="217"/>
                    <a:pt x="16697" y="2"/>
                  </a:cubicBezTo>
                  <a:cubicBezTo>
                    <a:pt x="16696" y="1"/>
                    <a:pt x="16694" y="0"/>
                    <a:pt x="16691" y="0"/>
                  </a:cubicBezTo>
                  <a:close/>
                </a:path>
              </a:pathLst>
            </a:custGeom>
            <a:solidFill>
              <a:srgbClr val="1F7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2329575" y="2965450"/>
              <a:ext cx="280300" cy="183100"/>
            </a:xfrm>
            <a:custGeom>
              <a:avLst/>
              <a:gdLst/>
              <a:ahLst/>
              <a:cxnLst/>
              <a:rect l="l" t="t" r="r" b="b"/>
              <a:pathLst>
                <a:path w="11212" h="7324" extrusionOk="0">
                  <a:moveTo>
                    <a:pt x="3187" y="4240"/>
                  </a:moveTo>
                  <a:cubicBezTo>
                    <a:pt x="3509" y="4240"/>
                    <a:pt x="3805" y="4342"/>
                    <a:pt x="3818" y="4554"/>
                  </a:cubicBezTo>
                  <a:cubicBezTo>
                    <a:pt x="3845" y="4769"/>
                    <a:pt x="3710" y="5038"/>
                    <a:pt x="3522" y="5200"/>
                  </a:cubicBezTo>
                  <a:cubicBezTo>
                    <a:pt x="3424" y="5278"/>
                    <a:pt x="3301" y="5312"/>
                    <a:pt x="3172" y="5312"/>
                  </a:cubicBezTo>
                  <a:cubicBezTo>
                    <a:pt x="2768" y="5312"/>
                    <a:pt x="2305" y="4981"/>
                    <a:pt x="2366" y="4635"/>
                  </a:cubicBezTo>
                  <a:cubicBezTo>
                    <a:pt x="2409" y="4376"/>
                    <a:pt x="2815" y="4240"/>
                    <a:pt x="3187" y="4240"/>
                  </a:cubicBezTo>
                  <a:close/>
                  <a:moveTo>
                    <a:pt x="6460" y="3044"/>
                  </a:moveTo>
                  <a:cubicBezTo>
                    <a:pt x="6511" y="3044"/>
                    <a:pt x="6589" y="3056"/>
                    <a:pt x="6695" y="3076"/>
                  </a:cubicBezTo>
                  <a:cubicBezTo>
                    <a:pt x="7851" y="3291"/>
                    <a:pt x="8012" y="4635"/>
                    <a:pt x="6964" y="5200"/>
                  </a:cubicBezTo>
                  <a:cubicBezTo>
                    <a:pt x="6598" y="5401"/>
                    <a:pt x="5672" y="5552"/>
                    <a:pt x="5185" y="5552"/>
                  </a:cubicBezTo>
                  <a:cubicBezTo>
                    <a:pt x="4956" y="5552"/>
                    <a:pt x="4825" y="5519"/>
                    <a:pt x="4893" y="5442"/>
                  </a:cubicBezTo>
                  <a:cubicBezTo>
                    <a:pt x="4947" y="5361"/>
                    <a:pt x="5512" y="5119"/>
                    <a:pt x="6130" y="4904"/>
                  </a:cubicBezTo>
                  <a:cubicBezTo>
                    <a:pt x="7421" y="4447"/>
                    <a:pt x="7555" y="4151"/>
                    <a:pt x="6748" y="3479"/>
                  </a:cubicBezTo>
                  <a:cubicBezTo>
                    <a:pt x="6404" y="3154"/>
                    <a:pt x="6304" y="3044"/>
                    <a:pt x="6460" y="3044"/>
                  </a:cubicBezTo>
                  <a:close/>
                  <a:moveTo>
                    <a:pt x="5942" y="2887"/>
                  </a:moveTo>
                  <a:cubicBezTo>
                    <a:pt x="6103" y="2887"/>
                    <a:pt x="6103" y="2941"/>
                    <a:pt x="5942" y="2995"/>
                  </a:cubicBezTo>
                  <a:cubicBezTo>
                    <a:pt x="5727" y="3076"/>
                    <a:pt x="5834" y="3210"/>
                    <a:pt x="6345" y="3533"/>
                  </a:cubicBezTo>
                  <a:cubicBezTo>
                    <a:pt x="7259" y="4097"/>
                    <a:pt x="6990" y="4447"/>
                    <a:pt x="5404" y="4716"/>
                  </a:cubicBezTo>
                  <a:cubicBezTo>
                    <a:pt x="5076" y="4774"/>
                    <a:pt x="4831" y="4804"/>
                    <a:pt x="4647" y="4804"/>
                  </a:cubicBezTo>
                  <a:cubicBezTo>
                    <a:pt x="4318" y="4804"/>
                    <a:pt x="4183" y="4707"/>
                    <a:pt x="4114" y="4501"/>
                  </a:cubicBezTo>
                  <a:cubicBezTo>
                    <a:pt x="3990" y="4129"/>
                    <a:pt x="3692" y="3921"/>
                    <a:pt x="3296" y="3921"/>
                  </a:cubicBezTo>
                  <a:cubicBezTo>
                    <a:pt x="3090" y="3921"/>
                    <a:pt x="2857" y="3978"/>
                    <a:pt x="2608" y="4097"/>
                  </a:cubicBezTo>
                  <a:cubicBezTo>
                    <a:pt x="1774" y="4474"/>
                    <a:pt x="1828" y="5253"/>
                    <a:pt x="2742" y="5576"/>
                  </a:cubicBezTo>
                  <a:cubicBezTo>
                    <a:pt x="3601" y="5870"/>
                    <a:pt x="3074" y="6391"/>
                    <a:pt x="2198" y="6391"/>
                  </a:cubicBezTo>
                  <a:cubicBezTo>
                    <a:pt x="2032" y="6391"/>
                    <a:pt x="1852" y="6372"/>
                    <a:pt x="1667" y="6329"/>
                  </a:cubicBezTo>
                  <a:cubicBezTo>
                    <a:pt x="242" y="6006"/>
                    <a:pt x="323" y="5038"/>
                    <a:pt x="1855" y="4151"/>
                  </a:cubicBezTo>
                  <a:cubicBezTo>
                    <a:pt x="2339" y="3855"/>
                    <a:pt x="2769" y="3479"/>
                    <a:pt x="2796" y="3345"/>
                  </a:cubicBezTo>
                  <a:cubicBezTo>
                    <a:pt x="2810" y="3260"/>
                    <a:pt x="2824" y="3220"/>
                    <a:pt x="2838" y="3220"/>
                  </a:cubicBezTo>
                  <a:cubicBezTo>
                    <a:pt x="2851" y="3220"/>
                    <a:pt x="2864" y="3253"/>
                    <a:pt x="2877" y="3318"/>
                  </a:cubicBezTo>
                  <a:cubicBezTo>
                    <a:pt x="2892" y="3465"/>
                    <a:pt x="3223" y="3548"/>
                    <a:pt x="3554" y="3548"/>
                  </a:cubicBezTo>
                  <a:cubicBezTo>
                    <a:pt x="3826" y="3548"/>
                    <a:pt x="4097" y="3493"/>
                    <a:pt x="4194" y="3371"/>
                  </a:cubicBezTo>
                  <a:cubicBezTo>
                    <a:pt x="4275" y="3264"/>
                    <a:pt x="4114" y="3183"/>
                    <a:pt x="3845" y="3183"/>
                  </a:cubicBezTo>
                  <a:cubicBezTo>
                    <a:pt x="3415" y="3156"/>
                    <a:pt x="3441" y="3129"/>
                    <a:pt x="3979" y="3049"/>
                  </a:cubicBezTo>
                  <a:cubicBezTo>
                    <a:pt x="4105" y="3022"/>
                    <a:pt x="4224" y="3010"/>
                    <a:pt x="4330" y="3010"/>
                  </a:cubicBezTo>
                  <a:cubicBezTo>
                    <a:pt x="4541" y="3010"/>
                    <a:pt x="4696" y="3058"/>
                    <a:pt x="4732" y="3129"/>
                  </a:cubicBezTo>
                  <a:cubicBezTo>
                    <a:pt x="4753" y="3215"/>
                    <a:pt x="4857" y="3254"/>
                    <a:pt x="4987" y="3254"/>
                  </a:cubicBezTo>
                  <a:cubicBezTo>
                    <a:pt x="5181" y="3254"/>
                    <a:pt x="5436" y="3167"/>
                    <a:pt x="5565" y="3022"/>
                  </a:cubicBezTo>
                  <a:cubicBezTo>
                    <a:pt x="5619" y="2968"/>
                    <a:pt x="5781" y="2914"/>
                    <a:pt x="5942" y="2887"/>
                  </a:cubicBezTo>
                  <a:close/>
                  <a:moveTo>
                    <a:pt x="6756" y="5834"/>
                  </a:moveTo>
                  <a:cubicBezTo>
                    <a:pt x="6914" y="5834"/>
                    <a:pt x="7018" y="5846"/>
                    <a:pt x="7044" y="5872"/>
                  </a:cubicBezTo>
                  <a:cubicBezTo>
                    <a:pt x="7666" y="6394"/>
                    <a:pt x="5571" y="6986"/>
                    <a:pt x="3145" y="6986"/>
                  </a:cubicBezTo>
                  <a:cubicBezTo>
                    <a:pt x="2950" y="6986"/>
                    <a:pt x="2752" y="6982"/>
                    <a:pt x="2554" y="6974"/>
                  </a:cubicBezTo>
                  <a:cubicBezTo>
                    <a:pt x="1640" y="6947"/>
                    <a:pt x="941" y="6786"/>
                    <a:pt x="672" y="6517"/>
                  </a:cubicBezTo>
                  <a:cubicBezTo>
                    <a:pt x="426" y="6300"/>
                    <a:pt x="312" y="6200"/>
                    <a:pt x="369" y="6200"/>
                  </a:cubicBezTo>
                  <a:cubicBezTo>
                    <a:pt x="418" y="6200"/>
                    <a:pt x="592" y="6273"/>
                    <a:pt x="914" y="6410"/>
                  </a:cubicBezTo>
                  <a:cubicBezTo>
                    <a:pt x="1173" y="6533"/>
                    <a:pt x="1628" y="6591"/>
                    <a:pt x="2090" y="6591"/>
                  </a:cubicBezTo>
                  <a:cubicBezTo>
                    <a:pt x="2735" y="6591"/>
                    <a:pt x="3392" y="6479"/>
                    <a:pt x="3549" y="6275"/>
                  </a:cubicBezTo>
                  <a:cubicBezTo>
                    <a:pt x="3684" y="6140"/>
                    <a:pt x="5937" y="5834"/>
                    <a:pt x="6756" y="5834"/>
                  </a:cubicBezTo>
                  <a:close/>
                  <a:moveTo>
                    <a:pt x="7758" y="0"/>
                  </a:moveTo>
                  <a:cubicBezTo>
                    <a:pt x="7483" y="0"/>
                    <a:pt x="7660" y="183"/>
                    <a:pt x="8577" y="817"/>
                  </a:cubicBezTo>
                  <a:cubicBezTo>
                    <a:pt x="10082" y="1946"/>
                    <a:pt x="10405" y="3264"/>
                    <a:pt x="9410" y="4420"/>
                  </a:cubicBezTo>
                  <a:lnTo>
                    <a:pt x="8819" y="5092"/>
                  </a:lnTo>
                  <a:lnTo>
                    <a:pt x="9141" y="4044"/>
                  </a:lnTo>
                  <a:cubicBezTo>
                    <a:pt x="9437" y="2941"/>
                    <a:pt x="9061" y="1651"/>
                    <a:pt x="8335" y="1409"/>
                  </a:cubicBezTo>
                  <a:cubicBezTo>
                    <a:pt x="8260" y="1377"/>
                    <a:pt x="8199" y="1362"/>
                    <a:pt x="8156" y="1362"/>
                  </a:cubicBezTo>
                  <a:cubicBezTo>
                    <a:pt x="8091" y="1362"/>
                    <a:pt x="8071" y="1397"/>
                    <a:pt x="8120" y="1463"/>
                  </a:cubicBezTo>
                  <a:cubicBezTo>
                    <a:pt x="8200" y="1570"/>
                    <a:pt x="8415" y="1866"/>
                    <a:pt x="8630" y="2135"/>
                  </a:cubicBezTo>
                  <a:cubicBezTo>
                    <a:pt x="9061" y="2699"/>
                    <a:pt x="8872" y="3990"/>
                    <a:pt x="8281" y="4662"/>
                  </a:cubicBezTo>
                  <a:cubicBezTo>
                    <a:pt x="8074" y="4895"/>
                    <a:pt x="7961" y="5015"/>
                    <a:pt x="7916" y="5015"/>
                  </a:cubicBezTo>
                  <a:cubicBezTo>
                    <a:pt x="7868" y="5015"/>
                    <a:pt x="7901" y="4874"/>
                    <a:pt x="7985" y="4581"/>
                  </a:cubicBezTo>
                  <a:cubicBezTo>
                    <a:pt x="8289" y="3367"/>
                    <a:pt x="6986" y="2595"/>
                    <a:pt x="5191" y="2595"/>
                  </a:cubicBezTo>
                  <a:cubicBezTo>
                    <a:pt x="4442" y="2595"/>
                    <a:pt x="3608" y="2729"/>
                    <a:pt x="2769" y="3022"/>
                  </a:cubicBezTo>
                  <a:cubicBezTo>
                    <a:pt x="618" y="3775"/>
                    <a:pt x="0" y="4474"/>
                    <a:pt x="0" y="6087"/>
                  </a:cubicBezTo>
                  <a:cubicBezTo>
                    <a:pt x="20" y="6884"/>
                    <a:pt x="1236" y="7323"/>
                    <a:pt x="3223" y="7323"/>
                  </a:cubicBezTo>
                  <a:cubicBezTo>
                    <a:pt x="3851" y="7323"/>
                    <a:pt x="4555" y="7280"/>
                    <a:pt x="5323" y="7189"/>
                  </a:cubicBezTo>
                  <a:cubicBezTo>
                    <a:pt x="6990" y="7001"/>
                    <a:pt x="7179" y="6893"/>
                    <a:pt x="7340" y="6114"/>
                  </a:cubicBezTo>
                  <a:cubicBezTo>
                    <a:pt x="7421" y="5764"/>
                    <a:pt x="7663" y="5603"/>
                    <a:pt x="8335" y="5495"/>
                  </a:cubicBezTo>
                  <a:cubicBezTo>
                    <a:pt x="11211" y="5011"/>
                    <a:pt x="10835" y="280"/>
                    <a:pt x="7905" y="11"/>
                  </a:cubicBezTo>
                  <a:cubicBezTo>
                    <a:pt x="7847" y="4"/>
                    <a:pt x="7798" y="0"/>
                    <a:pt x="7758" y="0"/>
                  </a:cubicBezTo>
                  <a:close/>
                </a:path>
              </a:pathLst>
            </a:custGeom>
            <a:solidFill>
              <a:srgbClr val="FDB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3539300" y="1293750"/>
              <a:ext cx="216700" cy="254250"/>
            </a:xfrm>
            <a:custGeom>
              <a:avLst/>
              <a:gdLst/>
              <a:ahLst/>
              <a:cxnLst/>
              <a:rect l="l" t="t" r="r" b="b"/>
              <a:pathLst>
                <a:path w="8668" h="10170" extrusionOk="0">
                  <a:moveTo>
                    <a:pt x="4116" y="335"/>
                  </a:moveTo>
                  <a:cubicBezTo>
                    <a:pt x="4840" y="335"/>
                    <a:pt x="5373" y="737"/>
                    <a:pt x="6190" y="1787"/>
                  </a:cubicBezTo>
                  <a:cubicBezTo>
                    <a:pt x="7002" y="2864"/>
                    <a:pt x="7331" y="4084"/>
                    <a:pt x="6910" y="4084"/>
                  </a:cubicBezTo>
                  <a:cubicBezTo>
                    <a:pt x="6816" y="4084"/>
                    <a:pt x="6685" y="4022"/>
                    <a:pt x="6512" y="3885"/>
                  </a:cubicBezTo>
                  <a:cubicBezTo>
                    <a:pt x="5494" y="3015"/>
                    <a:pt x="4291" y="2283"/>
                    <a:pt x="3902" y="2283"/>
                  </a:cubicBezTo>
                  <a:cubicBezTo>
                    <a:pt x="3871" y="2283"/>
                    <a:pt x="3844" y="2288"/>
                    <a:pt x="3824" y="2298"/>
                  </a:cubicBezTo>
                  <a:cubicBezTo>
                    <a:pt x="3662" y="2379"/>
                    <a:pt x="3098" y="3024"/>
                    <a:pt x="2560" y="3723"/>
                  </a:cubicBezTo>
                  <a:cubicBezTo>
                    <a:pt x="1961" y="4500"/>
                    <a:pt x="1658" y="4883"/>
                    <a:pt x="1495" y="4883"/>
                  </a:cubicBezTo>
                  <a:cubicBezTo>
                    <a:pt x="1336" y="4883"/>
                    <a:pt x="1309" y="4520"/>
                    <a:pt x="1270" y="3804"/>
                  </a:cubicBezTo>
                  <a:cubicBezTo>
                    <a:pt x="1135" y="1976"/>
                    <a:pt x="2130" y="605"/>
                    <a:pt x="3770" y="363"/>
                  </a:cubicBezTo>
                  <a:cubicBezTo>
                    <a:pt x="3891" y="345"/>
                    <a:pt x="4005" y="335"/>
                    <a:pt x="4116" y="335"/>
                  </a:cubicBezTo>
                  <a:close/>
                  <a:moveTo>
                    <a:pt x="3447" y="3239"/>
                  </a:moveTo>
                  <a:cubicBezTo>
                    <a:pt x="3609" y="3293"/>
                    <a:pt x="3743" y="4664"/>
                    <a:pt x="3635" y="5094"/>
                  </a:cubicBezTo>
                  <a:cubicBezTo>
                    <a:pt x="3609" y="5229"/>
                    <a:pt x="3689" y="5713"/>
                    <a:pt x="3797" y="6170"/>
                  </a:cubicBezTo>
                  <a:cubicBezTo>
                    <a:pt x="3954" y="6728"/>
                    <a:pt x="4005" y="6996"/>
                    <a:pt x="3848" y="6996"/>
                  </a:cubicBezTo>
                  <a:cubicBezTo>
                    <a:pt x="3710" y="6996"/>
                    <a:pt x="3411" y="6788"/>
                    <a:pt x="2883" y="6385"/>
                  </a:cubicBezTo>
                  <a:cubicBezTo>
                    <a:pt x="1673" y="5444"/>
                    <a:pt x="1673" y="5444"/>
                    <a:pt x="2560" y="4234"/>
                  </a:cubicBezTo>
                  <a:cubicBezTo>
                    <a:pt x="2990" y="3670"/>
                    <a:pt x="3367" y="3239"/>
                    <a:pt x="3447" y="3239"/>
                  </a:cubicBezTo>
                  <a:close/>
                  <a:moveTo>
                    <a:pt x="4055" y="2737"/>
                  </a:moveTo>
                  <a:cubicBezTo>
                    <a:pt x="4210" y="2737"/>
                    <a:pt x="4467" y="2882"/>
                    <a:pt x="4872" y="3132"/>
                  </a:cubicBezTo>
                  <a:cubicBezTo>
                    <a:pt x="7265" y="4557"/>
                    <a:pt x="7534" y="5283"/>
                    <a:pt x="6055" y="6600"/>
                  </a:cubicBezTo>
                  <a:cubicBezTo>
                    <a:pt x="5725" y="6892"/>
                    <a:pt x="5510" y="7074"/>
                    <a:pt x="5361" y="7074"/>
                  </a:cubicBezTo>
                  <a:cubicBezTo>
                    <a:pt x="5097" y="7074"/>
                    <a:pt x="5036" y="6505"/>
                    <a:pt x="4899" y="4960"/>
                  </a:cubicBezTo>
                  <a:cubicBezTo>
                    <a:pt x="4824" y="4088"/>
                    <a:pt x="4727" y="3470"/>
                    <a:pt x="4648" y="3470"/>
                  </a:cubicBezTo>
                  <a:cubicBezTo>
                    <a:pt x="4642" y="3470"/>
                    <a:pt x="4636" y="3473"/>
                    <a:pt x="4630" y="3481"/>
                  </a:cubicBezTo>
                  <a:cubicBezTo>
                    <a:pt x="4469" y="3723"/>
                    <a:pt x="4684" y="6277"/>
                    <a:pt x="4899" y="6627"/>
                  </a:cubicBezTo>
                  <a:cubicBezTo>
                    <a:pt x="4953" y="6735"/>
                    <a:pt x="4980" y="7084"/>
                    <a:pt x="4899" y="7380"/>
                  </a:cubicBezTo>
                  <a:cubicBezTo>
                    <a:pt x="4845" y="7676"/>
                    <a:pt x="4845" y="8240"/>
                    <a:pt x="4899" y="8643"/>
                  </a:cubicBezTo>
                  <a:cubicBezTo>
                    <a:pt x="5000" y="9127"/>
                    <a:pt x="5010" y="9279"/>
                    <a:pt x="4907" y="9279"/>
                  </a:cubicBezTo>
                  <a:cubicBezTo>
                    <a:pt x="4872" y="9279"/>
                    <a:pt x="4825" y="9262"/>
                    <a:pt x="4765" y="9235"/>
                  </a:cubicBezTo>
                  <a:cubicBezTo>
                    <a:pt x="4603" y="9154"/>
                    <a:pt x="4415" y="8536"/>
                    <a:pt x="4335" y="7783"/>
                  </a:cubicBezTo>
                  <a:cubicBezTo>
                    <a:pt x="4254" y="7057"/>
                    <a:pt x="4146" y="6197"/>
                    <a:pt x="4093" y="5847"/>
                  </a:cubicBezTo>
                  <a:cubicBezTo>
                    <a:pt x="4039" y="5525"/>
                    <a:pt x="3958" y="4691"/>
                    <a:pt x="3904" y="3992"/>
                  </a:cubicBezTo>
                  <a:cubicBezTo>
                    <a:pt x="3822" y="3102"/>
                    <a:pt x="3810" y="2737"/>
                    <a:pt x="4055" y="2737"/>
                  </a:cubicBezTo>
                  <a:close/>
                  <a:moveTo>
                    <a:pt x="4031" y="1"/>
                  </a:moveTo>
                  <a:cubicBezTo>
                    <a:pt x="1967" y="1"/>
                    <a:pt x="0" y="2928"/>
                    <a:pt x="1296" y="5283"/>
                  </a:cubicBezTo>
                  <a:cubicBezTo>
                    <a:pt x="1565" y="5767"/>
                    <a:pt x="3474" y="7407"/>
                    <a:pt x="3877" y="7487"/>
                  </a:cubicBezTo>
                  <a:cubicBezTo>
                    <a:pt x="3985" y="7514"/>
                    <a:pt x="4093" y="7944"/>
                    <a:pt x="4093" y="8428"/>
                  </a:cubicBezTo>
                  <a:cubicBezTo>
                    <a:pt x="4119" y="9396"/>
                    <a:pt x="4173" y="9423"/>
                    <a:pt x="5706" y="9961"/>
                  </a:cubicBezTo>
                  <a:cubicBezTo>
                    <a:pt x="6089" y="10100"/>
                    <a:pt x="6436" y="10169"/>
                    <a:pt x="6742" y="10169"/>
                  </a:cubicBezTo>
                  <a:cubicBezTo>
                    <a:pt x="7378" y="10169"/>
                    <a:pt x="7835" y="9870"/>
                    <a:pt x="8072" y="9289"/>
                  </a:cubicBezTo>
                  <a:cubicBezTo>
                    <a:pt x="8179" y="8993"/>
                    <a:pt x="8394" y="8617"/>
                    <a:pt x="8502" y="8428"/>
                  </a:cubicBezTo>
                  <a:cubicBezTo>
                    <a:pt x="8614" y="8246"/>
                    <a:pt x="8668" y="8159"/>
                    <a:pt x="8640" y="8159"/>
                  </a:cubicBezTo>
                  <a:cubicBezTo>
                    <a:pt x="8615" y="8159"/>
                    <a:pt x="8521" y="8233"/>
                    <a:pt x="8341" y="8375"/>
                  </a:cubicBezTo>
                  <a:cubicBezTo>
                    <a:pt x="8125" y="8536"/>
                    <a:pt x="7937" y="8832"/>
                    <a:pt x="7883" y="9047"/>
                  </a:cubicBezTo>
                  <a:cubicBezTo>
                    <a:pt x="7768" y="9600"/>
                    <a:pt x="7416" y="9936"/>
                    <a:pt x="6945" y="9936"/>
                  </a:cubicBezTo>
                  <a:cubicBezTo>
                    <a:pt x="6867" y="9936"/>
                    <a:pt x="6785" y="9926"/>
                    <a:pt x="6701" y="9907"/>
                  </a:cubicBezTo>
                  <a:cubicBezTo>
                    <a:pt x="5114" y="9558"/>
                    <a:pt x="4603" y="7971"/>
                    <a:pt x="5813" y="7165"/>
                  </a:cubicBezTo>
                  <a:cubicBezTo>
                    <a:pt x="8072" y="5659"/>
                    <a:pt x="7937" y="2648"/>
                    <a:pt x="5518" y="578"/>
                  </a:cubicBezTo>
                  <a:cubicBezTo>
                    <a:pt x="5047" y="176"/>
                    <a:pt x="4536" y="1"/>
                    <a:pt x="4031" y="1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5019125" y="2967625"/>
              <a:ext cx="287425" cy="270300"/>
            </a:xfrm>
            <a:custGeom>
              <a:avLst/>
              <a:gdLst/>
              <a:ahLst/>
              <a:cxnLst/>
              <a:rect l="l" t="t" r="r" b="b"/>
              <a:pathLst>
                <a:path w="11497" h="10812" extrusionOk="0">
                  <a:moveTo>
                    <a:pt x="3135" y="2209"/>
                  </a:moveTo>
                  <a:cubicBezTo>
                    <a:pt x="3188" y="2209"/>
                    <a:pt x="3269" y="2263"/>
                    <a:pt x="3269" y="2317"/>
                  </a:cubicBezTo>
                  <a:cubicBezTo>
                    <a:pt x="3269" y="2370"/>
                    <a:pt x="3215" y="2451"/>
                    <a:pt x="3162" y="2451"/>
                  </a:cubicBezTo>
                  <a:cubicBezTo>
                    <a:pt x="3108" y="2451"/>
                    <a:pt x="3027" y="2397"/>
                    <a:pt x="3027" y="2343"/>
                  </a:cubicBezTo>
                  <a:cubicBezTo>
                    <a:pt x="3027" y="2290"/>
                    <a:pt x="3081" y="2209"/>
                    <a:pt x="3135" y="2209"/>
                  </a:cubicBezTo>
                  <a:close/>
                  <a:moveTo>
                    <a:pt x="4613" y="2989"/>
                  </a:moveTo>
                  <a:cubicBezTo>
                    <a:pt x="4694" y="2989"/>
                    <a:pt x="4748" y="3042"/>
                    <a:pt x="4748" y="3096"/>
                  </a:cubicBezTo>
                  <a:cubicBezTo>
                    <a:pt x="4748" y="3150"/>
                    <a:pt x="4721" y="3204"/>
                    <a:pt x="4640" y="3231"/>
                  </a:cubicBezTo>
                  <a:cubicBezTo>
                    <a:pt x="4587" y="3231"/>
                    <a:pt x="4533" y="3177"/>
                    <a:pt x="4533" y="3123"/>
                  </a:cubicBezTo>
                  <a:cubicBezTo>
                    <a:pt x="4506" y="3042"/>
                    <a:pt x="4560" y="2989"/>
                    <a:pt x="4613" y="2989"/>
                  </a:cubicBezTo>
                  <a:close/>
                  <a:moveTo>
                    <a:pt x="2113" y="3500"/>
                  </a:moveTo>
                  <a:cubicBezTo>
                    <a:pt x="2167" y="3500"/>
                    <a:pt x="2221" y="3526"/>
                    <a:pt x="2221" y="3607"/>
                  </a:cubicBezTo>
                  <a:cubicBezTo>
                    <a:pt x="2247" y="3661"/>
                    <a:pt x="2194" y="3715"/>
                    <a:pt x="2140" y="3715"/>
                  </a:cubicBezTo>
                  <a:cubicBezTo>
                    <a:pt x="2125" y="3720"/>
                    <a:pt x="2111" y="3722"/>
                    <a:pt x="2098" y="3722"/>
                  </a:cubicBezTo>
                  <a:cubicBezTo>
                    <a:pt x="2041" y="3722"/>
                    <a:pt x="2005" y="3678"/>
                    <a:pt x="2005" y="3634"/>
                  </a:cubicBezTo>
                  <a:cubicBezTo>
                    <a:pt x="2005" y="3553"/>
                    <a:pt x="2032" y="3500"/>
                    <a:pt x="2113" y="3500"/>
                  </a:cubicBezTo>
                  <a:close/>
                  <a:moveTo>
                    <a:pt x="2020" y="3114"/>
                  </a:moveTo>
                  <a:cubicBezTo>
                    <a:pt x="1676" y="3114"/>
                    <a:pt x="1504" y="3355"/>
                    <a:pt x="1548" y="3795"/>
                  </a:cubicBezTo>
                  <a:cubicBezTo>
                    <a:pt x="1583" y="4154"/>
                    <a:pt x="1768" y="4360"/>
                    <a:pt x="1996" y="4360"/>
                  </a:cubicBezTo>
                  <a:cubicBezTo>
                    <a:pt x="2127" y="4360"/>
                    <a:pt x="2271" y="4292"/>
                    <a:pt x="2409" y="4145"/>
                  </a:cubicBezTo>
                  <a:cubicBezTo>
                    <a:pt x="2812" y="3741"/>
                    <a:pt x="2758" y="3284"/>
                    <a:pt x="2274" y="3150"/>
                  </a:cubicBezTo>
                  <a:cubicBezTo>
                    <a:pt x="2181" y="3126"/>
                    <a:pt x="2096" y="3114"/>
                    <a:pt x="2020" y="3114"/>
                  </a:cubicBezTo>
                  <a:close/>
                  <a:moveTo>
                    <a:pt x="1387" y="5435"/>
                  </a:moveTo>
                  <a:cubicBezTo>
                    <a:pt x="1441" y="5435"/>
                    <a:pt x="1495" y="5489"/>
                    <a:pt x="1495" y="5543"/>
                  </a:cubicBezTo>
                  <a:cubicBezTo>
                    <a:pt x="1522" y="5624"/>
                    <a:pt x="1468" y="5677"/>
                    <a:pt x="1414" y="5677"/>
                  </a:cubicBezTo>
                  <a:cubicBezTo>
                    <a:pt x="1333" y="5677"/>
                    <a:pt x="1280" y="5624"/>
                    <a:pt x="1280" y="5570"/>
                  </a:cubicBezTo>
                  <a:cubicBezTo>
                    <a:pt x="1280" y="5516"/>
                    <a:pt x="1306" y="5462"/>
                    <a:pt x="1387" y="5435"/>
                  </a:cubicBezTo>
                  <a:close/>
                  <a:moveTo>
                    <a:pt x="1497" y="5084"/>
                  </a:moveTo>
                  <a:cubicBezTo>
                    <a:pt x="1487" y="5084"/>
                    <a:pt x="1477" y="5084"/>
                    <a:pt x="1468" y="5086"/>
                  </a:cubicBezTo>
                  <a:cubicBezTo>
                    <a:pt x="957" y="5140"/>
                    <a:pt x="1118" y="6027"/>
                    <a:pt x="1629" y="6081"/>
                  </a:cubicBezTo>
                  <a:cubicBezTo>
                    <a:pt x="1662" y="6083"/>
                    <a:pt x="1692" y="6084"/>
                    <a:pt x="1720" y="6084"/>
                  </a:cubicBezTo>
                  <a:cubicBezTo>
                    <a:pt x="1987" y="6084"/>
                    <a:pt x="2022" y="5960"/>
                    <a:pt x="1925" y="5570"/>
                  </a:cubicBezTo>
                  <a:cubicBezTo>
                    <a:pt x="1874" y="5315"/>
                    <a:pt x="1678" y="5084"/>
                    <a:pt x="1497" y="5084"/>
                  </a:cubicBezTo>
                  <a:close/>
                  <a:moveTo>
                    <a:pt x="3883" y="4080"/>
                  </a:moveTo>
                  <a:cubicBezTo>
                    <a:pt x="4017" y="4080"/>
                    <a:pt x="4147" y="4117"/>
                    <a:pt x="4264" y="4199"/>
                  </a:cubicBezTo>
                  <a:cubicBezTo>
                    <a:pt x="4775" y="4521"/>
                    <a:pt x="4775" y="4575"/>
                    <a:pt x="4318" y="5543"/>
                  </a:cubicBezTo>
                  <a:cubicBezTo>
                    <a:pt x="4044" y="6108"/>
                    <a:pt x="3890" y="6335"/>
                    <a:pt x="3647" y="6335"/>
                  </a:cubicBezTo>
                  <a:cubicBezTo>
                    <a:pt x="3509" y="6335"/>
                    <a:pt x="3342" y="6261"/>
                    <a:pt x="3108" y="6134"/>
                  </a:cubicBezTo>
                  <a:cubicBezTo>
                    <a:pt x="2785" y="5946"/>
                    <a:pt x="2705" y="5704"/>
                    <a:pt x="2758" y="5220"/>
                  </a:cubicBezTo>
                  <a:cubicBezTo>
                    <a:pt x="2864" y="4567"/>
                    <a:pt x="3398" y="4080"/>
                    <a:pt x="3883" y="4080"/>
                  </a:cubicBezTo>
                  <a:close/>
                  <a:moveTo>
                    <a:pt x="3996" y="3789"/>
                  </a:moveTo>
                  <a:cubicBezTo>
                    <a:pt x="3070" y="3789"/>
                    <a:pt x="2343" y="4546"/>
                    <a:pt x="2436" y="5543"/>
                  </a:cubicBezTo>
                  <a:cubicBezTo>
                    <a:pt x="2507" y="6216"/>
                    <a:pt x="3036" y="6568"/>
                    <a:pt x="3580" y="6568"/>
                  </a:cubicBezTo>
                  <a:cubicBezTo>
                    <a:pt x="4058" y="6568"/>
                    <a:pt x="4547" y="6297"/>
                    <a:pt x="4748" y="5731"/>
                  </a:cubicBezTo>
                  <a:cubicBezTo>
                    <a:pt x="5044" y="4898"/>
                    <a:pt x="4909" y="3957"/>
                    <a:pt x="4452" y="3849"/>
                  </a:cubicBezTo>
                  <a:cubicBezTo>
                    <a:pt x="4297" y="3808"/>
                    <a:pt x="4144" y="3789"/>
                    <a:pt x="3996" y="3789"/>
                  </a:cubicBezTo>
                  <a:close/>
                  <a:moveTo>
                    <a:pt x="1820" y="7041"/>
                  </a:moveTo>
                  <a:cubicBezTo>
                    <a:pt x="1862" y="7041"/>
                    <a:pt x="1898" y="7085"/>
                    <a:pt x="1898" y="7129"/>
                  </a:cubicBezTo>
                  <a:cubicBezTo>
                    <a:pt x="1925" y="7210"/>
                    <a:pt x="1871" y="7264"/>
                    <a:pt x="1817" y="7264"/>
                  </a:cubicBezTo>
                  <a:cubicBezTo>
                    <a:pt x="1737" y="7264"/>
                    <a:pt x="1683" y="7237"/>
                    <a:pt x="1683" y="7156"/>
                  </a:cubicBezTo>
                  <a:cubicBezTo>
                    <a:pt x="1683" y="7102"/>
                    <a:pt x="1710" y="7048"/>
                    <a:pt x="1790" y="7048"/>
                  </a:cubicBezTo>
                  <a:cubicBezTo>
                    <a:pt x="1800" y="7044"/>
                    <a:pt x="1810" y="7041"/>
                    <a:pt x="1820" y="7041"/>
                  </a:cubicBezTo>
                  <a:close/>
                  <a:moveTo>
                    <a:pt x="1904" y="6687"/>
                  </a:moveTo>
                  <a:cubicBezTo>
                    <a:pt x="1508" y="6687"/>
                    <a:pt x="1137" y="7235"/>
                    <a:pt x="1360" y="7532"/>
                  </a:cubicBezTo>
                  <a:cubicBezTo>
                    <a:pt x="1463" y="7669"/>
                    <a:pt x="1619" y="7733"/>
                    <a:pt x="1772" y="7733"/>
                  </a:cubicBezTo>
                  <a:cubicBezTo>
                    <a:pt x="1981" y="7733"/>
                    <a:pt x="2186" y="7615"/>
                    <a:pt x="2247" y="7398"/>
                  </a:cubicBezTo>
                  <a:cubicBezTo>
                    <a:pt x="2382" y="6887"/>
                    <a:pt x="2355" y="6806"/>
                    <a:pt x="2005" y="6699"/>
                  </a:cubicBezTo>
                  <a:cubicBezTo>
                    <a:pt x="1972" y="6691"/>
                    <a:pt x="1938" y="6687"/>
                    <a:pt x="1904" y="6687"/>
                  </a:cubicBezTo>
                  <a:close/>
                  <a:moveTo>
                    <a:pt x="3430" y="1467"/>
                  </a:moveTo>
                  <a:cubicBezTo>
                    <a:pt x="3648" y="1467"/>
                    <a:pt x="3966" y="1559"/>
                    <a:pt x="4318" y="1752"/>
                  </a:cubicBezTo>
                  <a:cubicBezTo>
                    <a:pt x="5017" y="2128"/>
                    <a:pt x="5070" y="2612"/>
                    <a:pt x="4479" y="2854"/>
                  </a:cubicBezTo>
                  <a:cubicBezTo>
                    <a:pt x="3901" y="3055"/>
                    <a:pt x="4074" y="3561"/>
                    <a:pt x="4648" y="3561"/>
                  </a:cubicBezTo>
                  <a:cubicBezTo>
                    <a:pt x="4688" y="3561"/>
                    <a:pt x="4730" y="3559"/>
                    <a:pt x="4775" y="3553"/>
                  </a:cubicBezTo>
                  <a:cubicBezTo>
                    <a:pt x="4816" y="3547"/>
                    <a:pt x="4855" y="3543"/>
                    <a:pt x="4891" y="3543"/>
                  </a:cubicBezTo>
                  <a:cubicBezTo>
                    <a:pt x="6185" y="3543"/>
                    <a:pt x="4487" y="7630"/>
                    <a:pt x="2839" y="8231"/>
                  </a:cubicBezTo>
                  <a:cubicBezTo>
                    <a:pt x="2649" y="8302"/>
                    <a:pt x="2471" y="8334"/>
                    <a:pt x="2306" y="8334"/>
                  </a:cubicBezTo>
                  <a:cubicBezTo>
                    <a:pt x="316" y="8334"/>
                    <a:pt x="119" y="3587"/>
                    <a:pt x="2328" y="2048"/>
                  </a:cubicBezTo>
                  <a:cubicBezTo>
                    <a:pt x="2446" y="1973"/>
                    <a:pt x="2525" y="1932"/>
                    <a:pt x="2575" y="1932"/>
                  </a:cubicBezTo>
                  <a:cubicBezTo>
                    <a:pt x="2650" y="1932"/>
                    <a:pt x="2656" y="2025"/>
                    <a:pt x="2624" y="2236"/>
                  </a:cubicBezTo>
                  <a:cubicBezTo>
                    <a:pt x="2570" y="2614"/>
                    <a:pt x="2781" y="2859"/>
                    <a:pt x="3023" y="2859"/>
                  </a:cubicBezTo>
                  <a:cubicBezTo>
                    <a:pt x="3143" y="2859"/>
                    <a:pt x="3270" y="2799"/>
                    <a:pt x="3377" y="2666"/>
                  </a:cubicBezTo>
                  <a:cubicBezTo>
                    <a:pt x="3565" y="2451"/>
                    <a:pt x="3538" y="2290"/>
                    <a:pt x="3269" y="1967"/>
                  </a:cubicBezTo>
                  <a:cubicBezTo>
                    <a:pt x="3020" y="1640"/>
                    <a:pt x="3131" y="1467"/>
                    <a:pt x="3430" y="1467"/>
                  </a:cubicBezTo>
                  <a:close/>
                  <a:moveTo>
                    <a:pt x="10669" y="0"/>
                  </a:moveTo>
                  <a:cubicBezTo>
                    <a:pt x="10651" y="0"/>
                    <a:pt x="10631" y="2"/>
                    <a:pt x="10609" y="4"/>
                  </a:cubicBezTo>
                  <a:cubicBezTo>
                    <a:pt x="10340" y="31"/>
                    <a:pt x="8593" y="1241"/>
                    <a:pt x="7894" y="1913"/>
                  </a:cubicBezTo>
                  <a:cubicBezTo>
                    <a:pt x="7490" y="2290"/>
                    <a:pt x="6845" y="2854"/>
                    <a:pt x="6469" y="3177"/>
                  </a:cubicBezTo>
                  <a:lnTo>
                    <a:pt x="5796" y="3768"/>
                  </a:lnTo>
                  <a:lnTo>
                    <a:pt x="5447" y="2774"/>
                  </a:lnTo>
                  <a:cubicBezTo>
                    <a:pt x="5066" y="1748"/>
                    <a:pt x="4341" y="1280"/>
                    <a:pt x="3559" y="1280"/>
                  </a:cubicBezTo>
                  <a:cubicBezTo>
                    <a:pt x="2350" y="1280"/>
                    <a:pt x="1005" y="2397"/>
                    <a:pt x="581" y="4306"/>
                  </a:cubicBezTo>
                  <a:cubicBezTo>
                    <a:pt x="1" y="6866"/>
                    <a:pt x="893" y="8726"/>
                    <a:pt x="2251" y="8726"/>
                  </a:cubicBezTo>
                  <a:cubicBezTo>
                    <a:pt x="2719" y="8726"/>
                    <a:pt x="3243" y="8505"/>
                    <a:pt x="3780" y="8016"/>
                  </a:cubicBezTo>
                  <a:cubicBezTo>
                    <a:pt x="4242" y="7612"/>
                    <a:pt x="4600" y="7401"/>
                    <a:pt x="4954" y="7401"/>
                  </a:cubicBezTo>
                  <a:cubicBezTo>
                    <a:pt x="5424" y="7401"/>
                    <a:pt x="5886" y="7772"/>
                    <a:pt x="6576" y="8554"/>
                  </a:cubicBezTo>
                  <a:cubicBezTo>
                    <a:pt x="7798" y="9971"/>
                    <a:pt x="8709" y="10811"/>
                    <a:pt x="9046" y="10811"/>
                  </a:cubicBezTo>
                  <a:cubicBezTo>
                    <a:pt x="9080" y="10811"/>
                    <a:pt x="9108" y="10803"/>
                    <a:pt x="9130" y="10786"/>
                  </a:cubicBezTo>
                  <a:cubicBezTo>
                    <a:pt x="9265" y="10678"/>
                    <a:pt x="9211" y="10544"/>
                    <a:pt x="8969" y="10436"/>
                  </a:cubicBezTo>
                  <a:cubicBezTo>
                    <a:pt x="8754" y="10355"/>
                    <a:pt x="8351" y="10006"/>
                    <a:pt x="8055" y="9683"/>
                  </a:cubicBezTo>
                  <a:lnTo>
                    <a:pt x="7517" y="9065"/>
                  </a:lnTo>
                  <a:lnTo>
                    <a:pt x="8109" y="9119"/>
                  </a:lnTo>
                  <a:cubicBezTo>
                    <a:pt x="8150" y="9122"/>
                    <a:pt x="8189" y="9124"/>
                    <a:pt x="8227" y="9124"/>
                  </a:cubicBezTo>
                  <a:cubicBezTo>
                    <a:pt x="8488" y="9124"/>
                    <a:pt x="8670" y="9044"/>
                    <a:pt x="8646" y="8904"/>
                  </a:cubicBezTo>
                  <a:cubicBezTo>
                    <a:pt x="8646" y="8783"/>
                    <a:pt x="8431" y="8684"/>
                    <a:pt x="8192" y="8684"/>
                  </a:cubicBezTo>
                  <a:cubicBezTo>
                    <a:pt x="8165" y="8684"/>
                    <a:pt x="8137" y="8686"/>
                    <a:pt x="8109" y="8689"/>
                  </a:cubicBezTo>
                  <a:cubicBezTo>
                    <a:pt x="8099" y="8689"/>
                    <a:pt x="8089" y="8690"/>
                    <a:pt x="8079" y="8690"/>
                  </a:cubicBezTo>
                  <a:cubicBezTo>
                    <a:pt x="7762" y="8690"/>
                    <a:pt x="6982" y="8293"/>
                    <a:pt x="6227" y="7721"/>
                  </a:cubicBezTo>
                  <a:cubicBezTo>
                    <a:pt x="5017" y="6806"/>
                    <a:pt x="4909" y="6672"/>
                    <a:pt x="5151" y="6215"/>
                  </a:cubicBezTo>
                  <a:cubicBezTo>
                    <a:pt x="5272" y="5974"/>
                    <a:pt x="5457" y="5777"/>
                    <a:pt x="5610" y="5777"/>
                  </a:cubicBezTo>
                  <a:cubicBezTo>
                    <a:pt x="5628" y="5777"/>
                    <a:pt x="5645" y="5779"/>
                    <a:pt x="5662" y="5785"/>
                  </a:cubicBezTo>
                  <a:cubicBezTo>
                    <a:pt x="5823" y="5812"/>
                    <a:pt x="6388" y="5946"/>
                    <a:pt x="6926" y="6054"/>
                  </a:cubicBezTo>
                  <a:cubicBezTo>
                    <a:pt x="7463" y="6134"/>
                    <a:pt x="8351" y="6538"/>
                    <a:pt x="8915" y="6914"/>
                  </a:cubicBezTo>
                  <a:cubicBezTo>
                    <a:pt x="9467" y="7298"/>
                    <a:pt x="9842" y="7473"/>
                    <a:pt x="9983" y="7473"/>
                  </a:cubicBezTo>
                  <a:cubicBezTo>
                    <a:pt x="10159" y="7473"/>
                    <a:pt x="9974" y="7203"/>
                    <a:pt x="9318" y="6726"/>
                  </a:cubicBezTo>
                  <a:cubicBezTo>
                    <a:pt x="8602" y="6189"/>
                    <a:pt x="6522" y="5456"/>
                    <a:pt x="5790" y="5456"/>
                  </a:cubicBezTo>
                  <a:cubicBezTo>
                    <a:pt x="5752" y="5456"/>
                    <a:pt x="5719" y="5458"/>
                    <a:pt x="5689" y="5462"/>
                  </a:cubicBezTo>
                  <a:cubicBezTo>
                    <a:pt x="5670" y="5464"/>
                    <a:pt x="5653" y="5465"/>
                    <a:pt x="5637" y="5465"/>
                  </a:cubicBezTo>
                  <a:cubicBezTo>
                    <a:pt x="5418" y="5465"/>
                    <a:pt x="5410" y="5289"/>
                    <a:pt x="5635" y="4763"/>
                  </a:cubicBezTo>
                  <a:cubicBezTo>
                    <a:pt x="5743" y="4467"/>
                    <a:pt x="6200" y="4225"/>
                    <a:pt x="6899" y="4037"/>
                  </a:cubicBezTo>
                  <a:cubicBezTo>
                    <a:pt x="7490" y="3903"/>
                    <a:pt x="8485" y="3553"/>
                    <a:pt x="9077" y="3311"/>
                  </a:cubicBezTo>
                  <a:cubicBezTo>
                    <a:pt x="9695" y="3069"/>
                    <a:pt x="10475" y="2827"/>
                    <a:pt x="10851" y="2800"/>
                  </a:cubicBezTo>
                  <a:cubicBezTo>
                    <a:pt x="11201" y="2747"/>
                    <a:pt x="11496" y="2612"/>
                    <a:pt x="11469" y="2478"/>
                  </a:cubicBezTo>
                  <a:cubicBezTo>
                    <a:pt x="11462" y="2408"/>
                    <a:pt x="11400" y="2371"/>
                    <a:pt x="11268" y="2371"/>
                  </a:cubicBezTo>
                  <a:cubicBezTo>
                    <a:pt x="10893" y="2371"/>
                    <a:pt x="9950" y="2669"/>
                    <a:pt x="8082" y="3365"/>
                  </a:cubicBezTo>
                  <a:cubicBezTo>
                    <a:pt x="7159" y="3695"/>
                    <a:pt x="6617" y="3863"/>
                    <a:pt x="6410" y="3863"/>
                  </a:cubicBezTo>
                  <a:cubicBezTo>
                    <a:pt x="6194" y="3863"/>
                    <a:pt x="6339" y="3681"/>
                    <a:pt x="6791" y="3311"/>
                  </a:cubicBezTo>
                  <a:cubicBezTo>
                    <a:pt x="7141" y="3042"/>
                    <a:pt x="7813" y="2424"/>
                    <a:pt x="8324" y="1967"/>
                  </a:cubicBezTo>
                  <a:cubicBezTo>
                    <a:pt x="8808" y="1510"/>
                    <a:pt x="9560" y="945"/>
                    <a:pt x="9991" y="757"/>
                  </a:cubicBezTo>
                  <a:cubicBezTo>
                    <a:pt x="10628" y="451"/>
                    <a:pt x="10999" y="0"/>
                    <a:pt x="10669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4137650" y="3869750"/>
              <a:ext cx="151250" cy="420700"/>
            </a:xfrm>
            <a:custGeom>
              <a:avLst/>
              <a:gdLst/>
              <a:ahLst/>
              <a:cxnLst/>
              <a:rect l="l" t="t" r="r" b="b"/>
              <a:pathLst>
                <a:path w="6050" h="16828" extrusionOk="0">
                  <a:moveTo>
                    <a:pt x="3849" y="5381"/>
                  </a:moveTo>
                  <a:cubicBezTo>
                    <a:pt x="3878" y="5381"/>
                    <a:pt x="3921" y="5408"/>
                    <a:pt x="3980" y="5458"/>
                  </a:cubicBezTo>
                  <a:cubicBezTo>
                    <a:pt x="4114" y="5593"/>
                    <a:pt x="4356" y="6319"/>
                    <a:pt x="4517" y="7045"/>
                  </a:cubicBezTo>
                  <a:cubicBezTo>
                    <a:pt x="4679" y="7959"/>
                    <a:pt x="4706" y="8470"/>
                    <a:pt x="4544" y="8631"/>
                  </a:cubicBezTo>
                  <a:cubicBezTo>
                    <a:pt x="4519" y="8656"/>
                    <a:pt x="4494" y="8669"/>
                    <a:pt x="4469" y="8669"/>
                  </a:cubicBezTo>
                  <a:cubicBezTo>
                    <a:pt x="4341" y="8669"/>
                    <a:pt x="4231" y="8310"/>
                    <a:pt x="4141" y="7609"/>
                  </a:cubicBezTo>
                  <a:cubicBezTo>
                    <a:pt x="4060" y="6937"/>
                    <a:pt x="3926" y="6130"/>
                    <a:pt x="3845" y="5808"/>
                  </a:cubicBezTo>
                  <a:cubicBezTo>
                    <a:pt x="3790" y="5512"/>
                    <a:pt x="3785" y="5381"/>
                    <a:pt x="3849" y="5381"/>
                  </a:cubicBezTo>
                  <a:close/>
                  <a:moveTo>
                    <a:pt x="2281" y="8703"/>
                  </a:moveTo>
                  <a:cubicBezTo>
                    <a:pt x="2440" y="8703"/>
                    <a:pt x="2608" y="8802"/>
                    <a:pt x="2608" y="8953"/>
                  </a:cubicBezTo>
                  <a:cubicBezTo>
                    <a:pt x="2608" y="9007"/>
                    <a:pt x="2447" y="9061"/>
                    <a:pt x="2259" y="9061"/>
                  </a:cubicBezTo>
                  <a:cubicBezTo>
                    <a:pt x="2044" y="9061"/>
                    <a:pt x="1963" y="8953"/>
                    <a:pt x="2044" y="8819"/>
                  </a:cubicBezTo>
                  <a:cubicBezTo>
                    <a:pt x="2094" y="8739"/>
                    <a:pt x="2186" y="8703"/>
                    <a:pt x="2281" y="8703"/>
                  </a:cubicBezTo>
                  <a:close/>
                  <a:moveTo>
                    <a:pt x="3002" y="8211"/>
                  </a:moveTo>
                  <a:cubicBezTo>
                    <a:pt x="2969" y="8211"/>
                    <a:pt x="2937" y="8216"/>
                    <a:pt x="2904" y="8228"/>
                  </a:cubicBezTo>
                  <a:cubicBezTo>
                    <a:pt x="2716" y="8308"/>
                    <a:pt x="2366" y="8362"/>
                    <a:pt x="2124" y="8362"/>
                  </a:cubicBezTo>
                  <a:cubicBezTo>
                    <a:pt x="1694" y="8362"/>
                    <a:pt x="1506" y="9034"/>
                    <a:pt x="1856" y="9384"/>
                  </a:cubicBezTo>
                  <a:cubicBezTo>
                    <a:pt x="1905" y="9433"/>
                    <a:pt x="2014" y="9455"/>
                    <a:pt x="2154" y="9455"/>
                  </a:cubicBezTo>
                  <a:cubicBezTo>
                    <a:pt x="2544" y="9455"/>
                    <a:pt x="3170" y="9286"/>
                    <a:pt x="3388" y="9088"/>
                  </a:cubicBezTo>
                  <a:cubicBezTo>
                    <a:pt x="3658" y="8818"/>
                    <a:pt x="3345" y="8211"/>
                    <a:pt x="3002" y="8211"/>
                  </a:cubicBezTo>
                  <a:close/>
                  <a:moveTo>
                    <a:pt x="3353" y="3973"/>
                  </a:moveTo>
                  <a:cubicBezTo>
                    <a:pt x="3692" y="3973"/>
                    <a:pt x="3990" y="4065"/>
                    <a:pt x="4195" y="4275"/>
                  </a:cubicBezTo>
                  <a:cubicBezTo>
                    <a:pt x="4446" y="4506"/>
                    <a:pt x="4485" y="4589"/>
                    <a:pt x="4286" y="4589"/>
                  </a:cubicBezTo>
                  <a:cubicBezTo>
                    <a:pt x="4230" y="4589"/>
                    <a:pt x="4155" y="4583"/>
                    <a:pt x="4060" y="4571"/>
                  </a:cubicBezTo>
                  <a:cubicBezTo>
                    <a:pt x="3791" y="4571"/>
                    <a:pt x="3630" y="4464"/>
                    <a:pt x="3684" y="4356"/>
                  </a:cubicBezTo>
                  <a:cubicBezTo>
                    <a:pt x="3761" y="4246"/>
                    <a:pt x="3739" y="4194"/>
                    <a:pt x="3654" y="4194"/>
                  </a:cubicBezTo>
                  <a:cubicBezTo>
                    <a:pt x="3532" y="4194"/>
                    <a:pt x="3281" y="4300"/>
                    <a:pt x="3012" y="4490"/>
                  </a:cubicBezTo>
                  <a:cubicBezTo>
                    <a:pt x="2578" y="4822"/>
                    <a:pt x="2483" y="5518"/>
                    <a:pt x="2820" y="5518"/>
                  </a:cubicBezTo>
                  <a:cubicBezTo>
                    <a:pt x="2838" y="5518"/>
                    <a:pt x="2857" y="5516"/>
                    <a:pt x="2877" y="5512"/>
                  </a:cubicBezTo>
                  <a:cubicBezTo>
                    <a:pt x="2885" y="5510"/>
                    <a:pt x="2894" y="5510"/>
                    <a:pt x="2902" y="5510"/>
                  </a:cubicBezTo>
                  <a:cubicBezTo>
                    <a:pt x="3301" y="5510"/>
                    <a:pt x="3790" y="7392"/>
                    <a:pt x="3738" y="8604"/>
                  </a:cubicBezTo>
                  <a:cubicBezTo>
                    <a:pt x="3657" y="9599"/>
                    <a:pt x="3630" y="9653"/>
                    <a:pt x="2850" y="9706"/>
                  </a:cubicBezTo>
                  <a:cubicBezTo>
                    <a:pt x="2807" y="9710"/>
                    <a:pt x="2763" y="9712"/>
                    <a:pt x="2720" y="9712"/>
                  </a:cubicBezTo>
                  <a:cubicBezTo>
                    <a:pt x="1466" y="9712"/>
                    <a:pt x="511" y="8212"/>
                    <a:pt x="511" y="6184"/>
                  </a:cubicBezTo>
                  <a:cubicBezTo>
                    <a:pt x="511" y="5078"/>
                    <a:pt x="2179" y="3973"/>
                    <a:pt x="3353" y="3973"/>
                  </a:cubicBezTo>
                  <a:close/>
                  <a:moveTo>
                    <a:pt x="5915" y="0"/>
                  </a:moveTo>
                  <a:cubicBezTo>
                    <a:pt x="5485" y="0"/>
                    <a:pt x="3388" y="2044"/>
                    <a:pt x="3092" y="2770"/>
                  </a:cubicBezTo>
                  <a:cubicBezTo>
                    <a:pt x="2877" y="3254"/>
                    <a:pt x="2474" y="3630"/>
                    <a:pt x="1775" y="3926"/>
                  </a:cubicBezTo>
                  <a:cubicBezTo>
                    <a:pt x="431" y="4517"/>
                    <a:pt x="0" y="5405"/>
                    <a:pt x="189" y="7018"/>
                  </a:cubicBezTo>
                  <a:cubicBezTo>
                    <a:pt x="454" y="9118"/>
                    <a:pt x="1262" y="10178"/>
                    <a:pt x="2611" y="10178"/>
                  </a:cubicBezTo>
                  <a:cubicBezTo>
                    <a:pt x="2764" y="10178"/>
                    <a:pt x="2925" y="10164"/>
                    <a:pt x="3092" y="10136"/>
                  </a:cubicBezTo>
                  <a:cubicBezTo>
                    <a:pt x="3333" y="10096"/>
                    <a:pt x="3521" y="10075"/>
                    <a:pt x="3662" y="10075"/>
                  </a:cubicBezTo>
                  <a:cubicBezTo>
                    <a:pt x="3901" y="10075"/>
                    <a:pt x="4006" y="10136"/>
                    <a:pt x="4006" y="10271"/>
                  </a:cubicBezTo>
                  <a:cubicBezTo>
                    <a:pt x="4033" y="11239"/>
                    <a:pt x="4544" y="14062"/>
                    <a:pt x="4974" y="15406"/>
                  </a:cubicBezTo>
                  <a:cubicBezTo>
                    <a:pt x="5262" y="16347"/>
                    <a:pt x="5436" y="16827"/>
                    <a:pt x="5496" y="16827"/>
                  </a:cubicBezTo>
                  <a:cubicBezTo>
                    <a:pt x="5582" y="16827"/>
                    <a:pt x="5435" y="15845"/>
                    <a:pt x="5055" y="13820"/>
                  </a:cubicBezTo>
                  <a:cubicBezTo>
                    <a:pt x="4383" y="10217"/>
                    <a:pt x="4356" y="9679"/>
                    <a:pt x="4867" y="8927"/>
                  </a:cubicBezTo>
                  <a:cubicBezTo>
                    <a:pt x="5189" y="8416"/>
                    <a:pt x="5216" y="8174"/>
                    <a:pt x="4947" y="7045"/>
                  </a:cubicBezTo>
                  <a:cubicBezTo>
                    <a:pt x="4759" y="6184"/>
                    <a:pt x="4732" y="5673"/>
                    <a:pt x="4894" y="5512"/>
                  </a:cubicBezTo>
                  <a:cubicBezTo>
                    <a:pt x="5324" y="5082"/>
                    <a:pt x="4302" y="3469"/>
                    <a:pt x="3603" y="3469"/>
                  </a:cubicBezTo>
                  <a:cubicBezTo>
                    <a:pt x="3146" y="3469"/>
                    <a:pt x="3630" y="2662"/>
                    <a:pt x="5001" y="1210"/>
                  </a:cubicBezTo>
                  <a:cubicBezTo>
                    <a:pt x="5647" y="538"/>
                    <a:pt x="6050" y="0"/>
                    <a:pt x="5915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4985850" y="2717000"/>
              <a:ext cx="394625" cy="183925"/>
            </a:xfrm>
            <a:custGeom>
              <a:avLst/>
              <a:gdLst/>
              <a:ahLst/>
              <a:cxnLst/>
              <a:rect l="l" t="t" r="r" b="b"/>
              <a:pathLst>
                <a:path w="15785" h="7357" extrusionOk="0">
                  <a:moveTo>
                    <a:pt x="8072" y="2528"/>
                  </a:moveTo>
                  <a:cubicBezTo>
                    <a:pt x="8080" y="2528"/>
                    <a:pt x="8087" y="2528"/>
                    <a:pt x="8095" y="2528"/>
                  </a:cubicBezTo>
                  <a:cubicBezTo>
                    <a:pt x="9117" y="2528"/>
                    <a:pt x="9305" y="4329"/>
                    <a:pt x="8310" y="4706"/>
                  </a:cubicBezTo>
                  <a:cubicBezTo>
                    <a:pt x="8241" y="4732"/>
                    <a:pt x="8159" y="4744"/>
                    <a:pt x="8069" y="4744"/>
                  </a:cubicBezTo>
                  <a:cubicBezTo>
                    <a:pt x="7880" y="4744"/>
                    <a:pt x="7660" y="4690"/>
                    <a:pt x="7477" y="4598"/>
                  </a:cubicBezTo>
                  <a:cubicBezTo>
                    <a:pt x="6677" y="4145"/>
                    <a:pt x="7120" y="2528"/>
                    <a:pt x="8072" y="2528"/>
                  </a:cubicBezTo>
                  <a:close/>
                  <a:moveTo>
                    <a:pt x="11695" y="442"/>
                  </a:moveTo>
                  <a:cubicBezTo>
                    <a:pt x="12868" y="442"/>
                    <a:pt x="13954" y="541"/>
                    <a:pt x="14333" y="754"/>
                  </a:cubicBezTo>
                  <a:cubicBezTo>
                    <a:pt x="15408" y="1372"/>
                    <a:pt x="14656" y="3066"/>
                    <a:pt x="13311" y="3066"/>
                  </a:cubicBezTo>
                  <a:cubicBezTo>
                    <a:pt x="13288" y="3065"/>
                    <a:pt x="13265" y="3065"/>
                    <a:pt x="13243" y="3065"/>
                  </a:cubicBezTo>
                  <a:cubicBezTo>
                    <a:pt x="11698" y="3065"/>
                    <a:pt x="10801" y="3959"/>
                    <a:pt x="11994" y="4329"/>
                  </a:cubicBezTo>
                  <a:cubicBezTo>
                    <a:pt x="13930" y="4948"/>
                    <a:pt x="13741" y="6776"/>
                    <a:pt x="11725" y="6937"/>
                  </a:cubicBezTo>
                  <a:cubicBezTo>
                    <a:pt x="11589" y="6949"/>
                    <a:pt x="11450" y="6954"/>
                    <a:pt x="11310" y="6954"/>
                  </a:cubicBezTo>
                  <a:cubicBezTo>
                    <a:pt x="9127" y="6954"/>
                    <a:pt x="6564" y="5624"/>
                    <a:pt x="6590" y="4437"/>
                  </a:cubicBezTo>
                  <a:cubicBezTo>
                    <a:pt x="6590" y="4274"/>
                    <a:pt x="6601" y="4187"/>
                    <a:pt x="6644" y="4187"/>
                  </a:cubicBezTo>
                  <a:cubicBezTo>
                    <a:pt x="6693" y="4187"/>
                    <a:pt x="6781" y="4301"/>
                    <a:pt x="6939" y="4545"/>
                  </a:cubicBezTo>
                  <a:cubicBezTo>
                    <a:pt x="7192" y="4919"/>
                    <a:pt x="7563" y="5085"/>
                    <a:pt x="7940" y="5085"/>
                  </a:cubicBezTo>
                  <a:cubicBezTo>
                    <a:pt x="8643" y="5085"/>
                    <a:pt x="9368" y="4506"/>
                    <a:pt x="9386" y="3630"/>
                  </a:cubicBezTo>
                  <a:cubicBezTo>
                    <a:pt x="9403" y="2690"/>
                    <a:pt x="8674" y="2085"/>
                    <a:pt x="7981" y="2085"/>
                  </a:cubicBezTo>
                  <a:cubicBezTo>
                    <a:pt x="7565" y="2085"/>
                    <a:pt x="7161" y="2303"/>
                    <a:pt x="6939" y="2797"/>
                  </a:cubicBezTo>
                  <a:cubicBezTo>
                    <a:pt x="6794" y="3109"/>
                    <a:pt x="6680" y="3308"/>
                    <a:pt x="6636" y="3308"/>
                  </a:cubicBezTo>
                  <a:cubicBezTo>
                    <a:pt x="6624" y="3308"/>
                    <a:pt x="6617" y="3291"/>
                    <a:pt x="6617" y="3254"/>
                  </a:cubicBezTo>
                  <a:cubicBezTo>
                    <a:pt x="6590" y="2528"/>
                    <a:pt x="7343" y="1318"/>
                    <a:pt x="8068" y="888"/>
                  </a:cubicBezTo>
                  <a:cubicBezTo>
                    <a:pt x="8565" y="602"/>
                    <a:pt x="10201" y="442"/>
                    <a:pt x="11695" y="442"/>
                  </a:cubicBezTo>
                  <a:close/>
                  <a:moveTo>
                    <a:pt x="11247" y="0"/>
                  </a:moveTo>
                  <a:cubicBezTo>
                    <a:pt x="8311" y="0"/>
                    <a:pt x="6799" y="756"/>
                    <a:pt x="6455" y="2421"/>
                  </a:cubicBezTo>
                  <a:lnTo>
                    <a:pt x="6321" y="3173"/>
                  </a:lnTo>
                  <a:lnTo>
                    <a:pt x="5622" y="2770"/>
                  </a:lnTo>
                  <a:cubicBezTo>
                    <a:pt x="4218" y="1937"/>
                    <a:pt x="3551" y="431"/>
                    <a:pt x="4404" y="431"/>
                  </a:cubicBezTo>
                  <a:cubicBezTo>
                    <a:pt x="4515" y="431"/>
                    <a:pt x="4651" y="456"/>
                    <a:pt x="4815" y="512"/>
                  </a:cubicBezTo>
                  <a:cubicBezTo>
                    <a:pt x="4890" y="537"/>
                    <a:pt x="4960" y="549"/>
                    <a:pt x="5021" y="549"/>
                  </a:cubicBezTo>
                  <a:cubicBezTo>
                    <a:pt x="5156" y="549"/>
                    <a:pt x="5245" y="489"/>
                    <a:pt x="5245" y="377"/>
                  </a:cubicBezTo>
                  <a:cubicBezTo>
                    <a:pt x="5245" y="250"/>
                    <a:pt x="5060" y="172"/>
                    <a:pt x="4756" y="172"/>
                  </a:cubicBezTo>
                  <a:cubicBezTo>
                    <a:pt x="4676" y="172"/>
                    <a:pt x="4588" y="178"/>
                    <a:pt x="4493" y="189"/>
                  </a:cubicBezTo>
                  <a:cubicBezTo>
                    <a:pt x="3444" y="270"/>
                    <a:pt x="3310" y="1076"/>
                    <a:pt x="4197" y="2044"/>
                  </a:cubicBezTo>
                  <a:lnTo>
                    <a:pt x="4869" y="2770"/>
                  </a:lnTo>
                  <a:lnTo>
                    <a:pt x="3578" y="2098"/>
                  </a:lnTo>
                  <a:cubicBezTo>
                    <a:pt x="2879" y="1748"/>
                    <a:pt x="2073" y="1238"/>
                    <a:pt x="1804" y="969"/>
                  </a:cubicBezTo>
                  <a:cubicBezTo>
                    <a:pt x="1603" y="786"/>
                    <a:pt x="1439" y="678"/>
                    <a:pt x="1355" y="678"/>
                  </a:cubicBezTo>
                  <a:cubicBezTo>
                    <a:pt x="1315" y="678"/>
                    <a:pt x="1293" y="702"/>
                    <a:pt x="1293" y="754"/>
                  </a:cubicBezTo>
                  <a:cubicBezTo>
                    <a:pt x="1266" y="1076"/>
                    <a:pt x="3041" y="2340"/>
                    <a:pt x="4331" y="2905"/>
                  </a:cubicBezTo>
                  <a:lnTo>
                    <a:pt x="5326" y="3335"/>
                  </a:lnTo>
                  <a:lnTo>
                    <a:pt x="3632" y="3335"/>
                  </a:lnTo>
                  <a:cubicBezTo>
                    <a:pt x="2422" y="3335"/>
                    <a:pt x="1696" y="3469"/>
                    <a:pt x="997" y="3819"/>
                  </a:cubicBezTo>
                  <a:cubicBezTo>
                    <a:pt x="245" y="4187"/>
                    <a:pt x="1" y="4389"/>
                    <a:pt x="211" y="4389"/>
                  </a:cubicBezTo>
                  <a:cubicBezTo>
                    <a:pt x="369" y="4389"/>
                    <a:pt x="782" y="4276"/>
                    <a:pt x="1428" y="4034"/>
                  </a:cubicBezTo>
                  <a:cubicBezTo>
                    <a:pt x="2057" y="3807"/>
                    <a:pt x="3016" y="3628"/>
                    <a:pt x="3621" y="3628"/>
                  </a:cubicBezTo>
                  <a:cubicBezTo>
                    <a:pt x="3662" y="3628"/>
                    <a:pt x="3702" y="3629"/>
                    <a:pt x="3740" y="3630"/>
                  </a:cubicBezTo>
                  <a:lnTo>
                    <a:pt x="4842" y="3630"/>
                  </a:lnTo>
                  <a:lnTo>
                    <a:pt x="4089" y="4087"/>
                  </a:lnTo>
                  <a:cubicBezTo>
                    <a:pt x="3578" y="4383"/>
                    <a:pt x="3310" y="4706"/>
                    <a:pt x="3310" y="5082"/>
                  </a:cubicBezTo>
                  <a:cubicBezTo>
                    <a:pt x="3310" y="5580"/>
                    <a:pt x="3937" y="6392"/>
                    <a:pt x="4270" y="6392"/>
                  </a:cubicBezTo>
                  <a:cubicBezTo>
                    <a:pt x="4314" y="6392"/>
                    <a:pt x="4353" y="6378"/>
                    <a:pt x="4385" y="6346"/>
                  </a:cubicBezTo>
                  <a:cubicBezTo>
                    <a:pt x="4466" y="6265"/>
                    <a:pt x="4358" y="6050"/>
                    <a:pt x="4143" y="5889"/>
                  </a:cubicBezTo>
                  <a:cubicBezTo>
                    <a:pt x="3363" y="5297"/>
                    <a:pt x="3767" y="4464"/>
                    <a:pt x="4950" y="4195"/>
                  </a:cubicBezTo>
                  <a:lnTo>
                    <a:pt x="5998" y="3953"/>
                  </a:lnTo>
                  <a:lnTo>
                    <a:pt x="6348" y="4921"/>
                  </a:lnTo>
                  <a:cubicBezTo>
                    <a:pt x="6887" y="6461"/>
                    <a:pt x="9233" y="7357"/>
                    <a:pt x="11145" y="7357"/>
                  </a:cubicBezTo>
                  <a:cubicBezTo>
                    <a:pt x="12572" y="7357"/>
                    <a:pt x="13757" y="6857"/>
                    <a:pt x="13768" y="5754"/>
                  </a:cubicBezTo>
                  <a:cubicBezTo>
                    <a:pt x="13768" y="5082"/>
                    <a:pt x="13177" y="4249"/>
                    <a:pt x="12424" y="3899"/>
                  </a:cubicBezTo>
                  <a:cubicBezTo>
                    <a:pt x="11859" y="3657"/>
                    <a:pt x="11913" y="3630"/>
                    <a:pt x="13177" y="3577"/>
                  </a:cubicBezTo>
                  <a:cubicBezTo>
                    <a:pt x="14440" y="3523"/>
                    <a:pt x="14548" y="3469"/>
                    <a:pt x="14871" y="2770"/>
                  </a:cubicBezTo>
                  <a:cubicBezTo>
                    <a:pt x="15785" y="727"/>
                    <a:pt x="14978" y="55"/>
                    <a:pt x="11402" y="1"/>
                  </a:cubicBezTo>
                  <a:cubicBezTo>
                    <a:pt x="11350" y="0"/>
                    <a:pt x="11298" y="0"/>
                    <a:pt x="11247" y="0"/>
                  </a:cubicBezTo>
                  <a:close/>
                </a:path>
              </a:pathLst>
            </a:custGeom>
            <a:solidFill>
              <a:srgbClr val="B2D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3877650" y="1259250"/>
              <a:ext cx="141250" cy="317675"/>
            </a:xfrm>
            <a:custGeom>
              <a:avLst/>
              <a:gdLst/>
              <a:ahLst/>
              <a:cxnLst/>
              <a:rect l="l" t="t" r="r" b="b"/>
              <a:pathLst>
                <a:path w="5650" h="12707" extrusionOk="0">
                  <a:moveTo>
                    <a:pt x="1593" y="1275"/>
                  </a:moveTo>
                  <a:cubicBezTo>
                    <a:pt x="1607" y="1275"/>
                    <a:pt x="1621" y="1278"/>
                    <a:pt x="1636" y="1285"/>
                  </a:cubicBezTo>
                  <a:cubicBezTo>
                    <a:pt x="1689" y="1285"/>
                    <a:pt x="1716" y="1339"/>
                    <a:pt x="1716" y="1393"/>
                  </a:cubicBezTo>
                  <a:cubicBezTo>
                    <a:pt x="1689" y="1447"/>
                    <a:pt x="1636" y="1474"/>
                    <a:pt x="1582" y="1474"/>
                  </a:cubicBezTo>
                  <a:cubicBezTo>
                    <a:pt x="1528" y="1447"/>
                    <a:pt x="1501" y="1393"/>
                    <a:pt x="1528" y="1339"/>
                  </a:cubicBezTo>
                  <a:cubicBezTo>
                    <a:pt x="1528" y="1300"/>
                    <a:pt x="1557" y="1275"/>
                    <a:pt x="1593" y="1275"/>
                  </a:cubicBezTo>
                  <a:close/>
                  <a:moveTo>
                    <a:pt x="2505" y="4998"/>
                  </a:moveTo>
                  <a:cubicBezTo>
                    <a:pt x="2590" y="4998"/>
                    <a:pt x="2676" y="5059"/>
                    <a:pt x="2738" y="5184"/>
                  </a:cubicBezTo>
                  <a:cubicBezTo>
                    <a:pt x="2835" y="5354"/>
                    <a:pt x="2647" y="5568"/>
                    <a:pt x="2431" y="5568"/>
                  </a:cubicBezTo>
                  <a:cubicBezTo>
                    <a:pt x="2408" y="5568"/>
                    <a:pt x="2385" y="5566"/>
                    <a:pt x="2362" y="5560"/>
                  </a:cubicBezTo>
                  <a:cubicBezTo>
                    <a:pt x="2254" y="5533"/>
                    <a:pt x="2227" y="5372"/>
                    <a:pt x="2254" y="5238"/>
                  </a:cubicBezTo>
                  <a:cubicBezTo>
                    <a:pt x="2312" y="5079"/>
                    <a:pt x="2408" y="4998"/>
                    <a:pt x="2505" y="4998"/>
                  </a:cubicBezTo>
                  <a:close/>
                  <a:moveTo>
                    <a:pt x="2637" y="4652"/>
                  </a:moveTo>
                  <a:cubicBezTo>
                    <a:pt x="2479" y="4652"/>
                    <a:pt x="2310" y="4739"/>
                    <a:pt x="2146" y="4915"/>
                  </a:cubicBezTo>
                  <a:cubicBezTo>
                    <a:pt x="1878" y="5184"/>
                    <a:pt x="1851" y="5318"/>
                    <a:pt x="2012" y="5614"/>
                  </a:cubicBezTo>
                  <a:cubicBezTo>
                    <a:pt x="2129" y="5809"/>
                    <a:pt x="2231" y="5890"/>
                    <a:pt x="2421" y="5890"/>
                  </a:cubicBezTo>
                  <a:cubicBezTo>
                    <a:pt x="2494" y="5890"/>
                    <a:pt x="2580" y="5878"/>
                    <a:pt x="2684" y="5856"/>
                  </a:cubicBezTo>
                  <a:cubicBezTo>
                    <a:pt x="3195" y="5749"/>
                    <a:pt x="3356" y="5426"/>
                    <a:pt x="3114" y="4996"/>
                  </a:cubicBezTo>
                  <a:cubicBezTo>
                    <a:pt x="2985" y="4766"/>
                    <a:pt x="2818" y="4652"/>
                    <a:pt x="2637" y="4652"/>
                  </a:cubicBezTo>
                  <a:close/>
                  <a:moveTo>
                    <a:pt x="4129" y="1224"/>
                  </a:moveTo>
                  <a:cubicBezTo>
                    <a:pt x="4423" y="1224"/>
                    <a:pt x="4395" y="1368"/>
                    <a:pt x="4378" y="1796"/>
                  </a:cubicBezTo>
                  <a:cubicBezTo>
                    <a:pt x="4351" y="2092"/>
                    <a:pt x="4378" y="2657"/>
                    <a:pt x="4432" y="3033"/>
                  </a:cubicBezTo>
                  <a:cubicBezTo>
                    <a:pt x="4593" y="4297"/>
                    <a:pt x="3760" y="5722"/>
                    <a:pt x="2362" y="6555"/>
                  </a:cubicBezTo>
                  <a:cubicBezTo>
                    <a:pt x="2354" y="6562"/>
                    <a:pt x="2344" y="6565"/>
                    <a:pt x="2334" y="6565"/>
                  </a:cubicBezTo>
                  <a:cubicBezTo>
                    <a:pt x="2137" y="6565"/>
                    <a:pt x="1547" y="5386"/>
                    <a:pt x="1394" y="4619"/>
                  </a:cubicBezTo>
                  <a:cubicBezTo>
                    <a:pt x="1205" y="3759"/>
                    <a:pt x="1421" y="2737"/>
                    <a:pt x="1770" y="2630"/>
                  </a:cubicBezTo>
                  <a:cubicBezTo>
                    <a:pt x="1904" y="2603"/>
                    <a:pt x="2066" y="2334"/>
                    <a:pt x="2146" y="2038"/>
                  </a:cubicBezTo>
                  <a:cubicBezTo>
                    <a:pt x="2281" y="1581"/>
                    <a:pt x="2442" y="1474"/>
                    <a:pt x="3249" y="1339"/>
                  </a:cubicBezTo>
                  <a:cubicBezTo>
                    <a:pt x="3688" y="1271"/>
                    <a:pt x="3961" y="1224"/>
                    <a:pt x="4129" y="1224"/>
                  </a:cubicBezTo>
                  <a:close/>
                  <a:moveTo>
                    <a:pt x="4330" y="0"/>
                  </a:moveTo>
                  <a:cubicBezTo>
                    <a:pt x="4190" y="0"/>
                    <a:pt x="4034" y="162"/>
                    <a:pt x="3867" y="479"/>
                  </a:cubicBezTo>
                  <a:cubicBezTo>
                    <a:pt x="3719" y="775"/>
                    <a:pt x="3609" y="905"/>
                    <a:pt x="3494" y="905"/>
                  </a:cubicBezTo>
                  <a:cubicBezTo>
                    <a:pt x="3442" y="905"/>
                    <a:pt x="3388" y="879"/>
                    <a:pt x="3329" y="828"/>
                  </a:cubicBezTo>
                  <a:cubicBezTo>
                    <a:pt x="3168" y="694"/>
                    <a:pt x="2953" y="533"/>
                    <a:pt x="2845" y="452"/>
                  </a:cubicBezTo>
                  <a:cubicBezTo>
                    <a:pt x="2812" y="425"/>
                    <a:pt x="2778" y="412"/>
                    <a:pt x="2745" y="412"/>
                  </a:cubicBezTo>
                  <a:cubicBezTo>
                    <a:pt x="2647" y="412"/>
                    <a:pt x="2556" y="533"/>
                    <a:pt x="2496" y="775"/>
                  </a:cubicBezTo>
                  <a:cubicBezTo>
                    <a:pt x="2419" y="1052"/>
                    <a:pt x="2368" y="1170"/>
                    <a:pt x="2228" y="1170"/>
                  </a:cubicBezTo>
                  <a:cubicBezTo>
                    <a:pt x="2123" y="1170"/>
                    <a:pt x="1969" y="1105"/>
                    <a:pt x="1716" y="990"/>
                  </a:cubicBezTo>
                  <a:cubicBezTo>
                    <a:pt x="1522" y="886"/>
                    <a:pt x="1359" y="841"/>
                    <a:pt x="1235" y="841"/>
                  </a:cubicBezTo>
                  <a:cubicBezTo>
                    <a:pt x="875" y="841"/>
                    <a:pt x="841" y="1216"/>
                    <a:pt x="1340" y="1635"/>
                  </a:cubicBezTo>
                  <a:cubicBezTo>
                    <a:pt x="1770" y="2011"/>
                    <a:pt x="1824" y="2226"/>
                    <a:pt x="1447" y="2334"/>
                  </a:cubicBezTo>
                  <a:cubicBezTo>
                    <a:pt x="748" y="2549"/>
                    <a:pt x="829" y="4673"/>
                    <a:pt x="1582" y="6259"/>
                  </a:cubicBezTo>
                  <a:cubicBezTo>
                    <a:pt x="2066" y="7227"/>
                    <a:pt x="2039" y="8276"/>
                    <a:pt x="1582" y="9378"/>
                  </a:cubicBezTo>
                  <a:cubicBezTo>
                    <a:pt x="1340" y="9889"/>
                    <a:pt x="1259" y="10454"/>
                    <a:pt x="1313" y="11126"/>
                  </a:cubicBezTo>
                  <a:cubicBezTo>
                    <a:pt x="1394" y="11891"/>
                    <a:pt x="1172" y="12370"/>
                    <a:pt x="796" y="12370"/>
                  </a:cubicBezTo>
                  <a:cubicBezTo>
                    <a:pt x="671" y="12370"/>
                    <a:pt x="527" y="12316"/>
                    <a:pt x="372" y="12201"/>
                  </a:cubicBezTo>
                  <a:cubicBezTo>
                    <a:pt x="313" y="12166"/>
                    <a:pt x="255" y="12146"/>
                    <a:pt x="205" y="12146"/>
                  </a:cubicBezTo>
                  <a:cubicBezTo>
                    <a:pt x="141" y="12146"/>
                    <a:pt x="91" y="12179"/>
                    <a:pt x="76" y="12255"/>
                  </a:cubicBezTo>
                  <a:cubicBezTo>
                    <a:pt x="0" y="12521"/>
                    <a:pt x="261" y="12707"/>
                    <a:pt x="591" y="12707"/>
                  </a:cubicBezTo>
                  <a:cubicBezTo>
                    <a:pt x="727" y="12707"/>
                    <a:pt x="876" y="12675"/>
                    <a:pt x="1017" y="12605"/>
                  </a:cubicBezTo>
                  <a:cubicBezTo>
                    <a:pt x="1421" y="12416"/>
                    <a:pt x="1528" y="12228"/>
                    <a:pt x="1582" y="11663"/>
                  </a:cubicBezTo>
                  <a:cubicBezTo>
                    <a:pt x="1609" y="11287"/>
                    <a:pt x="1851" y="9997"/>
                    <a:pt x="2146" y="8840"/>
                  </a:cubicBezTo>
                  <a:lnTo>
                    <a:pt x="2630" y="6716"/>
                  </a:lnTo>
                  <a:lnTo>
                    <a:pt x="3464" y="6044"/>
                  </a:lnTo>
                  <a:cubicBezTo>
                    <a:pt x="4512" y="5184"/>
                    <a:pt x="4943" y="4270"/>
                    <a:pt x="4781" y="3194"/>
                  </a:cubicBezTo>
                  <a:cubicBezTo>
                    <a:pt x="4674" y="2442"/>
                    <a:pt x="4701" y="2361"/>
                    <a:pt x="5158" y="1850"/>
                  </a:cubicBezTo>
                  <a:cubicBezTo>
                    <a:pt x="5567" y="1421"/>
                    <a:pt x="5649" y="1147"/>
                    <a:pt x="5428" y="1147"/>
                  </a:cubicBezTo>
                  <a:cubicBezTo>
                    <a:pt x="5359" y="1147"/>
                    <a:pt x="5259" y="1174"/>
                    <a:pt x="5131" y="1232"/>
                  </a:cubicBezTo>
                  <a:cubicBezTo>
                    <a:pt x="5042" y="1273"/>
                    <a:pt x="4958" y="1292"/>
                    <a:pt x="4884" y="1292"/>
                  </a:cubicBezTo>
                  <a:cubicBezTo>
                    <a:pt x="4618" y="1292"/>
                    <a:pt x="4461" y="1050"/>
                    <a:pt x="4566" y="694"/>
                  </a:cubicBezTo>
                  <a:cubicBezTo>
                    <a:pt x="4620" y="506"/>
                    <a:pt x="4620" y="291"/>
                    <a:pt x="4566" y="183"/>
                  </a:cubicBezTo>
                  <a:cubicBezTo>
                    <a:pt x="4495" y="61"/>
                    <a:pt x="4416" y="0"/>
                    <a:pt x="4330" y="0"/>
                  </a:cubicBezTo>
                  <a:close/>
                </a:path>
              </a:pathLst>
            </a:custGeom>
            <a:solidFill>
              <a:srgbClr val="6A3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4575900" y="3679775"/>
              <a:ext cx="261600" cy="286600"/>
            </a:xfrm>
            <a:custGeom>
              <a:avLst/>
              <a:gdLst/>
              <a:ahLst/>
              <a:cxnLst/>
              <a:rect l="l" t="t" r="r" b="b"/>
              <a:pathLst>
                <a:path w="10464" h="11464" extrusionOk="0">
                  <a:moveTo>
                    <a:pt x="3457" y="1167"/>
                  </a:moveTo>
                  <a:cubicBezTo>
                    <a:pt x="3473" y="1167"/>
                    <a:pt x="3486" y="1169"/>
                    <a:pt x="3495" y="1174"/>
                  </a:cubicBezTo>
                  <a:cubicBezTo>
                    <a:pt x="3684" y="1281"/>
                    <a:pt x="3495" y="1416"/>
                    <a:pt x="3173" y="1416"/>
                  </a:cubicBezTo>
                  <a:cubicBezTo>
                    <a:pt x="3140" y="1420"/>
                    <a:pt x="3113" y="1422"/>
                    <a:pt x="3090" y="1422"/>
                  </a:cubicBezTo>
                  <a:cubicBezTo>
                    <a:pt x="2982" y="1422"/>
                    <a:pt x="2990" y="1370"/>
                    <a:pt x="3146" y="1281"/>
                  </a:cubicBezTo>
                  <a:cubicBezTo>
                    <a:pt x="3256" y="1215"/>
                    <a:pt x="3385" y="1167"/>
                    <a:pt x="3457" y="1167"/>
                  </a:cubicBezTo>
                  <a:close/>
                  <a:moveTo>
                    <a:pt x="3772" y="1644"/>
                  </a:moveTo>
                  <a:cubicBezTo>
                    <a:pt x="3851" y="1644"/>
                    <a:pt x="3857" y="1740"/>
                    <a:pt x="3791" y="1873"/>
                  </a:cubicBezTo>
                  <a:cubicBezTo>
                    <a:pt x="3744" y="1951"/>
                    <a:pt x="3688" y="1993"/>
                    <a:pt x="3644" y="1993"/>
                  </a:cubicBezTo>
                  <a:cubicBezTo>
                    <a:pt x="3612" y="1993"/>
                    <a:pt x="3587" y="1971"/>
                    <a:pt x="3576" y="1926"/>
                  </a:cubicBezTo>
                  <a:cubicBezTo>
                    <a:pt x="3522" y="1819"/>
                    <a:pt x="3603" y="1684"/>
                    <a:pt x="3710" y="1658"/>
                  </a:cubicBezTo>
                  <a:cubicBezTo>
                    <a:pt x="3734" y="1648"/>
                    <a:pt x="3755" y="1644"/>
                    <a:pt x="3772" y="1644"/>
                  </a:cubicBezTo>
                  <a:close/>
                  <a:moveTo>
                    <a:pt x="2234" y="2100"/>
                  </a:moveTo>
                  <a:cubicBezTo>
                    <a:pt x="2286" y="2100"/>
                    <a:pt x="2362" y="2171"/>
                    <a:pt x="2447" y="2330"/>
                  </a:cubicBezTo>
                  <a:cubicBezTo>
                    <a:pt x="2527" y="2464"/>
                    <a:pt x="2554" y="2652"/>
                    <a:pt x="2474" y="2760"/>
                  </a:cubicBezTo>
                  <a:cubicBezTo>
                    <a:pt x="2458" y="2800"/>
                    <a:pt x="2437" y="2818"/>
                    <a:pt x="2414" y="2818"/>
                  </a:cubicBezTo>
                  <a:cubicBezTo>
                    <a:pt x="2358" y="2818"/>
                    <a:pt x="2288" y="2715"/>
                    <a:pt x="2232" y="2545"/>
                  </a:cubicBezTo>
                  <a:cubicBezTo>
                    <a:pt x="2134" y="2268"/>
                    <a:pt x="2155" y="2100"/>
                    <a:pt x="2234" y="2100"/>
                  </a:cubicBezTo>
                  <a:close/>
                  <a:moveTo>
                    <a:pt x="3429" y="434"/>
                  </a:moveTo>
                  <a:cubicBezTo>
                    <a:pt x="4268" y="434"/>
                    <a:pt x="5027" y="817"/>
                    <a:pt x="5108" y="1577"/>
                  </a:cubicBezTo>
                  <a:cubicBezTo>
                    <a:pt x="5189" y="2384"/>
                    <a:pt x="5028" y="2679"/>
                    <a:pt x="4409" y="2841"/>
                  </a:cubicBezTo>
                  <a:cubicBezTo>
                    <a:pt x="4277" y="2883"/>
                    <a:pt x="4151" y="2902"/>
                    <a:pt x="4038" y="2902"/>
                  </a:cubicBezTo>
                  <a:cubicBezTo>
                    <a:pt x="3506" y="2902"/>
                    <a:pt x="3242" y="2498"/>
                    <a:pt x="3818" y="2276"/>
                  </a:cubicBezTo>
                  <a:cubicBezTo>
                    <a:pt x="4060" y="2195"/>
                    <a:pt x="4087" y="1953"/>
                    <a:pt x="3952" y="1577"/>
                  </a:cubicBezTo>
                  <a:cubicBezTo>
                    <a:pt x="3804" y="1166"/>
                    <a:pt x="3506" y="936"/>
                    <a:pt x="3235" y="936"/>
                  </a:cubicBezTo>
                  <a:cubicBezTo>
                    <a:pt x="3062" y="936"/>
                    <a:pt x="2901" y="1029"/>
                    <a:pt x="2796" y="1227"/>
                  </a:cubicBezTo>
                  <a:cubicBezTo>
                    <a:pt x="2689" y="1416"/>
                    <a:pt x="2366" y="1658"/>
                    <a:pt x="2070" y="1765"/>
                  </a:cubicBezTo>
                  <a:cubicBezTo>
                    <a:pt x="1640" y="1926"/>
                    <a:pt x="1560" y="2034"/>
                    <a:pt x="1613" y="2410"/>
                  </a:cubicBezTo>
                  <a:cubicBezTo>
                    <a:pt x="1714" y="2834"/>
                    <a:pt x="2087" y="3136"/>
                    <a:pt x="2460" y="3136"/>
                  </a:cubicBezTo>
                  <a:cubicBezTo>
                    <a:pt x="2585" y="3136"/>
                    <a:pt x="2709" y="3103"/>
                    <a:pt x="2823" y="3029"/>
                  </a:cubicBezTo>
                  <a:cubicBezTo>
                    <a:pt x="2934" y="2958"/>
                    <a:pt x="3011" y="2918"/>
                    <a:pt x="3068" y="2918"/>
                  </a:cubicBezTo>
                  <a:cubicBezTo>
                    <a:pt x="3163" y="2918"/>
                    <a:pt x="3203" y="3029"/>
                    <a:pt x="3253" y="3298"/>
                  </a:cubicBezTo>
                  <a:cubicBezTo>
                    <a:pt x="3332" y="3730"/>
                    <a:pt x="2836" y="4062"/>
                    <a:pt x="2300" y="4062"/>
                  </a:cubicBezTo>
                  <a:cubicBezTo>
                    <a:pt x="2104" y="4062"/>
                    <a:pt x="1902" y="4017"/>
                    <a:pt x="1721" y="3916"/>
                  </a:cubicBezTo>
                  <a:cubicBezTo>
                    <a:pt x="1102" y="3593"/>
                    <a:pt x="887" y="2303"/>
                    <a:pt x="1291" y="1550"/>
                  </a:cubicBezTo>
                  <a:cubicBezTo>
                    <a:pt x="1704" y="804"/>
                    <a:pt x="2605" y="434"/>
                    <a:pt x="3429" y="434"/>
                  </a:cubicBezTo>
                  <a:close/>
                  <a:moveTo>
                    <a:pt x="5512" y="1792"/>
                  </a:moveTo>
                  <a:lnTo>
                    <a:pt x="5910" y="2042"/>
                  </a:lnTo>
                  <a:lnTo>
                    <a:pt x="5910" y="2042"/>
                  </a:lnTo>
                  <a:cubicBezTo>
                    <a:pt x="5885" y="2200"/>
                    <a:pt x="5961" y="2609"/>
                    <a:pt x="6023" y="2894"/>
                  </a:cubicBezTo>
                  <a:cubicBezTo>
                    <a:pt x="6272" y="3960"/>
                    <a:pt x="6367" y="4355"/>
                    <a:pt x="6136" y="4355"/>
                  </a:cubicBezTo>
                  <a:cubicBezTo>
                    <a:pt x="5993" y="4355"/>
                    <a:pt x="5727" y="4205"/>
                    <a:pt x="5297" y="3970"/>
                  </a:cubicBezTo>
                  <a:cubicBezTo>
                    <a:pt x="4302" y="3432"/>
                    <a:pt x="4114" y="3083"/>
                    <a:pt x="4759" y="3029"/>
                  </a:cubicBezTo>
                  <a:cubicBezTo>
                    <a:pt x="4920" y="3029"/>
                    <a:pt x="5162" y="2760"/>
                    <a:pt x="5270" y="2410"/>
                  </a:cubicBezTo>
                  <a:lnTo>
                    <a:pt x="5512" y="1792"/>
                  </a:lnTo>
                  <a:close/>
                  <a:moveTo>
                    <a:pt x="4748" y="4544"/>
                  </a:moveTo>
                  <a:cubicBezTo>
                    <a:pt x="4768" y="4544"/>
                    <a:pt x="4790" y="4550"/>
                    <a:pt x="4813" y="4561"/>
                  </a:cubicBezTo>
                  <a:cubicBezTo>
                    <a:pt x="4893" y="4588"/>
                    <a:pt x="4893" y="4642"/>
                    <a:pt x="4867" y="4723"/>
                  </a:cubicBezTo>
                  <a:cubicBezTo>
                    <a:pt x="4851" y="4754"/>
                    <a:pt x="4817" y="4767"/>
                    <a:pt x="4780" y="4767"/>
                  </a:cubicBezTo>
                  <a:cubicBezTo>
                    <a:pt x="4754" y="4767"/>
                    <a:pt x="4727" y="4761"/>
                    <a:pt x="4705" y="4750"/>
                  </a:cubicBezTo>
                  <a:cubicBezTo>
                    <a:pt x="4651" y="4723"/>
                    <a:pt x="4625" y="4642"/>
                    <a:pt x="4678" y="4588"/>
                  </a:cubicBezTo>
                  <a:cubicBezTo>
                    <a:pt x="4694" y="4557"/>
                    <a:pt x="4719" y="4544"/>
                    <a:pt x="4748" y="4544"/>
                  </a:cubicBezTo>
                  <a:close/>
                  <a:moveTo>
                    <a:pt x="5845" y="4641"/>
                  </a:moveTo>
                  <a:cubicBezTo>
                    <a:pt x="5909" y="4641"/>
                    <a:pt x="5979" y="4661"/>
                    <a:pt x="6049" y="4696"/>
                  </a:cubicBezTo>
                  <a:cubicBezTo>
                    <a:pt x="6211" y="4776"/>
                    <a:pt x="6372" y="5072"/>
                    <a:pt x="6426" y="5341"/>
                  </a:cubicBezTo>
                  <a:cubicBezTo>
                    <a:pt x="6471" y="5584"/>
                    <a:pt x="6483" y="5698"/>
                    <a:pt x="6435" y="5698"/>
                  </a:cubicBezTo>
                  <a:cubicBezTo>
                    <a:pt x="6399" y="5698"/>
                    <a:pt x="6328" y="5631"/>
                    <a:pt x="6211" y="5502"/>
                  </a:cubicBezTo>
                  <a:cubicBezTo>
                    <a:pt x="6049" y="5314"/>
                    <a:pt x="5834" y="5099"/>
                    <a:pt x="5727" y="5045"/>
                  </a:cubicBezTo>
                  <a:cubicBezTo>
                    <a:pt x="5619" y="4991"/>
                    <a:pt x="5592" y="4857"/>
                    <a:pt x="5646" y="4750"/>
                  </a:cubicBezTo>
                  <a:cubicBezTo>
                    <a:pt x="5692" y="4674"/>
                    <a:pt x="5763" y="4641"/>
                    <a:pt x="5845" y="4641"/>
                  </a:cubicBezTo>
                  <a:close/>
                  <a:moveTo>
                    <a:pt x="3655" y="3835"/>
                  </a:moveTo>
                  <a:cubicBezTo>
                    <a:pt x="3791" y="3835"/>
                    <a:pt x="3920" y="3996"/>
                    <a:pt x="4194" y="4400"/>
                  </a:cubicBezTo>
                  <a:cubicBezTo>
                    <a:pt x="4767" y="5197"/>
                    <a:pt x="4855" y="5947"/>
                    <a:pt x="4396" y="5947"/>
                  </a:cubicBezTo>
                  <a:cubicBezTo>
                    <a:pt x="4359" y="5947"/>
                    <a:pt x="4319" y="5942"/>
                    <a:pt x="4275" y="5932"/>
                  </a:cubicBezTo>
                  <a:cubicBezTo>
                    <a:pt x="2958" y="5610"/>
                    <a:pt x="2501" y="5395"/>
                    <a:pt x="1963" y="4830"/>
                  </a:cubicBezTo>
                  <a:lnTo>
                    <a:pt x="1371" y="4185"/>
                  </a:lnTo>
                  <a:lnTo>
                    <a:pt x="1371" y="4185"/>
                  </a:lnTo>
                  <a:lnTo>
                    <a:pt x="2151" y="4266"/>
                  </a:lnTo>
                  <a:cubicBezTo>
                    <a:pt x="2231" y="4275"/>
                    <a:pt x="2312" y="4279"/>
                    <a:pt x="2393" y="4279"/>
                  </a:cubicBezTo>
                  <a:cubicBezTo>
                    <a:pt x="2777" y="4279"/>
                    <a:pt x="3156" y="4179"/>
                    <a:pt x="3334" y="4024"/>
                  </a:cubicBezTo>
                  <a:cubicBezTo>
                    <a:pt x="3473" y="3906"/>
                    <a:pt x="3566" y="3835"/>
                    <a:pt x="3655" y="3835"/>
                  </a:cubicBezTo>
                  <a:close/>
                  <a:moveTo>
                    <a:pt x="5474" y="5475"/>
                  </a:moveTo>
                  <a:cubicBezTo>
                    <a:pt x="5504" y="5475"/>
                    <a:pt x="5535" y="5484"/>
                    <a:pt x="5566" y="5502"/>
                  </a:cubicBezTo>
                  <a:cubicBezTo>
                    <a:pt x="5700" y="5583"/>
                    <a:pt x="6023" y="5932"/>
                    <a:pt x="6265" y="6255"/>
                  </a:cubicBezTo>
                  <a:lnTo>
                    <a:pt x="6749" y="6873"/>
                  </a:lnTo>
                  <a:lnTo>
                    <a:pt x="5996" y="6497"/>
                  </a:lnTo>
                  <a:cubicBezTo>
                    <a:pt x="5485" y="6228"/>
                    <a:pt x="5243" y="5959"/>
                    <a:pt x="5270" y="5717"/>
                  </a:cubicBezTo>
                  <a:cubicBezTo>
                    <a:pt x="5291" y="5572"/>
                    <a:pt x="5375" y="5475"/>
                    <a:pt x="5474" y="5475"/>
                  </a:cubicBezTo>
                  <a:close/>
                  <a:moveTo>
                    <a:pt x="3815" y="1"/>
                  </a:moveTo>
                  <a:cubicBezTo>
                    <a:pt x="3499" y="1"/>
                    <a:pt x="3142" y="72"/>
                    <a:pt x="2716" y="206"/>
                  </a:cubicBezTo>
                  <a:cubicBezTo>
                    <a:pt x="188" y="985"/>
                    <a:pt x="0" y="3109"/>
                    <a:pt x="2178" y="6040"/>
                  </a:cubicBezTo>
                  <a:cubicBezTo>
                    <a:pt x="2877" y="6981"/>
                    <a:pt x="3684" y="8379"/>
                    <a:pt x="3952" y="9159"/>
                  </a:cubicBezTo>
                  <a:lnTo>
                    <a:pt x="4463" y="10557"/>
                  </a:lnTo>
                  <a:lnTo>
                    <a:pt x="4141" y="9239"/>
                  </a:lnTo>
                  <a:cubicBezTo>
                    <a:pt x="3952" y="8487"/>
                    <a:pt x="3415" y="7357"/>
                    <a:pt x="2931" y="6712"/>
                  </a:cubicBezTo>
                  <a:lnTo>
                    <a:pt x="2070" y="5502"/>
                  </a:lnTo>
                  <a:lnTo>
                    <a:pt x="3011" y="5825"/>
                  </a:lnTo>
                  <a:cubicBezTo>
                    <a:pt x="3522" y="6013"/>
                    <a:pt x="4167" y="6228"/>
                    <a:pt x="4409" y="6336"/>
                  </a:cubicBezTo>
                  <a:cubicBezTo>
                    <a:pt x="4459" y="6336"/>
                    <a:pt x="4519" y="6295"/>
                    <a:pt x="4558" y="6295"/>
                  </a:cubicBezTo>
                  <a:cubicBezTo>
                    <a:pt x="4582" y="6295"/>
                    <a:pt x="4598" y="6311"/>
                    <a:pt x="4598" y="6363"/>
                  </a:cubicBezTo>
                  <a:cubicBezTo>
                    <a:pt x="4571" y="6497"/>
                    <a:pt x="4517" y="6416"/>
                    <a:pt x="4383" y="6927"/>
                  </a:cubicBezTo>
                  <a:cubicBezTo>
                    <a:pt x="4263" y="7381"/>
                    <a:pt x="4590" y="9026"/>
                    <a:pt x="4720" y="9026"/>
                  </a:cubicBezTo>
                  <a:cubicBezTo>
                    <a:pt x="4737" y="9026"/>
                    <a:pt x="4750" y="9000"/>
                    <a:pt x="4759" y="8944"/>
                  </a:cubicBezTo>
                  <a:cubicBezTo>
                    <a:pt x="4813" y="8648"/>
                    <a:pt x="4490" y="7304"/>
                    <a:pt x="4571" y="6954"/>
                  </a:cubicBezTo>
                  <a:cubicBezTo>
                    <a:pt x="4625" y="6793"/>
                    <a:pt x="4625" y="6766"/>
                    <a:pt x="4786" y="6443"/>
                  </a:cubicBezTo>
                  <a:cubicBezTo>
                    <a:pt x="4801" y="6428"/>
                    <a:pt x="4817" y="6421"/>
                    <a:pt x="4835" y="6421"/>
                  </a:cubicBezTo>
                  <a:cubicBezTo>
                    <a:pt x="4893" y="6421"/>
                    <a:pt x="4965" y="6502"/>
                    <a:pt x="5049" y="6647"/>
                  </a:cubicBezTo>
                  <a:lnTo>
                    <a:pt x="5049" y="6647"/>
                  </a:lnTo>
                  <a:cubicBezTo>
                    <a:pt x="4997" y="6840"/>
                    <a:pt x="4901" y="7223"/>
                    <a:pt x="4920" y="7519"/>
                  </a:cubicBezTo>
                  <a:cubicBezTo>
                    <a:pt x="4974" y="7949"/>
                    <a:pt x="5108" y="8406"/>
                    <a:pt x="5162" y="8567"/>
                  </a:cubicBezTo>
                  <a:cubicBezTo>
                    <a:pt x="5215" y="8935"/>
                    <a:pt x="5780" y="11045"/>
                    <a:pt x="5882" y="11045"/>
                  </a:cubicBezTo>
                  <a:cubicBezTo>
                    <a:pt x="5884" y="11045"/>
                    <a:pt x="5886" y="11043"/>
                    <a:pt x="5888" y="11041"/>
                  </a:cubicBezTo>
                  <a:cubicBezTo>
                    <a:pt x="5942" y="10987"/>
                    <a:pt x="5377" y="8702"/>
                    <a:pt x="5270" y="8379"/>
                  </a:cubicBezTo>
                  <a:cubicBezTo>
                    <a:pt x="5171" y="8123"/>
                    <a:pt x="5145" y="7215"/>
                    <a:pt x="5117" y="6771"/>
                  </a:cubicBezTo>
                  <a:lnTo>
                    <a:pt x="5117" y="6771"/>
                  </a:lnTo>
                  <a:cubicBezTo>
                    <a:pt x="5312" y="7152"/>
                    <a:pt x="5564" y="7805"/>
                    <a:pt x="5861" y="8540"/>
                  </a:cubicBezTo>
                  <a:cubicBezTo>
                    <a:pt x="6212" y="9490"/>
                    <a:pt x="6595" y="10360"/>
                    <a:pt x="6656" y="10360"/>
                  </a:cubicBezTo>
                  <a:cubicBezTo>
                    <a:pt x="6675" y="10360"/>
                    <a:pt x="6664" y="10281"/>
                    <a:pt x="6614" y="10100"/>
                  </a:cubicBezTo>
                  <a:cubicBezTo>
                    <a:pt x="6560" y="9858"/>
                    <a:pt x="6103" y="8514"/>
                    <a:pt x="5942" y="8056"/>
                  </a:cubicBezTo>
                  <a:lnTo>
                    <a:pt x="5404" y="6416"/>
                  </a:lnTo>
                  <a:lnTo>
                    <a:pt x="6426" y="7142"/>
                  </a:lnTo>
                  <a:cubicBezTo>
                    <a:pt x="7017" y="7546"/>
                    <a:pt x="7636" y="8191"/>
                    <a:pt x="7797" y="8567"/>
                  </a:cubicBezTo>
                  <a:cubicBezTo>
                    <a:pt x="7985" y="8944"/>
                    <a:pt x="8335" y="9481"/>
                    <a:pt x="8577" y="9777"/>
                  </a:cubicBezTo>
                  <a:cubicBezTo>
                    <a:pt x="8811" y="10054"/>
                    <a:pt x="8957" y="10179"/>
                    <a:pt x="9010" y="10179"/>
                  </a:cubicBezTo>
                  <a:cubicBezTo>
                    <a:pt x="9093" y="10179"/>
                    <a:pt x="8961" y="9888"/>
                    <a:pt x="8604" y="9401"/>
                  </a:cubicBezTo>
                  <a:lnTo>
                    <a:pt x="8120" y="8729"/>
                  </a:lnTo>
                  <a:lnTo>
                    <a:pt x="8120" y="8729"/>
                  </a:lnTo>
                  <a:cubicBezTo>
                    <a:pt x="8120" y="8729"/>
                    <a:pt x="8550" y="9105"/>
                    <a:pt x="8631" y="9159"/>
                  </a:cubicBezTo>
                  <a:cubicBezTo>
                    <a:pt x="8711" y="9239"/>
                    <a:pt x="9787" y="11014"/>
                    <a:pt x="10109" y="11337"/>
                  </a:cubicBezTo>
                  <a:cubicBezTo>
                    <a:pt x="10213" y="11426"/>
                    <a:pt x="10276" y="11464"/>
                    <a:pt x="10309" y="11464"/>
                  </a:cubicBezTo>
                  <a:cubicBezTo>
                    <a:pt x="10464" y="11464"/>
                    <a:pt x="9947" y="10631"/>
                    <a:pt x="9814" y="10476"/>
                  </a:cubicBezTo>
                  <a:cubicBezTo>
                    <a:pt x="9787" y="10422"/>
                    <a:pt x="8899" y="9159"/>
                    <a:pt x="8846" y="9078"/>
                  </a:cubicBezTo>
                  <a:cubicBezTo>
                    <a:pt x="7313" y="7062"/>
                    <a:pt x="6910" y="6390"/>
                    <a:pt x="6802" y="5610"/>
                  </a:cubicBezTo>
                  <a:lnTo>
                    <a:pt x="6668" y="4696"/>
                  </a:lnTo>
                  <a:lnTo>
                    <a:pt x="7501" y="5314"/>
                  </a:lnTo>
                  <a:cubicBezTo>
                    <a:pt x="7968" y="5677"/>
                    <a:pt x="9962" y="8093"/>
                    <a:pt x="10005" y="8093"/>
                  </a:cubicBezTo>
                  <a:cubicBezTo>
                    <a:pt x="10007" y="8093"/>
                    <a:pt x="10006" y="8090"/>
                    <a:pt x="10002" y="8083"/>
                  </a:cubicBezTo>
                  <a:cubicBezTo>
                    <a:pt x="10002" y="8083"/>
                    <a:pt x="10056" y="7976"/>
                    <a:pt x="9679" y="7519"/>
                  </a:cubicBezTo>
                  <a:cubicBezTo>
                    <a:pt x="9115" y="6766"/>
                    <a:pt x="8039" y="5529"/>
                    <a:pt x="8012" y="5502"/>
                  </a:cubicBezTo>
                  <a:cubicBezTo>
                    <a:pt x="7851" y="5287"/>
                    <a:pt x="7474" y="4965"/>
                    <a:pt x="7152" y="4776"/>
                  </a:cubicBezTo>
                  <a:cubicBezTo>
                    <a:pt x="6775" y="4561"/>
                    <a:pt x="6560" y="4158"/>
                    <a:pt x="6453" y="3459"/>
                  </a:cubicBezTo>
                  <a:cubicBezTo>
                    <a:pt x="6391" y="3023"/>
                    <a:pt x="6200" y="2427"/>
                    <a:pt x="6067" y="2141"/>
                  </a:cubicBezTo>
                  <a:lnTo>
                    <a:pt x="6067" y="2141"/>
                  </a:lnTo>
                  <a:lnTo>
                    <a:pt x="6668" y="2518"/>
                  </a:lnTo>
                  <a:cubicBezTo>
                    <a:pt x="7286" y="2894"/>
                    <a:pt x="8173" y="3486"/>
                    <a:pt x="8604" y="3808"/>
                  </a:cubicBezTo>
                  <a:cubicBezTo>
                    <a:pt x="8969" y="4082"/>
                    <a:pt x="9222" y="4257"/>
                    <a:pt x="9280" y="4257"/>
                  </a:cubicBezTo>
                  <a:cubicBezTo>
                    <a:pt x="9308" y="4257"/>
                    <a:pt x="9291" y="4218"/>
                    <a:pt x="9222" y="4131"/>
                  </a:cubicBezTo>
                  <a:cubicBezTo>
                    <a:pt x="9061" y="3916"/>
                    <a:pt x="8200" y="3217"/>
                    <a:pt x="7501" y="2733"/>
                  </a:cubicBezTo>
                  <a:cubicBezTo>
                    <a:pt x="6775" y="2249"/>
                    <a:pt x="5969" y="1550"/>
                    <a:pt x="5646" y="1147"/>
                  </a:cubicBezTo>
                  <a:cubicBezTo>
                    <a:pt x="5017" y="350"/>
                    <a:pt x="4514" y="1"/>
                    <a:pt x="3815" y="1"/>
                  </a:cubicBezTo>
                  <a:close/>
                </a:path>
              </a:pathLst>
            </a:custGeom>
            <a:solidFill>
              <a:srgbClr val="FB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4973125" y="2120950"/>
              <a:ext cx="230575" cy="235400"/>
            </a:xfrm>
            <a:custGeom>
              <a:avLst/>
              <a:gdLst/>
              <a:ahLst/>
              <a:cxnLst/>
              <a:rect l="l" t="t" r="r" b="b"/>
              <a:pathLst>
                <a:path w="9223" h="9416" extrusionOk="0">
                  <a:moveTo>
                    <a:pt x="7825" y="244"/>
                  </a:moveTo>
                  <a:cubicBezTo>
                    <a:pt x="7845" y="244"/>
                    <a:pt x="7865" y="250"/>
                    <a:pt x="7878" y="264"/>
                  </a:cubicBezTo>
                  <a:cubicBezTo>
                    <a:pt x="7905" y="291"/>
                    <a:pt x="7878" y="318"/>
                    <a:pt x="7825" y="318"/>
                  </a:cubicBezTo>
                  <a:cubicBezTo>
                    <a:pt x="7771" y="318"/>
                    <a:pt x="7744" y="291"/>
                    <a:pt x="7771" y="264"/>
                  </a:cubicBezTo>
                  <a:cubicBezTo>
                    <a:pt x="7784" y="250"/>
                    <a:pt x="7804" y="244"/>
                    <a:pt x="7825" y="244"/>
                  </a:cubicBezTo>
                  <a:close/>
                  <a:moveTo>
                    <a:pt x="7314" y="318"/>
                  </a:moveTo>
                  <a:cubicBezTo>
                    <a:pt x="7314" y="318"/>
                    <a:pt x="7341" y="318"/>
                    <a:pt x="7341" y="344"/>
                  </a:cubicBezTo>
                  <a:cubicBezTo>
                    <a:pt x="7341" y="371"/>
                    <a:pt x="7314" y="398"/>
                    <a:pt x="7314" y="398"/>
                  </a:cubicBezTo>
                  <a:cubicBezTo>
                    <a:pt x="7287" y="398"/>
                    <a:pt x="7260" y="371"/>
                    <a:pt x="7260" y="344"/>
                  </a:cubicBezTo>
                  <a:cubicBezTo>
                    <a:pt x="7260" y="318"/>
                    <a:pt x="7287" y="318"/>
                    <a:pt x="7314" y="318"/>
                  </a:cubicBezTo>
                  <a:close/>
                  <a:moveTo>
                    <a:pt x="7541" y="257"/>
                  </a:moveTo>
                  <a:cubicBezTo>
                    <a:pt x="7546" y="257"/>
                    <a:pt x="7551" y="259"/>
                    <a:pt x="7556" y="264"/>
                  </a:cubicBezTo>
                  <a:cubicBezTo>
                    <a:pt x="7583" y="291"/>
                    <a:pt x="7556" y="344"/>
                    <a:pt x="7502" y="398"/>
                  </a:cubicBezTo>
                  <a:cubicBezTo>
                    <a:pt x="7465" y="436"/>
                    <a:pt x="7444" y="456"/>
                    <a:pt x="7439" y="456"/>
                  </a:cubicBezTo>
                  <a:cubicBezTo>
                    <a:pt x="7433" y="456"/>
                    <a:pt x="7446" y="429"/>
                    <a:pt x="7475" y="371"/>
                  </a:cubicBezTo>
                  <a:cubicBezTo>
                    <a:pt x="7497" y="305"/>
                    <a:pt x="7519" y="257"/>
                    <a:pt x="7541" y="257"/>
                  </a:cubicBezTo>
                  <a:close/>
                  <a:moveTo>
                    <a:pt x="7690" y="479"/>
                  </a:moveTo>
                  <a:cubicBezTo>
                    <a:pt x="7717" y="479"/>
                    <a:pt x="7744" y="479"/>
                    <a:pt x="7744" y="506"/>
                  </a:cubicBezTo>
                  <a:cubicBezTo>
                    <a:pt x="7744" y="533"/>
                    <a:pt x="7717" y="559"/>
                    <a:pt x="7690" y="559"/>
                  </a:cubicBezTo>
                  <a:cubicBezTo>
                    <a:pt x="7690" y="559"/>
                    <a:pt x="7663" y="533"/>
                    <a:pt x="7663" y="506"/>
                  </a:cubicBezTo>
                  <a:cubicBezTo>
                    <a:pt x="7663" y="479"/>
                    <a:pt x="7690" y="479"/>
                    <a:pt x="7690" y="479"/>
                  </a:cubicBezTo>
                  <a:close/>
                  <a:moveTo>
                    <a:pt x="8174" y="479"/>
                  </a:moveTo>
                  <a:cubicBezTo>
                    <a:pt x="8174" y="479"/>
                    <a:pt x="8147" y="479"/>
                    <a:pt x="8147" y="506"/>
                  </a:cubicBezTo>
                  <a:cubicBezTo>
                    <a:pt x="8147" y="533"/>
                    <a:pt x="8174" y="559"/>
                    <a:pt x="8174" y="559"/>
                  </a:cubicBezTo>
                  <a:cubicBezTo>
                    <a:pt x="8201" y="559"/>
                    <a:pt x="8228" y="533"/>
                    <a:pt x="8228" y="506"/>
                  </a:cubicBezTo>
                  <a:cubicBezTo>
                    <a:pt x="8228" y="479"/>
                    <a:pt x="8201" y="479"/>
                    <a:pt x="8174" y="479"/>
                  </a:cubicBezTo>
                  <a:close/>
                  <a:moveTo>
                    <a:pt x="8176" y="414"/>
                  </a:moveTo>
                  <a:cubicBezTo>
                    <a:pt x="8203" y="414"/>
                    <a:pt x="8236" y="433"/>
                    <a:pt x="8255" y="452"/>
                  </a:cubicBezTo>
                  <a:cubicBezTo>
                    <a:pt x="8282" y="506"/>
                    <a:pt x="8282" y="559"/>
                    <a:pt x="8228" y="586"/>
                  </a:cubicBezTo>
                  <a:cubicBezTo>
                    <a:pt x="8220" y="594"/>
                    <a:pt x="8210" y="598"/>
                    <a:pt x="8199" y="598"/>
                  </a:cubicBezTo>
                  <a:cubicBezTo>
                    <a:pt x="8172" y="598"/>
                    <a:pt x="8139" y="578"/>
                    <a:pt x="8120" y="559"/>
                  </a:cubicBezTo>
                  <a:cubicBezTo>
                    <a:pt x="8093" y="506"/>
                    <a:pt x="8093" y="452"/>
                    <a:pt x="8147" y="425"/>
                  </a:cubicBezTo>
                  <a:cubicBezTo>
                    <a:pt x="8155" y="417"/>
                    <a:pt x="8165" y="414"/>
                    <a:pt x="8176" y="414"/>
                  </a:cubicBezTo>
                  <a:close/>
                  <a:moveTo>
                    <a:pt x="7932" y="640"/>
                  </a:moveTo>
                  <a:cubicBezTo>
                    <a:pt x="7932" y="640"/>
                    <a:pt x="7905" y="640"/>
                    <a:pt x="7905" y="667"/>
                  </a:cubicBezTo>
                  <a:cubicBezTo>
                    <a:pt x="7905" y="694"/>
                    <a:pt x="7932" y="721"/>
                    <a:pt x="7932" y="721"/>
                  </a:cubicBezTo>
                  <a:cubicBezTo>
                    <a:pt x="7959" y="721"/>
                    <a:pt x="7986" y="694"/>
                    <a:pt x="7986" y="667"/>
                  </a:cubicBezTo>
                  <a:cubicBezTo>
                    <a:pt x="7986" y="640"/>
                    <a:pt x="7959" y="640"/>
                    <a:pt x="7932" y="640"/>
                  </a:cubicBezTo>
                  <a:close/>
                  <a:moveTo>
                    <a:pt x="7690" y="721"/>
                  </a:moveTo>
                  <a:cubicBezTo>
                    <a:pt x="7690" y="721"/>
                    <a:pt x="7663" y="721"/>
                    <a:pt x="7663" y="748"/>
                  </a:cubicBezTo>
                  <a:cubicBezTo>
                    <a:pt x="7663" y="775"/>
                    <a:pt x="7690" y="801"/>
                    <a:pt x="7690" y="801"/>
                  </a:cubicBezTo>
                  <a:cubicBezTo>
                    <a:pt x="7717" y="801"/>
                    <a:pt x="7744" y="775"/>
                    <a:pt x="7744" y="748"/>
                  </a:cubicBezTo>
                  <a:cubicBezTo>
                    <a:pt x="7744" y="721"/>
                    <a:pt x="7717" y="721"/>
                    <a:pt x="7690" y="721"/>
                  </a:cubicBezTo>
                  <a:close/>
                  <a:moveTo>
                    <a:pt x="8362" y="640"/>
                  </a:moveTo>
                  <a:cubicBezTo>
                    <a:pt x="8389" y="640"/>
                    <a:pt x="8362" y="667"/>
                    <a:pt x="8335" y="721"/>
                  </a:cubicBezTo>
                  <a:cubicBezTo>
                    <a:pt x="8309" y="748"/>
                    <a:pt x="8282" y="801"/>
                    <a:pt x="8255" y="801"/>
                  </a:cubicBezTo>
                  <a:cubicBezTo>
                    <a:pt x="8228" y="801"/>
                    <a:pt x="8228" y="748"/>
                    <a:pt x="8255" y="721"/>
                  </a:cubicBezTo>
                  <a:cubicBezTo>
                    <a:pt x="8282" y="667"/>
                    <a:pt x="8335" y="640"/>
                    <a:pt x="8362" y="640"/>
                  </a:cubicBezTo>
                  <a:close/>
                  <a:moveTo>
                    <a:pt x="7314" y="882"/>
                  </a:moveTo>
                  <a:cubicBezTo>
                    <a:pt x="7314" y="882"/>
                    <a:pt x="7341" y="882"/>
                    <a:pt x="7341" y="909"/>
                  </a:cubicBezTo>
                  <a:cubicBezTo>
                    <a:pt x="7341" y="936"/>
                    <a:pt x="7314" y="963"/>
                    <a:pt x="7314" y="963"/>
                  </a:cubicBezTo>
                  <a:cubicBezTo>
                    <a:pt x="7287" y="963"/>
                    <a:pt x="7260" y="936"/>
                    <a:pt x="7260" y="909"/>
                  </a:cubicBezTo>
                  <a:cubicBezTo>
                    <a:pt x="7260" y="882"/>
                    <a:pt x="7287" y="882"/>
                    <a:pt x="7314" y="882"/>
                  </a:cubicBezTo>
                  <a:close/>
                  <a:moveTo>
                    <a:pt x="7119" y="1041"/>
                  </a:moveTo>
                  <a:cubicBezTo>
                    <a:pt x="7103" y="1041"/>
                    <a:pt x="7109" y="1064"/>
                    <a:pt x="7126" y="1097"/>
                  </a:cubicBezTo>
                  <a:cubicBezTo>
                    <a:pt x="7152" y="1151"/>
                    <a:pt x="7206" y="1205"/>
                    <a:pt x="7233" y="1205"/>
                  </a:cubicBezTo>
                  <a:cubicBezTo>
                    <a:pt x="7287" y="1205"/>
                    <a:pt x="7260" y="1124"/>
                    <a:pt x="7179" y="1070"/>
                  </a:cubicBezTo>
                  <a:cubicBezTo>
                    <a:pt x="7149" y="1050"/>
                    <a:pt x="7130" y="1041"/>
                    <a:pt x="7119" y="1041"/>
                  </a:cubicBezTo>
                  <a:close/>
                  <a:moveTo>
                    <a:pt x="7394" y="1124"/>
                  </a:moveTo>
                  <a:cubicBezTo>
                    <a:pt x="7368" y="1124"/>
                    <a:pt x="7341" y="1124"/>
                    <a:pt x="7341" y="1151"/>
                  </a:cubicBezTo>
                  <a:cubicBezTo>
                    <a:pt x="7341" y="1178"/>
                    <a:pt x="7368" y="1205"/>
                    <a:pt x="7394" y="1205"/>
                  </a:cubicBezTo>
                  <a:cubicBezTo>
                    <a:pt x="7394" y="1205"/>
                    <a:pt x="7421" y="1178"/>
                    <a:pt x="7421" y="1151"/>
                  </a:cubicBezTo>
                  <a:cubicBezTo>
                    <a:pt x="7421" y="1124"/>
                    <a:pt x="7394" y="1124"/>
                    <a:pt x="7394" y="1124"/>
                  </a:cubicBezTo>
                  <a:close/>
                  <a:moveTo>
                    <a:pt x="7529" y="1124"/>
                  </a:moveTo>
                  <a:cubicBezTo>
                    <a:pt x="7529" y="1124"/>
                    <a:pt x="7502" y="1124"/>
                    <a:pt x="7502" y="1151"/>
                  </a:cubicBezTo>
                  <a:cubicBezTo>
                    <a:pt x="7502" y="1178"/>
                    <a:pt x="7529" y="1205"/>
                    <a:pt x="7529" y="1205"/>
                  </a:cubicBezTo>
                  <a:cubicBezTo>
                    <a:pt x="7556" y="1205"/>
                    <a:pt x="7583" y="1178"/>
                    <a:pt x="7583" y="1151"/>
                  </a:cubicBezTo>
                  <a:cubicBezTo>
                    <a:pt x="7583" y="1124"/>
                    <a:pt x="7556" y="1124"/>
                    <a:pt x="7529" y="1124"/>
                  </a:cubicBezTo>
                  <a:close/>
                  <a:moveTo>
                    <a:pt x="6830" y="1205"/>
                  </a:moveTo>
                  <a:cubicBezTo>
                    <a:pt x="6830" y="1205"/>
                    <a:pt x="6857" y="1205"/>
                    <a:pt x="6857" y="1232"/>
                  </a:cubicBezTo>
                  <a:cubicBezTo>
                    <a:pt x="6857" y="1259"/>
                    <a:pt x="6830" y="1285"/>
                    <a:pt x="6830" y="1285"/>
                  </a:cubicBezTo>
                  <a:cubicBezTo>
                    <a:pt x="6803" y="1285"/>
                    <a:pt x="6776" y="1259"/>
                    <a:pt x="6776" y="1232"/>
                  </a:cubicBezTo>
                  <a:cubicBezTo>
                    <a:pt x="6776" y="1205"/>
                    <a:pt x="6803" y="1205"/>
                    <a:pt x="6830" y="1205"/>
                  </a:cubicBezTo>
                  <a:close/>
                  <a:moveTo>
                    <a:pt x="8658" y="1285"/>
                  </a:moveTo>
                  <a:cubicBezTo>
                    <a:pt x="8685" y="1285"/>
                    <a:pt x="8712" y="1285"/>
                    <a:pt x="8712" y="1312"/>
                  </a:cubicBezTo>
                  <a:cubicBezTo>
                    <a:pt x="8712" y="1339"/>
                    <a:pt x="8685" y="1339"/>
                    <a:pt x="8658" y="1339"/>
                  </a:cubicBezTo>
                  <a:cubicBezTo>
                    <a:pt x="8631" y="1339"/>
                    <a:pt x="8631" y="1339"/>
                    <a:pt x="8631" y="1312"/>
                  </a:cubicBezTo>
                  <a:cubicBezTo>
                    <a:pt x="8631" y="1285"/>
                    <a:pt x="8631" y="1285"/>
                    <a:pt x="8658" y="1285"/>
                  </a:cubicBezTo>
                  <a:close/>
                  <a:moveTo>
                    <a:pt x="6749" y="1420"/>
                  </a:moveTo>
                  <a:cubicBezTo>
                    <a:pt x="6749" y="1420"/>
                    <a:pt x="6776" y="1447"/>
                    <a:pt x="6776" y="1474"/>
                  </a:cubicBezTo>
                  <a:cubicBezTo>
                    <a:pt x="6776" y="1500"/>
                    <a:pt x="6749" y="1500"/>
                    <a:pt x="6749" y="1500"/>
                  </a:cubicBezTo>
                  <a:cubicBezTo>
                    <a:pt x="6722" y="1500"/>
                    <a:pt x="6695" y="1500"/>
                    <a:pt x="6695" y="1474"/>
                  </a:cubicBezTo>
                  <a:cubicBezTo>
                    <a:pt x="6695" y="1447"/>
                    <a:pt x="6722" y="1420"/>
                    <a:pt x="6749" y="1420"/>
                  </a:cubicBezTo>
                  <a:close/>
                  <a:moveTo>
                    <a:pt x="8174" y="1500"/>
                  </a:moveTo>
                  <a:cubicBezTo>
                    <a:pt x="8174" y="1500"/>
                    <a:pt x="8147" y="1527"/>
                    <a:pt x="8147" y="1554"/>
                  </a:cubicBezTo>
                  <a:cubicBezTo>
                    <a:pt x="8147" y="1581"/>
                    <a:pt x="8174" y="1581"/>
                    <a:pt x="8174" y="1581"/>
                  </a:cubicBezTo>
                  <a:cubicBezTo>
                    <a:pt x="8201" y="1581"/>
                    <a:pt x="8228" y="1581"/>
                    <a:pt x="8228" y="1554"/>
                  </a:cubicBezTo>
                  <a:cubicBezTo>
                    <a:pt x="8228" y="1527"/>
                    <a:pt x="8201" y="1500"/>
                    <a:pt x="8174" y="1500"/>
                  </a:cubicBezTo>
                  <a:close/>
                  <a:moveTo>
                    <a:pt x="6889" y="1436"/>
                  </a:moveTo>
                  <a:cubicBezTo>
                    <a:pt x="6896" y="1436"/>
                    <a:pt x="6903" y="1440"/>
                    <a:pt x="6910" y="1447"/>
                  </a:cubicBezTo>
                  <a:cubicBezTo>
                    <a:pt x="6937" y="1500"/>
                    <a:pt x="6937" y="1527"/>
                    <a:pt x="6910" y="1554"/>
                  </a:cubicBezTo>
                  <a:cubicBezTo>
                    <a:pt x="6901" y="1573"/>
                    <a:pt x="6891" y="1582"/>
                    <a:pt x="6883" y="1582"/>
                  </a:cubicBezTo>
                  <a:cubicBezTo>
                    <a:pt x="6868" y="1582"/>
                    <a:pt x="6857" y="1553"/>
                    <a:pt x="6857" y="1500"/>
                  </a:cubicBezTo>
                  <a:cubicBezTo>
                    <a:pt x="6857" y="1461"/>
                    <a:pt x="6871" y="1436"/>
                    <a:pt x="6889" y="1436"/>
                  </a:cubicBezTo>
                  <a:close/>
                  <a:moveTo>
                    <a:pt x="6669" y="1581"/>
                  </a:moveTo>
                  <a:cubicBezTo>
                    <a:pt x="6669" y="1581"/>
                    <a:pt x="6695" y="1608"/>
                    <a:pt x="6695" y="1635"/>
                  </a:cubicBezTo>
                  <a:cubicBezTo>
                    <a:pt x="6695" y="1662"/>
                    <a:pt x="6669" y="1662"/>
                    <a:pt x="6669" y="1662"/>
                  </a:cubicBezTo>
                  <a:cubicBezTo>
                    <a:pt x="6642" y="1662"/>
                    <a:pt x="6615" y="1662"/>
                    <a:pt x="6615" y="1635"/>
                  </a:cubicBezTo>
                  <a:cubicBezTo>
                    <a:pt x="6615" y="1608"/>
                    <a:pt x="6642" y="1581"/>
                    <a:pt x="6669" y="1581"/>
                  </a:cubicBezTo>
                  <a:close/>
                  <a:moveTo>
                    <a:pt x="7113" y="1466"/>
                  </a:moveTo>
                  <a:cubicBezTo>
                    <a:pt x="7135" y="1466"/>
                    <a:pt x="7152" y="1510"/>
                    <a:pt x="7152" y="1554"/>
                  </a:cubicBezTo>
                  <a:cubicBezTo>
                    <a:pt x="7152" y="1633"/>
                    <a:pt x="7143" y="1674"/>
                    <a:pt x="7125" y="1674"/>
                  </a:cubicBezTo>
                  <a:cubicBezTo>
                    <a:pt x="7112" y="1674"/>
                    <a:pt x="7094" y="1653"/>
                    <a:pt x="7072" y="1608"/>
                  </a:cubicBezTo>
                  <a:cubicBezTo>
                    <a:pt x="7045" y="1554"/>
                    <a:pt x="7045" y="1500"/>
                    <a:pt x="7099" y="1474"/>
                  </a:cubicBezTo>
                  <a:cubicBezTo>
                    <a:pt x="7104" y="1469"/>
                    <a:pt x="7109" y="1466"/>
                    <a:pt x="7113" y="1466"/>
                  </a:cubicBezTo>
                  <a:close/>
                  <a:moveTo>
                    <a:pt x="6910" y="1662"/>
                  </a:moveTo>
                  <a:cubicBezTo>
                    <a:pt x="6910" y="1662"/>
                    <a:pt x="6937" y="1689"/>
                    <a:pt x="6937" y="1716"/>
                  </a:cubicBezTo>
                  <a:cubicBezTo>
                    <a:pt x="6937" y="1742"/>
                    <a:pt x="6910" y="1742"/>
                    <a:pt x="6910" y="1742"/>
                  </a:cubicBezTo>
                  <a:cubicBezTo>
                    <a:pt x="6884" y="1742"/>
                    <a:pt x="6857" y="1742"/>
                    <a:pt x="6857" y="1716"/>
                  </a:cubicBezTo>
                  <a:cubicBezTo>
                    <a:pt x="6857" y="1689"/>
                    <a:pt x="6884" y="1662"/>
                    <a:pt x="6910" y="1662"/>
                  </a:cubicBezTo>
                  <a:close/>
                  <a:moveTo>
                    <a:pt x="7938" y="1678"/>
                  </a:moveTo>
                  <a:cubicBezTo>
                    <a:pt x="7945" y="1678"/>
                    <a:pt x="7952" y="1681"/>
                    <a:pt x="7959" y="1689"/>
                  </a:cubicBezTo>
                  <a:cubicBezTo>
                    <a:pt x="7986" y="1742"/>
                    <a:pt x="7986" y="1769"/>
                    <a:pt x="7959" y="1796"/>
                  </a:cubicBezTo>
                  <a:cubicBezTo>
                    <a:pt x="7949" y="1806"/>
                    <a:pt x="7939" y="1812"/>
                    <a:pt x="7931" y="1812"/>
                  </a:cubicBezTo>
                  <a:cubicBezTo>
                    <a:pt x="7916" y="1812"/>
                    <a:pt x="7905" y="1794"/>
                    <a:pt x="7905" y="1742"/>
                  </a:cubicBezTo>
                  <a:cubicBezTo>
                    <a:pt x="7905" y="1703"/>
                    <a:pt x="7920" y="1678"/>
                    <a:pt x="7938" y="1678"/>
                  </a:cubicBezTo>
                  <a:close/>
                  <a:moveTo>
                    <a:pt x="8443" y="1662"/>
                  </a:moveTo>
                  <a:cubicBezTo>
                    <a:pt x="8416" y="1662"/>
                    <a:pt x="8362" y="1716"/>
                    <a:pt x="8335" y="1742"/>
                  </a:cubicBezTo>
                  <a:cubicBezTo>
                    <a:pt x="8309" y="1796"/>
                    <a:pt x="8309" y="1823"/>
                    <a:pt x="8335" y="1823"/>
                  </a:cubicBezTo>
                  <a:cubicBezTo>
                    <a:pt x="8362" y="1823"/>
                    <a:pt x="8389" y="1796"/>
                    <a:pt x="8416" y="1742"/>
                  </a:cubicBezTo>
                  <a:cubicBezTo>
                    <a:pt x="8443" y="1716"/>
                    <a:pt x="8470" y="1662"/>
                    <a:pt x="8443" y="1662"/>
                  </a:cubicBezTo>
                  <a:close/>
                  <a:moveTo>
                    <a:pt x="7314" y="1904"/>
                  </a:moveTo>
                  <a:cubicBezTo>
                    <a:pt x="7314" y="1904"/>
                    <a:pt x="7341" y="1931"/>
                    <a:pt x="7341" y="1958"/>
                  </a:cubicBezTo>
                  <a:cubicBezTo>
                    <a:pt x="7341" y="1984"/>
                    <a:pt x="7314" y="1984"/>
                    <a:pt x="7314" y="1984"/>
                  </a:cubicBezTo>
                  <a:cubicBezTo>
                    <a:pt x="7287" y="1984"/>
                    <a:pt x="7260" y="1984"/>
                    <a:pt x="7260" y="1958"/>
                  </a:cubicBezTo>
                  <a:cubicBezTo>
                    <a:pt x="7260" y="1931"/>
                    <a:pt x="7287" y="1904"/>
                    <a:pt x="7314" y="1904"/>
                  </a:cubicBezTo>
                  <a:close/>
                  <a:moveTo>
                    <a:pt x="6805" y="1846"/>
                  </a:moveTo>
                  <a:cubicBezTo>
                    <a:pt x="6813" y="1846"/>
                    <a:pt x="6832" y="1866"/>
                    <a:pt x="6857" y="1904"/>
                  </a:cubicBezTo>
                  <a:cubicBezTo>
                    <a:pt x="6937" y="1958"/>
                    <a:pt x="6937" y="2011"/>
                    <a:pt x="6937" y="2038"/>
                  </a:cubicBezTo>
                  <a:cubicBezTo>
                    <a:pt x="6933" y="2043"/>
                    <a:pt x="6927" y="2045"/>
                    <a:pt x="6921" y="2045"/>
                  </a:cubicBezTo>
                  <a:cubicBezTo>
                    <a:pt x="6892" y="2045"/>
                    <a:pt x="6852" y="1997"/>
                    <a:pt x="6830" y="1931"/>
                  </a:cubicBezTo>
                  <a:cubicBezTo>
                    <a:pt x="6801" y="1873"/>
                    <a:pt x="6795" y="1846"/>
                    <a:pt x="6805" y="1846"/>
                  </a:cubicBezTo>
                  <a:close/>
                  <a:moveTo>
                    <a:pt x="7373" y="2081"/>
                  </a:moveTo>
                  <a:cubicBezTo>
                    <a:pt x="7380" y="2081"/>
                    <a:pt x="7387" y="2085"/>
                    <a:pt x="7394" y="2092"/>
                  </a:cubicBezTo>
                  <a:cubicBezTo>
                    <a:pt x="7421" y="2119"/>
                    <a:pt x="7421" y="2173"/>
                    <a:pt x="7394" y="2200"/>
                  </a:cubicBezTo>
                  <a:cubicBezTo>
                    <a:pt x="7385" y="2209"/>
                    <a:pt x="7375" y="2216"/>
                    <a:pt x="7366" y="2216"/>
                  </a:cubicBezTo>
                  <a:cubicBezTo>
                    <a:pt x="7351" y="2216"/>
                    <a:pt x="7341" y="2197"/>
                    <a:pt x="7341" y="2146"/>
                  </a:cubicBezTo>
                  <a:cubicBezTo>
                    <a:pt x="7341" y="2106"/>
                    <a:pt x="7355" y="2081"/>
                    <a:pt x="7373" y="2081"/>
                  </a:cubicBezTo>
                  <a:close/>
                  <a:moveTo>
                    <a:pt x="8019" y="2081"/>
                  </a:moveTo>
                  <a:cubicBezTo>
                    <a:pt x="8000" y="2081"/>
                    <a:pt x="7986" y="2106"/>
                    <a:pt x="7986" y="2146"/>
                  </a:cubicBezTo>
                  <a:cubicBezTo>
                    <a:pt x="7986" y="2197"/>
                    <a:pt x="7997" y="2216"/>
                    <a:pt x="8012" y="2216"/>
                  </a:cubicBezTo>
                  <a:cubicBezTo>
                    <a:pt x="8020" y="2216"/>
                    <a:pt x="8030" y="2209"/>
                    <a:pt x="8040" y="2200"/>
                  </a:cubicBezTo>
                  <a:cubicBezTo>
                    <a:pt x="8067" y="2173"/>
                    <a:pt x="8067" y="2119"/>
                    <a:pt x="8040" y="2092"/>
                  </a:cubicBezTo>
                  <a:cubicBezTo>
                    <a:pt x="8033" y="2085"/>
                    <a:pt x="8025" y="2081"/>
                    <a:pt x="8019" y="2081"/>
                  </a:cubicBezTo>
                  <a:close/>
                  <a:moveTo>
                    <a:pt x="7975" y="549"/>
                  </a:moveTo>
                  <a:cubicBezTo>
                    <a:pt x="7982" y="549"/>
                    <a:pt x="7986" y="552"/>
                    <a:pt x="7986" y="559"/>
                  </a:cubicBezTo>
                  <a:cubicBezTo>
                    <a:pt x="8067" y="909"/>
                    <a:pt x="8067" y="963"/>
                    <a:pt x="7932" y="963"/>
                  </a:cubicBezTo>
                  <a:cubicBezTo>
                    <a:pt x="7798" y="936"/>
                    <a:pt x="7798" y="936"/>
                    <a:pt x="7905" y="882"/>
                  </a:cubicBezTo>
                  <a:cubicBezTo>
                    <a:pt x="7986" y="828"/>
                    <a:pt x="7986" y="801"/>
                    <a:pt x="7932" y="801"/>
                  </a:cubicBezTo>
                  <a:cubicBezTo>
                    <a:pt x="7878" y="801"/>
                    <a:pt x="7798" y="828"/>
                    <a:pt x="7771" y="882"/>
                  </a:cubicBezTo>
                  <a:cubicBezTo>
                    <a:pt x="7752" y="901"/>
                    <a:pt x="7719" y="920"/>
                    <a:pt x="7683" y="920"/>
                  </a:cubicBezTo>
                  <a:cubicBezTo>
                    <a:pt x="7668" y="920"/>
                    <a:pt x="7652" y="917"/>
                    <a:pt x="7636" y="909"/>
                  </a:cubicBezTo>
                  <a:cubicBezTo>
                    <a:pt x="7616" y="888"/>
                    <a:pt x="7603" y="880"/>
                    <a:pt x="7597" y="880"/>
                  </a:cubicBezTo>
                  <a:cubicBezTo>
                    <a:pt x="7587" y="880"/>
                    <a:pt x="7593" y="903"/>
                    <a:pt x="7610" y="936"/>
                  </a:cubicBezTo>
                  <a:cubicBezTo>
                    <a:pt x="7629" y="975"/>
                    <a:pt x="7663" y="1000"/>
                    <a:pt x="7701" y="1000"/>
                  </a:cubicBezTo>
                  <a:cubicBezTo>
                    <a:pt x="7715" y="1000"/>
                    <a:pt x="7730" y="997"/>
                    <a:pt x="7744" y="990"/>
                  </a:cubicBezTo>
                  <a:cubicBezTo>
                    <a:pt x="7749" y="985"/>
                    <a:pt x="7755" y="983"/>
                    <a:pt x="7761" y="983"/>
                  </a:cubicBezTo>
                  <a:cubicBezTo>
                    <a:pt x="7790" y="983"/>
                    <a:pt x="7830" y="1026"/>
                    <a:pt x="7852" y="1070"/>
                  </a:cubicBezTo>
                  <a:cubicBezTo>
                    <a:pt x="7900" y="1199"/>
                    <a:pt x="7909" y="1260"/>
                    <a:pt x="7881" y="1260"/>
                  </a:cubicBezTo>
                  <a:cubicBezTo>
                    <a:pt x="7862" y="1260"/>
                    <a:pt x="7825" y="1232"/>
                    <a:pt x="7771" y="1178"/>
                  </a:cubicBezTo>
                  <a:cubicBezTo>
                    <a:pt x="7717" y="1138"/>
                    <a:pt x="7683" y="1117"/>
                    <a:pt x="7667" y="1117"/>
                  </a:cubicBezTo>
                  <a:cubicBezTo>
                    <a:pt x="7650" y="1117"/>
                    <a:pt x="7650" y="1138"/>
                    <a:pt x="7663" y="1178"/>
                  </a:cubicBezTo>
                  <a:cubicBezTo>
                    <a:pt x="7690" y="1259"/>
                    <a:pt x="7798" y="1312"/>
                    <a:pt x="7878" y="1366"/>
                  </a:cubicBezTo>
                  <a:cubicBezTo>
                    <a:pt x="7923" y="1384"/>
                    <a:pt x="7956" y="1393"/>
                    <a:pt x="7979" y="1393"/>
                  </a:cubicBezTo>
                  <a:cubicBezTo>
                    <a:pt x="8025" y="1393"/>
                    <a:pt x="8031" y="1357"/>
                    <a:pt x="8013" y="1285"/>
                  </a:cubicBezTo>
                  <a:cubicBezTo>
                    <a:pt x="7972" y="1225"/>
                    <a:pt x="7978" y="1195"/>
                    <a:pt x="8028" y="1195"/>
                  </a:cubicBezTo>
                  <a:cubicBezTo>
                    <a:pt x="8045" y="1195"/>
                    <a:pt x="8067" y="1198"/>
                    <a:pt x="8093" y="1205"/>
                  </a:cubicBezTo>
                  <a:cubicBezTo>
                    <a:pt x="8135" y="1225"/>
                    <a:pt x="8160" y="1234"/>
                    <a:pt x="8174" y="1234"/>
                  </a:cubicBezTo>
                  <a:cubicBezTo>
                    <a:pt x="8197" y="1234"/>
                    <a:pt x="8191" y="1211"/>
                    <a:pt x="8174" y="1178"/>
                  </a:cubicBezTo>
                  <a:cubicBezTo>
                    <a:pt x="8154" y="1138"/>
                    <a:pt x="8164" y="1114"/>
                    <a:pt x="8202" y="1114"/>
                  </a:cubicBezTo>
                  <a:cubicBezTo>
                    <a:pt x="8215" y="1114"/>
                    <a:pt x="8233" y="1117"/>
                    <a:pt x="8255" y="1124"/>
                  </a:cubicBezTo>
                  <a:cubicBezTo>
                    <a:pt x="8288" y="1135"/>
                    <a:pt x="8317" y="1142"/>
                    <a:pt x="8339" y="1142"/>
                  </a:cubicBezTo>
                  <a:cubicBezTo>
                    <a:pt x="8371" y="1142"/>
                    <a:pt x="8389" y="1129"/>
                    <a:pt x="8389" y="1097"/>
                  </a:cubicBezTo>
                  <a:cubicBezTo>
                    <a:pt x="8389" y="1066"/>
                    <a:pt x="8362" y="1053"/>
                    <a:pt x="8312" y="1053"/>
                  </a:cubicBezTo>
                  <a:cubicBezTo>
                    <a:pt x="8276" y="1053"/>
                    <a:pt x="8230" y="1059"/>
                    <a:pt x="8174" y="1070"/>
                  </a:cubicBezTo>
                  <a:cubicBezTo>
                    <a:pt x="8105" y="1080"/>
                    <a:pt x="8058" y="1086"/>
                    <a:pt x="8032" y="1086"/>
                  </a:cubicBezTo>
                  <a:cubicBezTo>
                    <a:pt x="7988" y="1086"/>
                    <a:pt x="8008" y="1068"/>
                    <a:pt x="8093" y="1017"/>
                  </a:cubicBezTo>
                  <a:cubicBezTo>
                    <a:pt x="8174" y="990"/>
                    <a:pt x="8282" y="936"/>
                    <a:pt x="8362" y="909"/>
                  </a:cubicBezTo>
                  <a:cubicBezTo>
                    <a:pt x="8371" y="908"/>
                    <a:pt x="8379" y="907"/>
                    <a:pt x="8387" y="907"/>
                  </a:cubicBezTo>
                  <a:cubicBezTo>
                    <a:pt x="8575" y="907"/>
                    <a:pt x="8542" y="1210"/>
                    <a:pt x="8335" y="1339"/>
                  </a:cubicBezTo>
                  <a:cubicBezTo>
                    <a:pt x="8255" y="1393"/>
                    <a:pt x="8228" y="1420"/>
                    <a:pt x="8282" y="1420"/>
                  </a:cubicBezTo>
                  <a:cubicBezTo>
                    <a:pt x="8335" y="1420"/>
                    <a:pt x="8362" y="1474"/>
                    <a:pt x="8335" y="1500"/>
                  </a:cubicBezTo>
                  <a:cubicBezTo>
                    <a:pt x="8309" y="1554"/>
                    <a:pt x="8335" y="1581"/>
                    <a:pt x="8362" y="1581"/>
                  </a:cubicBezTo>
                  <a:cubicBezTo>
                    <a:pt x="8416" y="1581"/>
                    <a:pt x="8470" y="1554"/>
                    <a:pt x="8497" y="1527"/>
                  </a:cubicBezTo>
                  <a:cubicBezTo>
                    <a:pt x="8497" y="1538"/>
                    <a:pt x="8497" y="1557"/>
                    <a:pt x="8497" y="1581"/>
                  </a:cubicBezTo>
                  <a:cubicBezTo>
                    <a:pt x="8497" y="1608"/>
                    <a:pt x="8497" y="1662"/>
                    <a:pt x="8551" y="1689"/>
                  </a:cubicBezTo>
                  <a:cubicBezTo>
                    <a:pt x="8604" y="1716"/>
                    <a:pt x="8551" y="1769"/>
                    <a:pt x="8470" y="1796"/>
                  </a:cubicBezTo>
                  <a:cubicBezTo>
                    <a:pt x="8420" y="1834"/>
                    <a:pt x="8382" y="1854"/>
                    <a:pt x="8341" y="1854"/>
                  </a:cubicBezTo>
                  <a:cubicBezTo>
                    <a:pt x="8295" y="1854"/>
                    <a:pt x="8246" y="1827"/>
                    <a:pt x="8174" y="1769"/>
                  </a:cubicBezTo>
                  <a:cubicBezTo>
                    <a:pt x="8038" y="1633"/>
                    <a:pt x="7902" y="1562"/>
                    <a:pt x="7834" y="1562"/>
                  </a:cubicBezTo>
                  <a:cubicBezTo>
                    <a:pt x="7794" y="1562"/>
                    <a:pt x="7778" y="1586"/>
                    <a:pt x="7798" y="1635"/>
                  </a:cubicBezTo>
                  <a:cubicBezTo>
                    <a:pt x="7871" y="1892"/>
                    <a:pt x="7895" y="1974"/>
                    <a:pt x="7936" y="1974"/>
                  </a:cubicBezTo>
                  <a:cubicBezTo>
                    <a:pt x="7956" y="1974"/>
                    <a:pt x="7979" y="1956"/>
                    <a:pt x="8013" y="1931"/>
                  </a:cubicBezTo>
                  <a:cubicBezTo>
                    <a:pt x="8045" y="1899"/>
                    <a:pt x="8072" y="1884"/>
                    <a:pt x="8101" y="1884"/>
                  </a:cubicBezTo>
                  <a:cubicBezTo>
                    <a:pt x="8144" y="1884"/>
                    <a:pt x="8190" y="1919"/>
                    <a:pt x="8255" y="1984"/>
                  </a:cubicBezTo>
                  <a:cubicBezTo>
                    <a:pt x="8362" y="2092"/>
                    <a:pt x="8362" y="2146"/>
                    <a:pt x="8309" y="2200"/>
                  </a:cubicBezTo>
                  <a:cubicBezTo>
                    <a:pt x="8275" y="2211"/>
                    <a:pt x="8256" y="2217"/>
                    <a:pt x="8246" y="2217"/>
                  </a:cubicBezTo>
                  <a:cubicBezTo>
                    <a:pt x="8233" y="2217"/>
                    <a:pt x="8239" y="2204"/>
                    <a:pt x="8255" y="2173"/>
                  </a:cubicBezTo>
                  <a:cubicBezTo>
                    <a:pt x="8282" y="2119"/>
                    <a:pt x="8255" y="2038"/>
                    <a:pt x="8174" y="1984"/>
                  </a:cubicBezTo>
                  <a:cubicBezTo>
                    <a:pt x="8129" y="1940"/>
                    <a:pt x="8098" y="1918"/>
                    <a:pt x="8082" y="1918"/>
                  </a:cubicBezTo>
                  <a:cubicBezTo>
                    <a:pt x="8058" y="1918"/>
                    <a:pt x="8062" y="1960"/>
                    <a:pt x="8093" y="2038"/>
                  </a:cubicBezTo>
                  <a:cubicBezTo>
                    <a:pt x="8129" y="2182"/>
                    <a:pt x="8082" y="2289"/>
                    <a:pt x="8022" y="2289"/>
                  </a:cubicBezTo>
                  <a:cubicBezTo>
                    <a:pt x="7992" y="2289"/>
                    <a:pt x="7959" y="2262"/>
                    <a:pt x="7932" y="2200"/>
                  </a:cubicBezTo>
                  <a:cubicBezTo>
                    <a:pt x="7905" y="2119"/>
                    <a:pt x="7825" y="2065"/>
                    <a:pt x="7771" y="2065"/>
                  </a:cubicBezTo>
                  <a:cubicBezTo>
                    <a:pt x="7717" y="2065"/>
                    <a:pt x="7636" y="2146"/>
                    <a:pt x="7583" y="2226"/>
                  </a:cubicBezTo>
                  <a:cubicBezTo>
                    <a:pt x="7558" y="2275"/>
                    <a:pt x="7540" y="2301"/>
                    <a:pt x="7529" y="2301"/>
                  </a:cubicBezTo>
                  <a:cubicBezTo>
                    <a:pt x="7516" y="2301"/>
                    <a:pt x="7514" y="2261"/>
                    <a:pt x="7529" y="2173"/>
                  </a:cubicBezTo>
                  <a:cubicBezTo>
                    <a:pt x="7529" y="2065"/>
                    <a:pt x="7583" y="1984"/>
                    <a:pt x="7636" y="1984"/>
                  </a:cubicBezTo>
                  <a:cubicBezTo>
                    <a:pt x="7690" y="1984"/>
                    <a:pt x="7744" y="1958"/>
                    <a:pt x="7744" y="1904"/>
                  </a:cubicBezTo>
                  <a:cubicBezTo>
                    <a:pt x="7744" y="1864"/>
                    <a:pt x="7730" y="1839"/>
                    <a:pt x="7711" y="1839"/>
                  </a:cubicBezTo>
                  <a:cubicBezTo>
                    <a:pt x="7705" y="1839"/>
                    <a:pt x="7697" y="1843"/>
                    <a:pt x="7690" y="1850"/>
                  </a:cubicBezTo>
                  <a:cubicBezTo>
                    <a:pt x="7677" y="1863"/>
                    <a:pt x="7657" y="1870"/>
                    <a:pt x="7633" y="1870"/>
                  </a:cubicBezTo>
                  <a:cubicBezTo>
                    <a:pt x="7610" y="1870"/>
                    <a:pt x="7583" y="1863"/>
                    <a:pt x="7556" y="1850"/>
                  </a:cubicBezTo>
                  <a:cubicBezTo>
                    <a:pt x="7522" y="1823"/>
                    <a:pt x="7475" y="1811"/>
                    <a:pt x="7426" y="1811"/>
                  </a:cubicBezTo>
                  <a:cubicBezTo>
                    <a:pt x="7281" y="1811"/>
                    <a:pt x="7112" y="1911"/>
                    <a:pt x="7152" y="2011"/>
                  </a:cubicBezTo>
                  <a:cubicBezTo>
                    <a:pt x="7179" y="2092"/>
                    <a:pt x="7152" y="2146"/>
                    <a:pt x="7126" y="2173"/>
                  </a:cubicBezTo>
                  <a:cubicBezTo>
                    <a:pt x="7116" y="2177"/>
                    <a:pt x="7108" y="2179"/>
                    <a:pt x="7100" y="2179"/>
                  </a:cubicBezTo>
                  <a:cubicBezTo>
                    <a:pt x="7064" y="2179"/>
                    <a:pt x="7050" y="2127"/>
                    <a:pt x="7072" y="2038"/>
                  </a:cubicBezTo>
                  <a:cubicBezTo>
                    <a:pt x="7072" y="1890"/>
                    <a:pt x="7337" y="1693"/>
                    <a:pt x="7477" y="1693"/>
                  </a:cubicBezTo>
                  <a:cubicBezTo>
                    <a:pt x="7515" y="1693"/>
                    <a:pt x="7544" y="1708"/>
                    <a:pt x="7556" y="1742"/>
                  </a:cubicBezTo>
                  <a:cubicBezTo>
                    <a:pt x="7575" y="1782"/>
                    <a:pt x="7610" y="1807"/>
                    <a:pt x="7637" y="1807"/>
                  </a:cubicBezTo>
                  <a:cubicBezTo>
                    <a:pt x="7647" y="1807"/>
                    <a:pt x="7656" y="1803"/>
                    <a:pt x="7663" y="1796"/>
                  </a:cubicBezTo>
                  <a:cubicBezTo>
                    <a:pt x="7717" y="1769"/>
                    <a:pt x="7663" y="1662"/>
                    <a:pt x="7583" y="1581"/>
                  </a:cubicBezTo>
                  <a:cubicBezTo>
                    <a:pt x="7475" y="1500"/>
                    <a:pt x="7448" y="1393"/>
                    <a:pt x="7475" y="1339"/>
                  </a:cubicBezTo>
                  <a:cubicBezTo>
                    <a:pt x="7502" y="1312"/>
                    <a:pt x="7448" y="1259"/>
                    <a:pt x="7394" y="1259"/>
                  </a:cubicBezTo>
                  <a:cubicBezTo>
                    <a:pt x="7287" y="1259"/>
                    <a:pt x="7260" y="1312"/>
                    <a:pt x="7341" y="1420"/>
                  </a:cubicBezTo>
                  <a:cubicBezTo>
                    <a:pt x="7448" y="1608"/>
                    <a:pt x="7448" y="1662"/>
                    <a:pt x="7341" y="1662"/>
                  </a:cubicBezTo>
                  <a:cubicBezTo>
                    <a:pt x="7287" y="1662"/>
                    <a:pt x="7260" y="1608"/>
                    <a:pt x="7260" y="1527"/>
                  </a:cubicBezTo>
                  <a:cubicBezTo>
                    <a:pt x="7260" y="1390"/>
                    <a:pt x="7124" y="1214"/>
                    <a:pt x="7034" y="1214"/>
                  </a:cubicBezTo>
                  <a:cubicBezTo>
                    <a:pt x="7018" y="1214"/>
                    <a:pt x="7003" y="1220"/>
                    <a:pt x="6991" y="1232"/>
                  </a:cubicBezTo>
                  <a:cubicBezTo>
                    <a:pt x="6988" y="1235"/>
                    <a:pt x="6985" y="1237"/>
                    <a:pt x="6982" y="1237"/>
                  </a:cubicBezTo>
                  <a:cubicBezTo>
                    <a:pt x="6964" y="1237"/>
                    <a:pt x="6964" y="1160"/>
                    <a:pt x="6964" y="1043"/>
                  </a:cubicBezTo>
                  <a:cubicBezTo>
                    <a:pt x="6964" y="909"/>
                    <a:pt x="7018" y="775"/>
                    <a:pt x="7099" y="748"/>
                  </a:cubicBezTo>
                  <a:cubicBezTo>
                    <a:pt x="7152" y="721"/>
                    <a:pt x="7152" y="667"/>
                    <a:pt x="7126" y="613"/>
                  </a:cubicBezTo>
                  <a:cubicBezTo>
                    <a:pt x="7112" y="573"/>
                    <a:pt x="7112" y="553"/>
                    <a:pt x="7126" y="553"/>
                  </a:cubicBezTo>
                  <a:cubicBezTo>
                    <a:pt x="7139" y="553"/>
                    <a:pt x="7166" y="573"/>
                    <a:pt x="7206" y="613"/>
                  </a:cubicBezTo>
                  <a:cubicBezTo>
                    <a:pt x="7314" y="694"/>
                    <a:pt x="7314" y="748"/>
                    <a:pt x="7260" y="828"/>
                  </a:cubicBezTo>
                  <a:cubicBezTo>
                    <a:pt x="7206" y="909"/>
                    <a:pt x="7179" y="963"/>
                    <a:pt x="7179" y="963"/>
                  </a:cubicBezTo>
                  <a:cubicBezTo>
                    <a:pt x="7314" y="990"/>
                    <a:pt x="7394" y="1003"/>
                    <a:pt x="7441" y="1003"/>
                  </a:cubicBezTo>
                  <a:cubicBezTo>
                    <a:pt x="7489" y="1003"/>
                    <a:pt x="7502" y="990"/>
                    <a:pt x="7502" y="963"/>
                  </a:cubicBezTo>
                  <a:cubicBezTo>
                    <a:pt x="7502" y="909"/>
                    <a:pt x="7448" y="855"/>
                    <a:pt x="7394" y="855"/>
                  </a:cubicBezTo>
                  <a:cubicBezTo>
                    <a:pt x="7341" y="828"/>
                    <a:pt x="7368" y="801"/>
                    <a:pt x="7448" y="801"/>
                  </a:cubicBezTo>
                  <a:cubicBezTo>
                    <a:pt x="7583" y="801"/>
                    <a:pt x="7610" y="775"/>
                    <a:pt x="7502" y="721"/>
                  </a:cubicBezTo>
                  <a:cubicBezTo>
                    <a:pt x="7451" y="670"/>
                    <a:pt x="7432" y="651"/>
                    <a:pt x="7466" y="651"/>
                  </a:cubicBezTo>
                  <a:cubicBezTo>
                    <a:pt x="7486" y="651"/>
                    <a:pt x="7524" y="657"/>
                    <a:pt x="7583" y="667"/>
                  </a:cubicBezTo>
                  <a:cubicBezTo>
                    <a:pt x="7690" y="667"/>
                    <a:pt x="7825" y="640"/>
                    <a:pt x="7878" y="613"/>
                  </a:cubicBezTo>
                  <a:cubicBezTo>
                    <a:pt x="7918" y="574"/>
                    <a:pt x="7957" y="549"/>
                    <a:pt x="7975" y="549"/>
                  </a:cubicBezTo>
                  <a:close/>
                  <a:moveTo>
                    <a:pt x="6808" y="2170"/>
                  </a:moveTo>
                  <a:cubicBezTo>
                    <a:pt x="6820" y="2170"/>
                    <a:pt x="6836" y="2179"/>
                    <a:pt x="6857" y="2200"/>
                  </a:cubicBezTo>
                  <a:cubicBezTo>
                    <a:pt x="6910" y="2226"/>
                    <a:pt x="6937" y="2253"/>
                    <a:pt x="6937" y="2280"/>
                  </a:cubicBezTo>
                  <a:cubicBezTo>
                    <a:pt x="6937" y="2299"/>
                    <a:pt x="6927" y="2308"/>
                    <a:pt x="6912" y="2308"/>
                  </a:cubicBezTo>
                  <a:cubicBezTo>
                    <a:pt x="6884" y="2308"/>
                    <a:pt x="6838" y="2279"/>
                    <a:pt x="6803" y="2226"/>
                  </a:cubicBezTo>
                  <a:cubicBezTo>
                    <a:pt x="6786" y="2193"/>
                    <a:pt x="6790" y="2170"/>
                    <a:pt x="6808" y="2170"/>
                  </a:cubicBezTo>
                  <a:close/>
                  <a:moveTo>
                    <a:pt x="7212" y="2243"/>
                  </a:moveTo>
                  <a:cubicBezTo>
                    <a:pt x="7219" y="2243"/>
                    <a:pt x="7226" y="2246"/>
                    <a:pt x="7233" y="2253"/>
                  </a:cubicBezTo>
                  <a:cubicBezTo>
                    <a:pt x="7260" y="2280"/>
                    <a:pt x="7260" y="2334"/>
                    <a:pt x="7233" y="2361"/>
                  </a:cubicBezTo>
                  <a:cubicBezTo>
                    <a:pt x="7223" y="2371"/>
                    <a:pt x="7213" y="2377"/>
                    <a:pt x="7205" y="2377"/>
                  </a:cubicBezTo>
                  <a:cubicBezTo>
                    <a:pt x="7190" y="2377"/>
                    <a:pt x="7179" y="2358"/>
                    <a:pt x="7179" y="2307"/>
                  </a:cubicBezTo>
                  <a:cubicBezTo>
                    <a:pt x="7179" y="2268"/>
                    <a:pt x="7194" y="2243"/>
                    <a:pt x="7212" y="2243"/>
                  </a:cubicBezTo>
                  <a:close/>
                  <a:moveTo>
                    <a:pt x="4007" y="2307"/>
                  </a:moveTo>
                  <a:cubicBezTo>
                    <a:pt x="4034" y="2307"/>
                    <a:pt x="4061" y="2334"/>
                    <a:pt x="4061" y="2361"/>
                  </a:cubicBezTo>
                  <a:cubicBezTo>
                    <a:pt x="4061" y="2388"/>
                    <a:pt x="4034" y="2388"/>
                    <a:pt x="4007" y="2388"/>
                  </a:cubicBezTo>
                  <a:cubicBezTo>
                    <a:pt x="3980" y="2388"/>
                    <a:pt x="3980" y="2388"/>
                    <a:pt x="3980" y="2361"/>
                  </a:cubicBezTo>
                  <a:cubicBezTo>
                    <a:pt x="3980" y="2334"/>
                    <a:pt x="3980" y="2307"/>
                    <a:pt x="4007" y="2307"/>
                  </a:cubicBezTo>
                  <a:close/>
                  <a:moveTo>
                    <a:pt x="4249" y="2307"/>
                  </a:moveTo>
                  <a:cubicBezTo>
                    <a:pt x="4276" y="2307"/>
                    <a:pt x="4303" y="2334"/>
                    <a:pt x="4303" y="2361"/>
                  </a:cubicBezTo>
                  <a:cubicBezTo>
                    <a:pt x="4303" y="2388"/>
                    <a:pt x="4276" y="2388"/>
                    <a:pt x="4249" y="2388"/>
                  </a:cubicBezTo>
                  <a:cubicBezTo>
                    <a:pt x="4222" y="2388"/>
                    <a:pt x="4222" y="2388"/>
                    <a:pt x="4222" y="2361"/>
                  </a:cubicBezTo>
                  <a:cubicBezTo>
                    <a:pt x="4222" y="2334"/>
                    <a:pt x="4222" y="2307"/>
                    <a:pt x="4249" y="2307"/>
                  </a:cubicBezTo>
                  <a:close/>
                  <a:moveTo>
                    <a:pt x="4894" y="2307"/>
                  </a:moveTo>
                  <a:cubicBezTo>
                    <a:pt x="4867" y="2307"/>
                    <a:pt x="4840" y="2334"/>
                    <a:pt x="4840" y="2361"/>
                  </a:cubicBezTo>
                  <a:cubicBezTo>
                    <a:pt x="4840" y="2388"/>
                    <a:pt x="4867" y="2388"/>
                    <a:pt x="4894" y="2388"/>
                  </a:cubicBezTo>
                  <a:cubicBezTo>
                    <a:pt x="4921" y="2388"/>
                    <a:pt x="4921" y="2388"/>
                    <a:pt x="4921" y="2361"/>
                  </a:cubicBezTo>
                  <a:cubicBezTo>
                    <a:pt x="4921" y="2334"/>
                    <a:pt x="4921" y="2307"/>
                    <a:pt x="4894" y="2307"/>
                  </a:cubicBezTo>
                  <a:close/>
                  <a:moveTo>
                    <a:pt x="7072" y="2307"/>
                  </a:moveTo>
                  <a:cubicBezTo>
                    <a:pt x="7072" y="2307"/>
                    <a:pt x="7099" y="2334"/>
                    <a:pt x="7099" y="2361"/>
                  </a:cubicBezTo>
                  <a:cubicBezTo>
                    <a:pt x="7099" y="2388"/>
                    <a:pt x="7072" y="2388"/>
                    <a:pt x="7072" y="2388"/>
                  </a:cubicBezTo>
                  <a:cubicBezTo>
                    <a:pt x="7045" y="2388"/>
                    <a:pt x="7018" y="2388"/>
                    <a:pt x="7018" y="2361"/>
                  </a:cubicBezTo>
                  <a:cubicBezTo>
                    <a:pt x="7018" y="2334"/>
                    <a:pt x="7045" y="2307"/>
                    <a:pt x="7072" y="2307"/>
                  </a:cubicBezTo>
                  <a:close/>
                  <a:moveTo>
                    <a:pt x="7394" y="2307"/>
                  </a:moveTo>
                  <a:cubicBezTo>
                    <a:pt x="7394" y="2307"/>
                    <a:pt x="7421" y="2334"/>
                    <a:pt x="7421" y="2361"/>
                  </a:cubicBezTo>
                  <a:cubicBezTo>
                    <a:pt x="7421" y="2388"/>
                    <a:pt x="7394" y="2388"/>
                    <a:pt x="7394" y="2388"/>
                  </a:cubicBezTo>
                  <a:cubicBezTo>
                    <a:pt x="7368" y="2388"/>
                    <a:pt x="7341" y="2388"/>
                    <a:pt x="7341" y="2361"/>
                  </a:cubicBezTo>
                  <a:cubicBezTo>
                    <a:pt x="7341" y="2334"/>
                    <a:pt x="7368" y="2307"/>
                    <a:pt x="7394" y="2307"/>
                  </a:cubicBezTo>
                  <a:close/>
                  <a:moveTo>
                    <a:pt x="7690" y="2146"/>
                  </a:moveTo>
                  <a:cubicBezTo>
                    <a:pt x="7717" y="2146"/>
                    <a:pt x="7771" y="2226"/>
                    <a:pt x="7825" y="2307"/>
                  </a:cubicBezTo>
                  <a:cubicBezTo>
                    <a:pt x="7878" y="2415"/>
                    <a:pt x="7852" y="2442"/>
                    <a:pt x="7744" y="2442"/>
                  </a:cubicBezTo>
                  <a:cubicBezTo>
                    <a:pt x="7636" y="2442"/>
                    <a:pt x="7610" y="2415"/>
                    <a:pt x="7663" y="2361"/>
                  </a:cubicBezTo>
                  <a:cubicBezTo>
                    <a:pt x="7717" y="2307"/>
                    <a:pt x="7717" y="2226"/>
                    <a:pt x="7690" y="2200"/>
                  </a:cubicBezTo>
                  <a:cubicBezTo>
                    <a:pt x="7663" y="2173"/>
                    <a:pt x="7663" y="2146"/>
                    <a:pt x="7690" y="2146"/>
                  </a:cubicBezTo>
                  <a:close/>
                  <a:moveTo>
                    <a:pt x="5620" y="2388"/>
                  </a:moveTo>
                  <a:cubicBezTo>
                    <a:pt x="5647" y="2388"/>
                    <a:pt x="5647" y="2415"/>
                    <a:pt x="5647" y="2442"/>
                  </a:cubicBezTo>
                  <a:cubicBezTo>
                    <a:pt x="5647" y="2468"/>
                    <a:pt x="5647" y="2468"/>
                    <a:pt x="5620" y="2468"/>
                  </a:cubicBezTo>
                  <a:cubicBezTo>
                    <a:pt x="5593" y="2468"/>
                    <a:pt x="5566" y="2468"/>
                    <a:pt x="5566" y="2442"/>
                  </a:cubicBezTo>
                  <a:cubicBezTo>
                    <a:pt x="5566" y="2415"/>
                    <a:pt x="5593" y="2388"/>
                    <a:pt x="5620" y="2388"/>
                  </a:cubicBezTo>
                  <a:close/>
                  <a:moveTo>
                    <a:pt x="8013" y="2388"/>
                  </a:moveTo>
                  <a:cubicBezTo>
                    <a:pt x="8040" y="2388"/>
                    <a:pt x="8067" y="2415"/>
                    <a:pt x="8067" y="2442"/>
                  </a:cubicBezTo>
                  <a:cubicBezTo>
                    <a:pt x="8067" y="2468"/>
                    <a:pt x="8040" y="2468"/>
                    <a:pt x="8013" y="2468"/>
                  </a:cubicBezTo>
                  <a:cubicBezTo>
                    <a:pt x="8013" y="2468"/>
                    <a:pt x="7986" y="2468"/>
                    <a:pt x="7986" y="2442"/>
                  </a:cubicBezTo>
                  <a:cubicBezTo>
                    <a:pt x="7986" y="2415"/>
                    <a:pt x="8013" y="2388"/>
                    <a:pt x="8013" y="2388"/>
                  </a:cubicBezTo>
                  <a:close/>
                  <a:moveTo>
                    <a:pt x="4975" y="2468"/>
                  </a:moveTo>
                  <a:cubicBezTo>
                    <a:pt x="4948" y="2468"/>
                    <a:pt x="4921" y="2495"/>
                    <a:pt x="4921" y="2522"/>
                  </a:cubicBezTo>
                  <a:cubicBezTo>
                    <a:pt x="4921" y="2549"/>
                    <a:pt x="4948" y="2549"/>
                    <a:pt x="4975" y="2549"/>
                  </a:cubicBezTo>
                  <a:cubicBezTo>
                    <a:pt x="5002" y="2549"/>
                    <a:pt x="5002" y="2549"/>
                    <a:pt x="5002" y="2522"/>
                  </a:cubicBezTo>
                  <a:cubicBezTo>
                    <a:pt x="5002" y="2495"/>
                    <a:pt x="5002" y="2468"/>
                    <a:pt x="4975" y="2468"/>
                  </a:cubicBezTo>
                  <a:close/>
                  <a:moveTo>
                    <a:pt x="7233" y="2468"/>
                  </a:moveTo>
                  <a:cubicBezTo>
                    <a:pt x="7233" y="2468"/>
                    <a:pt x="7260" y="2495"/>
                    <a:pt x="7260" y="2522"/>
                  </a:cubicBezTo>
                  <a:cubicBezTo>
                    <a:pt x="7260" y="2549"/>
                    <a:pt x="7233" y="2549"/>
                    <a:pt x="7233" y="2549"/>
                  </a:cubicBezTo>
                  <a:cubicBezTo>
                    <a:pt x="7206" y="2549"/>
                    <a:pt x="7179" y="2549"/>
                    <a:pt x="7179" y="2522"/>
                  </a:cubicBezTo>
                  <a:cubicBezTo>
                    <a:pt x="7179" y="2495"/>
                    <a:pt x="7206" y="2468"/>
                    <a:pt x="7233" y="2468"/>
                  </a:cubicBezTo>
                  <a:close/>
                  <a:moveTo>
                    <a:pt x="3921" y="2565"/>
                  </a:moveTo>
                  <a:cubicBezTo>
                    <a:pt x="3928" y="2565"/>
                    <a:pt x="3939" y="2569"/>
                    <a:pt x="3953" y="2576"/>
                  </a:cubicBezTo>
                  <a:cubicBezTo>
                    <a:pt x="4007" y="2630"/>
                    <a:pt x="4061" y="2657"/>
                    <a:pt x="4061" y="2683"/>
                  </a:cubicBezTo>
                  <a:cubicBezTo>
                    <a:pt x="4061" y="2703"/>
                    <a:pt x="4050" y="2711"/>
                    <a:pt x="4035" y="2711"/>
                  </a:cubicBezTo>
                  <a:cubicBezTo>
                    <a:pt x="4007" y="2711"/>
                    <a:pt x="3961" y="2682"/>
                    <a:pt x="3926" y="2630"/>
                  </a:cubicBezTo>
                  <a:cubicBezTo>
                    <a:pt x="3906" y="2590"/>
                    <a:pt x="3901" y="2565"/>
                    <a:pt x="3921" y="2565"/>
                  </a:cubicBezTo>
                  <a:close/>
                  <a:moveTo>
                    <a:pt x="5136" y="2710"/>
                  </a:moveTo>
                  <a:cubicBezTo>
                    <a:pt x="5163" y="2710"/>
                    <a:pt x="5163" y="2737"/>
                    <a:pt x="5163" y="2764"/>
                  </a:cubicBezTo>
                  <a:cubicBezTo>
                    <a:pt x="5163" y="2791"/>
                    <a:pt x="5163" y="2791"/>
                    <a:pt x="5136" y="2791"/>
                  </a:cubicBezTo>
                  <a:cubicBezTo>
                    <a:pt x="5109" y="2791"/>
                    <a:pt x="5082" y="2791"/>
                    <a:pt x="5082" y="2764"/>
                  </a:cubicBezTo>
                  <a:cubicBezTo>
                    <a:pt x="5082" y="2737"/>
                    <a:pt x="5109" y="2710"/>
                    <a:pt x="5136" y="2710"/>
                  </a:cubicBezTo>
                  <a:close/>
                  <a:moveTo>
                    <a:pt x="4473" y="2114"/>
                  </a:moveTo>
                  <a:cubicBezTo>
                    <a:pt x="4493" y="2114"/>
                    <a:pt x="4503" y="2169"/>
                    <a:pt x="4491" y="2280"/>
                  </a:cubicBezTo>
                  <a:cubicBezTo>
                    <a:pt x="4491" y="2439"/>
                    <a:pt x="4510" y="2502"/>
                    <a:pt x="4596" y="2502"/>
                  </a:cubicBezTo>
                  <a:cubicBezTo>
                    <a:pt x="4612" y="2502"/>
                    <a:pt x="4631" y="2500"/>
                    <a:pt x="4652" y="2495"/>
                  </a:cubicBezTo>
                  <a:cubicBezTo>
                    <a:pt x="4688" y="2488"/>
                    <a:pt x="4714" y="2485"/>
                    <a:pt x="4732" y="2485"/>
                  </a:cubicBezTo>
                  <a:cubicBezTo>
                    <a:pt x="4781" y="2485"/>
                    <a:pt x="4765" y="2510"/>
                    <a:pt x="4706" y="2549"/>
                  </a:cubicBezTo>
                  <a:cubicBezTo>
                    <a:pt x="4625" y="2603"/>
                    <a:pt x="4545" y="2603"/>
                    <a:pt x="4518" y="2603"/>
                  </a:cubicBezTo>
                  <a:cubicBezTo>
                    <a:pt x="4514" y="2599"/>
                    <a:pt x="4509" y="2598"/>
                    <a:pt x="4503" y="2598"/>
                  </a:cubicBezTo>
                  <a:cubicBezTo>
                    <a:pt x="4463" y="2598"/>
                    <a:pt x="4373" y="2671"/>
                    <a:pt x="4303" y="2764"/>
                  </a:cubicBezTo>
                  <a:cubicBezTo>
                    <a:pt x="4224" y="2843"/>
                    <a:pt x="4174" y="2893"/>
                    <a:pt x="4153" y="2893"/>
                  </a:cubicBezTo>
                  <a:cubicBezTo>
                    <a:pt x="4145" y="2893"/>
                    <a:pt x="4141" y="2886"/>
                    <a:pt x="4141" y="2872"/>
                  </a:cubicBezTo>
                  <a:cubicBezTo>
                    <a:pt x="4141" y="2818"/>
                    <a:pt x="4195" y="2710"/>
                    <a:pt x="4249" y="2630"/>
                  </a:cubicBezTo>
                  <a:cubicBezTo>
                    <a:pt x="4303" y="2576"/>
                    <a:pt x="4383" y="2442"/>
                    <a:pt x="4383" y="2334"/>
                  </a:cubicBezTo>
                  <a:cubicBezTo>
                    <a:pt x="4412" y="2189"/>
                    <a:pt x="4449" y="2114"/>
                    <a:pt x="4473" y="2114"/>
                  </a:cubicBezTo>
                  <a:close/>
                  <a:moveTo>
                    <a:pt x="3923" y="2774"/>
                  </a:moveTo>
                  <a:cubicBezTo>
                    <a:pt x="3991" y="2774"/>
                    <a:pt x="4061" y="2802"/>
                    <a:pt x="4061" y="2845"/>
                  </a:cubicBezTo>
                  <a:cubicBezTo>
                    <a:pt x="4061" y="2845"/>
                    <a:pt x="3980" y="2872"/>
                    <a:pt x="3899" y="2899"/>
                  </a:cubicBezTo>
                  <a:cubicBezTo>
                    <a:pt x="3870" y="2906"/>
                    <a:pt x="3847" y="2909"/>
                    <a:pt x="3830" y="2909"/>
                  </a:cubicBezTo>
                  <a:cubicBezTo>
                    <a:pt x="3781" y="2909"/>
                    <a:pt x="3772" y="2884"/>
                    <a:pt x="3792" y="2845"/>
                  </a:cubicBezTo>
                  <a:cubicBezTo>
                    <a:pt x="3804" y="2795"/>
                    <a:pt x="3863" y="2774"/>
                    <a:pt x="3923" y="2774"/>
                  </a:cubicBezTo>
                  <a:close/>
                  <a:moveTo>
                    <a:pt x="5190" y="2583"/>
                  </a:moveTo>
                  <a:cubicBezTo>
                    <a:pt x="5163" y="2583"/>
                    <a:pt x="5123" y="2616"/>
                    <a:pt x="5055" y="2683"/>
                  </a:cubicBezTo>
                  <a:cubicBezTo>
                    <a:pt x="4921" y="2764"/>
                    <a:pt x="4921" y="2818"/>
                    <a:pt x="5002" y="2872"/>
                  </a:cubicBezTo>
                  <a:cubicBezTo>
                    <a:pt x="5046" y="2901"/>
                    <a:pt x="5086" y="2914"/>
                    <a:pt x="5120" y="2914"/>
                  </a:cubicBezTo>
                  <a:cubicBezTo>
                    <a:pt x="5212" y="2914"/>
                    <a:pt x="5263" y="2820"/>
                    <a:pt x="5244" y="2683"/>
                  </a:cubicBezTo>
                  <a:cubicBezTo>
                    <a:pt x="5230" y="2616"/>
                    <a:pt x="5217" y="2583"/>
                    <a:pt x="5190" y="2583"/>
                  </a:cubicBezTo>
                  <a:close/>
                  <a:moveTo>
                    <a:pt x="4706" y="2791"/>
                  </a:moveTo>
                  <a:cubicBezTo>
                    <a:pt x="4652" y="2791"/>
                    <a:pt x="4625" y="2845"/>
                    <a:pt x="4625" y="2872"/>
                  </a:cubicBezTo>
                  <a:cubicBezTo>
                    <a:pt x="4625" y="2925"/>
                    <a:pt x="4625" y="2952"/>
                    <a:pt x="4652" y="2952"/>
                  </a:cubicBezTo>
                  <a:cubicBezTo>
                    <a:pt x="4679" y="2952"/>
                    <a:pt x="4706" y="2925"/>
                    <a:pt x="4733" y="2872"/>
                  </a:cubicBezTo>
                  <a:cubicBezTo>
                    <a:pt x="4760" y="2845"/>
                    <a:pt x="4733" y="2791"/>
                    <a:pt x="4706" y="2791"/>
                  </a:cubicBezTo>
                  <a:close/>
                  <a:moveTo>
                    <a:pt x="5681" y="2840"/>
                  </a:moveTo>
                  <a:cubicBezTo>
                    <a:pt x="5628" y="2840"/>
                    <a:pt x="5566" y="2886"/>
                    <a:pt x="5566" y="2952"/>
                  </a:cubicBezTo>
                  <a:cubicBezTo>
                    <a:pt x="5566" y="2979"/>
                    <a:pt x="5620" y="3006"/>
                    <a:pt x="5701" y="3006"/>
                  </a:cubicBezTo>
                  <a:cubicBezTo>
                    <a:pt x="5754" y="3006"/>
                    <a:pt x="5781" y="2952"/>
                    <a:pt x="5754" y="2899"/>
                  </a:cubicBezTo>
                  <a:cubicBezTo>
                    <a:pt x="5744" y="2857"/>
                    <a:pt x="5714" y="2840"/>
                    <a:pt x="5681" y="2840"/>
                  </a:cubicBezTo>
                  <a:close/>
                  <a:moveTo>
                    <a:pt x="3765" y="3033"/>
                  </a:moveTo>
                  <a:cubicBezTo>
                    <a:pt x="3792" y="3033"/>
                    <a:pt x="3819" y="3060"/>
                    <a:pt x="3819" y="3087"/>
                  </a:cubicBezTo>
                  <a:cubicBezTo>
                    <a:pt x="3819" y="3114"/>
                    <a:pt x="3792" y="3114"/>
                    <a:pt x="3765" y="3114"/>
                  </a:cubicBezTo>
                  <a:cubicBezTo>
                    <a:pt x="3738" y="3114"/>
                    <a:pt x="3738" y="3114"/>
                    <a:pt x="3738" y="3087"/>
                  </a:cubicBezTo>
                  <a:cubicBezTo>
                    <a:pt x="3738" y="3060"/>
                    <a:pt x="3738" y="3033"/>
                    <a:pt x="3765" y="3033"/>
                  </a:cubicBezTo>
                  <a:close/>
                  <a:moveTo>
                    <a:pt x="4007" y="3033"/>
                  </a:moveTo>
                  <a:cubicBezTo>
                    <a:pt x="4034" y="3033"/>
                    <a:pt x="4061" y="3060"/>
                    <a:pt x="4061" y="3087"/>
                  </a:cubicBezTo>
                  <a:cubicBezTo>
                    <a:pt x="4061" y="3114"/>
                    <a:pt x="4034" y="3114"/>
                    <a:pt x="4007" y="3114"/>
                  </a:cubicBezTo>
                  <a:cubicBezTo>
                    <a:pt x="3980" y="3114"/>
                    <a:pt x="3980" y="3114"/>
                    <a:pt x="3980" y="3087"/>
                  </a:cubicBezTo>
                  <a:cubicBezTo>
                    <a:pt x="3980" y="3060"/>
                    <a:pt x="3980" y="3033"/>
                    <a:pt x="4007" y="3033"/>
                  </a:cubicBezTo>
                  <a:close/>
                  <a:moveTo>
                    <a:pt x="4652" y="3033"/>
                  </a:moveTo>
                  <a:cubicBezTo>
                    <a:pt x="4625" y="3033"/>
                    <a:pt x="4625" y="3060"/>
                    <a:pt x="4625" y="3087"/>
                  </a:cubicBezTo>
                  <a:cubicBezTo>
                    <a:pt x="4625" y="3114"/>
                    <a:pt x="4625" y="3114"/>
                    <a:pt x="4652" y="3114"/>
                  </a:cubicBezTo>
                  <a:cubicBezTo>
                    <a:pt x="4679" y="3114"/>
                    <a:pt x="4679" y="3114"/>
                    <a:pt x="4679" y="3087"/>
                  </a:cubicBezTo>
                  <a:cubicBezTo>
                    <a:pt x="4679" y="3060"/>
                    <a:pt x="4679" y="3033"/>
                    <a:pt x="4652" y="3033"/>
                  </a:cubicBezTo>
                  <a:close/>
                  <a:moveTo>
                    <a:pt x="4894" y="3033"/>
                  </a:moveTo>
                  <a:cubicBezTo>
                    <a:pt x="4867" y="3033"/>
                    <a:pt x="4840" y="3060"/>
                    <a:pt x="4840" y="3087"/>
                  </a:cubicBezTo>
                  <a:cubicBezTo>
                    <a:pt x="4840" y="3114"/>
                    <a:pt x="4867" y="3114"/>
                    <a:pt x="4894" y="3114"/>
                  </a:cubicBezTo>
                  <a:cubicBezTo>
                    <a:pt x="4921" y="3114"/>
                    <a:pt x="4921" y="3114"/>
                    <a:pt x="4921" y="3087"/>
                  </a:cubicBezTo>
                  <a:cubicBezTo>
                    <a:pt x="4921" y="3060"/>
                    <a:pt x="4921" y="3033"/>
                    <a:pt x="4894" y="3033"/>
                  </a:cubicBezTo>
                  <a:close/>
                  <a:moveTo>
                    <a:pt x="4162" y="3049"/>
                  </a:moveTo>
                  <a:cubicBezTo>
                    <a:pt x="4170" y="3049"/>
                    <a:pt x="4181" y="3053"/>
                    <a:pt x="4195" y="3060"/>
                  </a:cubicBezTo>
                  <a:cubicBezTo>
                    <a:pt x="4222" y="3087"/>
                    <a:pt x="4222" y="3141"/>
                    <a:pt x="4195" y="3167"/>
                  </a:cubicBezTo>
                  <a:cubicBezTo>
                    <a:pt x="4181" y="3175"/>
                    <a:pt x="4170" y="3178"/>
                    <a:pt x="4162" y="3178"/>
                  </a:cubicBezTo>
                  <a:cubicBezTo>
                    <a:pt x="4141" y="3178"/>
                    <a:pt x="4141" y="3153"/>
                    <a:pt x="4141" y="3114"/>
                  </a:cubicBezTo>
                  <a:cubicBezTo>
                    <a:pt x="4141" y="3074"/>
                    <a:pt x="4141" y="3049"/>
                    <a:pt x="4162" y="3049"/>
                  </a:cubicBezTo>
                  <a:close/>
                  <a:moveTo>
                    <a:pt x="5115" y="3130"/>
                  </a:moveTo>
                  <a:cubicBezTo>
                    <a:pt x="5097" y="3130"/>
                    <a:pt x="5082" y="3155"/>
                    <a:pt x="5082" y="3194"/>
                  </a:cubicBezTo>
                  <a:cubicBezTo>
                    <a:pt x="5082" y="3234"/>
                    <a:pt x="5097" y="3259"/>
                    <a:pt x="5115" y="3259"/>
                  </a:cubicBezTo>
                  <a:cubicBezTo>
                    <a:pt x="5122" y="3259"/>
                    <a:pt x="5129" y="3255"/>
                    <a:pt x="5136" y="3248"/>
                  </a:cubicBezTo>
                  <a:cubicBezTo>
                    <a:pt x="5190" y="3221"/>
                    <a:pt x="5190" y="3167"/>
                    <a:pt x="5136" y="3141"/>
                  </a:cubicBezTo>
                  <a:cubicBezTo>
                    <a:pt x="5129" y="3133"/>
                    <a:pt x="5122" y="3130"/>
                    <a:pt x="5115" y="3130"/>
                  </a:cubicBezTo>
                  <a:close/>
                  <a:moveTo>
                    <a:pt x="3845" y="3275"/>
                  </a:moveTo>
                  <a:cubicBezTo>
                    <a:pt x="3872" y="3275"/>
                    <a:pt x="3899" y="3302"/>
                    <a:pt x="3899" y="3329"/>
                  </a:cubicBezTo>
                  <a:cubicBezTo>
                    <a:pt x="3899" y="3329"/>
                    <a:pt x="3872" y="3356"/>
                    <a:pt x="3845" y="3356"/>
                  </a:cubicBezTo>
                  <a:cubicBezTo>
                    <a:pt x="3819" y="3356"/>
                    <a:pt x="3819" y="3329"/>
                    <a:pt x="3819" y="3329"/>
                  </a:cubicBezTo>
                  <a:cubicBezTo>
                    <a:pt x="3819" y="3302"/>
                    <a:pt x="3819" y="3275"/>
                    <a:pt x="3845" y="3275"/>
                  </a:cubicBezTo>
                  <a:close/>
                  <a:moveTo>
                    <a:pt x="4410" y="3275"/>
                  </a:moveTo>
                  <a:cubicBezTo>
                    <a:pt x="4437" y="3275"/>
                    <a:pt x="4464" y="3302"/>
                    <a:pt x="4464" y="3329"/>
                  </a:cubicBezTo>
                  <a:cubicBezTo>
                    <a:pt x="4464" y="3329"/>
                    <a:pt x="4437" y="3356"/>
                    <a:pt x="4410" y="3356"/>
                  </a:cubicBezTo>
                  <a:cubicBezTo>
                    <a:pt x="4383" y="3356"/>
                    <a:pt x="4383" y="3329"/>
                    <a:pt x="4383" y="3329"/>
                  </a:cubicBezTo>
                  <a:cubicBezTo>
                    <a:pt x="4383" y="3302"/>
                    <a:pt x="4383" y="3275"/>
                    <a:pt x="4410" y="3275"/>
                  </a:cubicBezTo>
                  <a:close/>
                  <a:moveTo>
                    <a:pt x="4733" y="3275"/>
                  </a:moveTo>
                  <a:cubicBezTo>
                    <a:pt x="4760" y="3275"/>
                    <a:pt x="4760" y="3302"/>
                    <a:pt x="4760" y="3329"/>
                  </a:cubicBezTo>
                  <a:cubicBezTo>
                    <a:pt x="4760" y="3329"/>
                    <a:pt x="4760" y="3356"/>
                    <a:pt x="4733" y="3356"/>
                  </a:cubicBezTo>
                  <a:cubicBezTo>
                    <a:pt x="4706" y="3356"/>
                    <a:pt x="4679" y="3329"/>
                    <a:pt x="4679" y="3329"/>
                  </a:cubicBezTo>
                  <a:cubicBezTo>
                    <a:pt x="4679" y="3302"/>
                    <a:pt x="4706" y="3275"/>
                    <a:pt x="4733" y="3275"/>
                  </a:cubicBezTo>
                  <a:close/>
                  <a:moveTo>
                    <a:pt x="5217" y="3356"/>
                  </a:moveTo>
                  <a:cubicBezTo>
                    <a:pt x="5190" y="3356"/>
                    <a:pt x="5163" y="3383"/>
                    <a:pt x="5163" y="3409"/>
                  </a:cubicBezTo>
                  <a:cubicBezTo>
                    <a:pt x="5163" y="3409"/>
                    <a:pt x="5190" y="3436"/>
                    <a:pt x="5217" y="3436"/>
                  </a:cubicBezTo>
                  <a:cubicBezTo>
                    <a:pt x="5244" y="3436"/>
                    <a:pt x="5244" y="3409"/>
                    <a:pt x="5244" y="3409"/>
                  </a:cubicBezTo>
                  <a:cubicBezTo>
                    <a:pt x="5244" y="3383"/>
                    <a:pt x="5244" y="3356"/>
                    <a:pt x="5217" y="3356"/>
                  </a:cubicBezTo>
                  <a:close/>
                  <a:moveTo>
                    <a:pt x="4093" y="3372"/>
                  </a:moveTo>
                  <a:cubicBezTo>
                    <a:pt x="4100" y="3372"/>
                    <a:pt x="4107" y="3375"/>
                    <a:pt x="4114" y="3383"/>
                  </a:cubicBezTo>
                  <a:cubicBezTo>
                    <a:pt x="4141" y="3409"/>
                    <a:pt x="4141" y="3463"/>
                    <a:pt x="4114" y="3490"/>
                  </a:cubicBezTo>
                  <a:cubicBezTo>
                    <a:pt x="4107" y="3497"/>
                    <a:pt x="4100" y="3501"/>
                    <a:pt x="4093" y="3501"/>
                  </a:cubicBezTo>
                  <a:cubicBezTo>
                    <a:pt x="4075" y="3501"/>
                    <a:pt x="4061" y="3476"/>
                    <a:pt x="4061" y="3436"/>
                  </a:cubicBezTo>
                  <a:cubicBezTo>
                    <a:pt x="4061" y="3397"/>
                    <a:pt x="4075" y="3372"/>
                    <a:pt x="4093" y="3372"/>
                  </a:cubicBezTo>
                  <a:close/>
                  <a:moveTo>
                    <a:pt x="4386" y="3042"/>
                  </a:moveTo>
                  <a:cubicBezTo>
                    <a:pt x="4370" y="3042"/>
                    <a:pt x="4367" y="3055"/>
                    <a:pt x="4383" y="3087"/>
                  </a:cubicBezTo>
                  <a:cubicBezTo>
                    <a:pt x="4410" y="3114"/>
                    <a:pt x="4410" y="3194"/>
                    <a:pt x="4356" y="3248"/>
                  </a:cubicBezTo>
                  <a:cubicBezTo>
                    <a:pt x="4303" y="3302"/>
                    <a:pt x="4303" y="3356"/>
                    <a:pt x="4329" y="3383"/>
                  </a:cubicBezTo>
                  <a:cubicBezTo>
                    <a:pt x="4356" y="3383"/>
                    <a:pt x="4410" y="3383"/>
                    <a:pt x="4464" y="3409"/>
                  </a:cubicBezTo>
                  <a:cubicBezTo>
                    <a:pt x="4491" y="3409"/>
                    <a:pt x="4571" y="3436"/>
                    <a:pt x="4625" y="3436"/>
                  </a:cubicBezTo>
                  <a:cubicBezTo>
                    <a:pt x="4652" y="3436"/>
                    <a:pt x="4679" y="3463"/>
                    <a:pt x="4679" y="3490"/>
                  </a:cubicBezTo>
                  <a:cubicBezTo>
                    <a:pt x="4679" y="3544"/>
                    <a:pt x="4679" y="3598"/>
                    <a:pt x="4679" y="3651"/>
                  </a:cubicBezTo>
                  <a:cubicBezTo>
                    <a:pt x="4682" y="3662"/>
                    <a:pt x="4689" y="3666"/>
                    <a:pt x="4698" y="3666"/>
                  </a:cubicBezTo>
                  <a:cubicBezTo>
                    <a:pt x="4757" y="3666"/>
                    <a:pt x="4921" y="3449"/>
                    <a:pt x="4921" y="3356"/>
                  </a:cubicBezTo>
                  <a:cubicBezTo>
                    <a:pt x="4921" y="3272"/>
                    <a:pt x="4858" y="3230"/>
                    <a:pt x="4784" y="3230"/>
                  </a:cubicBezTo>
                  <a:cubicBezTo>
                    <a:pt x="4740" y="3230"/>
                    <a:pt x="4692" y="3245"/>
                    <a:pt x="4652" y="3275"/>
                  </a:cubicBezTo>
                  <a:cubicBezTo>
                    <a:pt x="4602" y="3312"/>
                    <a:pt x="4575" y="3332"/>
                    <a:pt x="4561" y="3332"/>
                  </a:cubicBezTo>
                  <a:cubicBezTo>
                    <a:pt x="4545" y="3332"/>
                    <a:pt x="4545" y="3306"/>
                    <a:pt x="4545" y="3248"/>
                  </a:cubicBezTo>
                  <a:cubicBezTo>
                    <a:pt x="4545" y="3194"/>
                    <a:pt x="4491" y="3114"/>
                    <a:pt x="4437" y="3060"/>
                  </a:cubicBezTo>
                  <a:cubicBezTo>
                    <a:pt x="4415" y="3049"/>
                    <a:pt x="4397" y="3042"/>
                    <a:pt x="4386" y="3042"/>
                  </a:cubicBezTo>
                  <a:close/>
                  <a:moveTo>
                    <a:pt x="3872" y="3517"/>
                  </a:moveTo>
                  <a:cubicBezTo>
                    <a:pt x="3926" y="3517"/>
                    <a:pt x="3980" y="3544"/>
                    <a:pt x="4007" y="3598"/>
                  </a:cubicBezTo>
                  <a:cubicBezTo>
                    <a:pt x="4034" y="3651"/>
                    <a:pt x="4040" y="3678"/>
                    <a:pt x="4024" y="3678"/>
                  </a:cubicBezTo>
                  <a:cubicBezTo>
                    <a:pt x="4007" y="3678"/>
                    <a:pt x="3966" y="3651"/>
                    <a:pt x="3899" y="3598"/>
                  </a:cubicBezTo>
                  <a:cubicBezTo>
                    <a:pt x="3819" y="3544"/>
                    <a:pt x="3819" y="3517"/>
                    <a:pt x="3872" y="3517"/>
                  </a:cubicBezTo>
                  <a:close/>
                  <a:moveTo>
                    <a:pt x="5058" y="3463"/>
                  </a:moveTo>
                  <a:cubicBezTo>
                    <a:pt x="5046" y="3463"/>
                    <a:pt x="5028" y="3472"/>
                    <a:pt x="5002" y="3490"/>
                  </a:cubicBezTo>
                  <a:cubicBezTo>
                    <a:pt x="4948" y="3544"/>
                    <a:pt x="4948" y="3624"/>
                    <a:pt x="4975" y="3678"/>
                  </a:cubicBezTo>
                  <a:cubicBezTo>
                    <a:pt x="5007" y="3732"/>
                    <a:pt x="5031" y="3760"/>
                    <a:pt x="5048" y="3760"/>
                  </a:cubicBezTo>
                  <a:cubicBezTo>
                    <a:pt x="5073" y="3760"/>
                    <a:pt x="5082" y="3699"/>
                    <a:pt x="5082" y="3571"/>
                  </a:cubicBezTo>
                  <a:cubicBezTo>
                    <a:pt x="5082" y="3499"/>
                    <a:pt x="5082" y="3463"/>
                    <a:pt x="5058" y="3463"/>
                  </a:cubicBezTo>
                  <a:close/>
                  <a:moveTo>
                    <a:pt x="5273" y="3526"/>
                  </a:moveTo>
                  <a:cubicBezTo>
                    <a:pt x="5257" y="3526"/>
                    <a:pt x="5255" y="3539"/>
                    <a:pt x="5270" y="3571"/>
                  </a:cubicBezTo>
                  <a:cubicBezTo>
                    <a:pt x="5297" y="3598"/>
                    <a:pt x="5297" y="3678"/>
                    <a:pt x="5244" y="3732"/>
                  </a:cubicBezTo>
                  <a:cubicBezTo>
                    <a:pt x="5190" y="3786"/>
                    <a:pt x="5163" y="3840"/>
                    <a:pt x="5190" y="3840"/>
                  </a:cubicBezTo>
                  <a:cubicBezTo>
                    <a:pt x="5217" y="3840"/>
                    <a:pt x="5270" y="3786"/>
                    <a:pt x="5324" y="3732"/>
                  </a:cubicBezTo>
                  <a:cubicBezTo>
                    <a:pt x="5405" y="3651"/>
                    <a:pt x="5405" y="3598"/>
                    <a:pt x="5324" y="3544"/>
                  </a:cubicBezTo>
                  <a:cubicBezTo>
                    <a:pt x="5302" y="3533"/>
                    <a:pt x="5284" y="3526"/>
                    <a:pt x="5273" y="3526"/>
                  </a:cubicBezTo>
                  <a:close/>
                  <a:moveTo>
                    <a:pt x="4629" y="2177"/>
                  </a:moveTo>
                  <a:cubicBezTo>
                    <a:pt x="4647" y="2177"/>
                    <a:pt x="4682" y="2193"/>
                    <a:pt x="4733" y="2226"/>
                  </a:cubicBezTo>
                  <a:cubicBezTo>
                    <a:pt x="4772" y="2266"/>
                    <a:pt x="4811" y="2291"/>
                    <a:pt x="4830" y="2291"/>
                  </a:cubicBezTo>
                  <a:cubicBezTo>
                    <a:pt x="4836" y="2291"/>
                    <a:pt x="4840" y="2287"/>
                    <a:pt x="4840" y="2280"/>
                  </a:cubicBezTo>
                  <a:cubicBezTo>
                    <a:pt x="4840" y="2270"/>
                    <a:pt x="4851" y="2264"/>
                    <a:pt x="4869" y="2264"/>
                  </a:cubicBezTo>
                  <a:cubicBezTo>
                    <a:pt x="4899" y="2264"/>
                    <a:pt x="4950" y="2283"/>
                    <a:pt x="5002" y="2334"/>
                  </a:cubicBezTo>
                  <a:cubicBezTo>
                    <a:pt x="5055" y="2374"/>
                    <a:pt x="5082" y="2394"/>
                    <a:pt x="5089" y="2394"/>
                  </a:cubicBezTo>
                  <a:cubicBezTo>
                    <a:pt x="5096" y="2394"/>
                    <a:pt x="5082" y="2374"/>
                    <a:pt x="5055" y="2334"/>
                  </a:cubicBezTo>
                  <a:cubicBezTo>
                    <a:pt x="5015" y="2273"/>
                    <a:pt x="5020" y="2243"/>
                    <a:pt x="5059" y="2243"/>
                  </a:cubicBezTo>
                  <a:cubicBezTo>
                    <a:pt x="5072" y="2243"/>
                    <a:pt x="5089" y="2247"/>
                    <a:pt x="5109" y="2253"/>
                  </a:cubicBezTo>
                  <a:cubicBezTo>
                    <a:pt x="5163" y="2280"/>
                    <a:pt x="5217" y="2334"/>
                    <a:pt x="5190" y="2388"/>
                  </a:cubicBezTo>
                  <a:cubicBezTo>
                    <a:pt x="5190" y="2407"/>
                    <a:pt x="5217" y="2426"/>
                    <a:pt x="5270" y="2426"/>
                  </a:cubicBezTo>
                  <a:cubicBezTo>
                    <a:pt x="5293" y="2426"/>
                    <a:pt x="5320" y="2422"/>
                    <a:pt x="5351" y="2415"/>
                  </a:cubicBezTo>
                  <a:cubicBezTo>
                    <a:pt x="5376" y="2408"/>
                    <a:pt x="5397" y="2405"/>
                    <a:pt x="5414" y="2405"/>
                  </a:cubicBezTo>
                  <a:cubicBezTo>
                    <a:pt x="5467" y="2405"/>
                    <a:pt x="5473" y="2440"/>
                    <a:pt x="5432" y="2522"/>
                  </a:cubicBezTo>
                  <a:cubicBezTo>
                    <a:pt x="5414" y="2594"/>
                    <a:pt x="5408" y="2630"/>
                    <a:pt x="5430" y="2630"/>
                  </a:cubicBezTo>
                  <a:cubicBezTo>
                    <a:pt x="5441" y="2630"/>
                    <a:pt x="5459" y="2621"/>
                    <a:pt x="5486" y="2603"/>
                  </a:cubicBezTo>
                  <a:cubicBezTo>
                    <a:pt x="5511" y="2586"/>
                    <a:pt x="5529" y="2577"/>
                    <a:pt x="5539" y="2577"/>
                  </a:cubicBezTo>
                  <a:cubicBezTo>
                    <a:pt x="5561" y="2577"/>
                    <a:pt x="5549" y="2619"/>
                    <a:pt x="5512" y="2710"/>
                  </a:cubicBezTo>
                  <a:cubicBezTo>
                    <a:pt x="5457" y="2802"/>
                    <a:pt x="5440" y="2844"/>
                    <a:pt x="5469" y="2844"/>
                  </a:cubicBezTo>
                  <a:cubicBezTo>
                    <a:pt x="5482" y="2844"/>
                    <a:pt x="5505" y="2835"/>
                    <a:pt x="5539" y="2818"/>
                  </a:cubicBezTo>
                  <a:cubicBezTo>
                    <a:pt x="5593" y="2791"/>
                    <a:pt x="5647" y="2737"/>
                    <a:pt x="5647" y="2683"/>
                  </a:cubicBezTo>
                  <a:cubicBezTo>
                    <a:pt x="5647" y="2669"/>
                    <a:pt x="5651" y="2662"/>
                    <a:pt x="5658" y="2662"/>
                  </a:cubicBezTo>
                  <a:cubicBezTo>
                    <a:pt x="5678" y="2662"/>
                    <a:pt x="5722" y="2712"/>
                    <a:pt x="5781" y="2791"/>
                  </a:cubicBezTo>
                  <a:cubicBezTo>
                    <a:pt x="5862" y="2979"/>
                    <a:pt x="5862" y="3006"/>
                    <a:pt x="5754" y="3141"/>
                  </a:cubicBezTo>
                  <a:cubicBezTo>
                    <a:pt x="5703" y="3192"/>
                    <a:pt x="5652" y="3210"/>
                    <a:pt x="5601" y="3210"/>
                  </a:cubicBezTo>
                  <a:cubicBezTo>
                    <a:pt x="5571" y="3210"/>
                    <a:pt x="5542" y="3204"/>
                    <a:pt x="5512" y="3194"/>
                  </a:cubicBezTo>
                  <a:cubicBezTo>
                    <a:pt x="5494" y="3176"/>
                    <a:pt x="5480" y="3167"/>
                    <a:pt x="5467" y="3167"/>
                  </a:cubicBezTo>
                  <a:cubicBezTo>
                    <a:pt x="5441" y="3167"/>
                    <a:pt x="5423" y="3203"/>
                    <a:pt x="5405" y="3275"/>
                  </a:cubicBezTo>
                  <a:cubicBezTo>
                    <a:pt x="5374" y="3382"/>
                    <a:pt x="5352" y="3428"/>
                    <a:pt x="5394" y="3428"/>
                  </a:cubicBezTo>
                  <a:cubicBezTo>
                    <a:pt x="5425" y="3428"/>
                    <a:pt x="5493" y="3402"/>
                    <a:pt x="5620" y="3356"/>
                  </a:cubicBezTo>
                  <a:cubicBezTo>
                    <a:pt x="5710" y="3322"/>
                    <a:pt x="5762" y="3307"/>
                    <a:pt x="5783" y="3307"/>
                  </a:cubicBezTo>
                  <a:cubicBezTo>
                    <a:pt x="5811" y="3307"/>
                    <a:pt x="5779" y="3336"/>
                    <a:pt x="5701" y="3383"/>
                  </a:cubicBezTo>
                  <a:cubicBezTo>
                    <a:pt x="5593" y="3463"/>
                    <a:pt x="5593" y="3517"/>
                    <a:pt x="5674" y="3544"/>
                  </a:cubicBezTo>
                  <a:cubicBezTo>
                    <a:pt x="5701" y="3557"/>
                    <a:pt x="5707" y="3564"/>
                    <a:pt x="5694" y="3564"/>
                  </a:cubicBezTo>
                  <a:cubicBezTo>
                    <a:pt x="5680" y="3564"/>
                    <a:pt x="5647" y="3557"/>
                    <a:pt x="5593" y="3544"/>
                  </a:cubicBezTo>
                  <a:cubicBezTo>
                    <a:pt x="5554" y="3536"/>
                    <a:pt x="5521" y="3533"/>
                    <a:pt x="5496" y="3533"/>
                  </a:cubicBezTo>
                  <a:cubicBezTo>
                    <a:pt x="5434" y="3533"/>
                    <a:pt x="5413" y="3552"/>
                    <a:pt x="5432" y="3571"/>
                  </a:cubicBezTo>
                  <a:cubicBezTo>
                    <a:pt x="5482" y="3672"/>
                    <a:pt x="5294" y="3869"/>
                    <a:pt x="5160" y="3869"/>
                  </a:cubicBezTo>
                  <a:cubicBezTo>
                    <a:pt x="5152" y="3869"/>
                    <a:pt x="5144" y="3868"/>
                    <a:pt x="5136" y="3866"/>
                  </a:cubicBezTo>
                  <a:cubicBezTo>
                    <a:pt x="5082" y="3866"/>
                    <a:pt x="5002" y="3840"/>
                    <a:pt x="4921" y="3813"/>
                  </a:cubicBezTo>
                  <a:cubicBezTo>
                    <a:pt x="4890" y="3792"/>
                    <a:pt x="4855" y="3783"/>
                    <a:pt x="4820" y="3783"/>
                  </a:cubicBezTo>
                  <a:cubicBezTo>
                    <a:pt x="4762" y="3783"/>
                    <a:pt x="4702" y="3806"/>
                    <a:pt x="4652" y="3840"/>
                  </a:cubicBezTo>
                  <a:cubicBezTo>
                    <a:pt x="4612" y="3880"/>
                    <a:pt x="4585" y="3900"/>
                    <a:pt x="4568" y="3900"/>
                  </a:cubicBezTo>
                  <a:cubicBezTo>
                    <a:pt x="4551" y="3900"/>
                    <a:pt x="4545" y="3880"/>
                    <a:pt x="4545" y="3840"/>
                  </a:cubicBezTo>
                  <a:cubicBezTo>
                    <a:pt x="4545" y="3813"/>
                    <a:pt x="4571" y="3759"/>
                    <a:pt x="4625" y="3759"/>
                  </a:cubicBezTo>
                  <a:cubicBezTo>
                    <a:pt x="4679" y="3759"/>
                    <a:pt x="4706" y="3732"/>
                    <a:pt x="4679" y="3705"/>
                  </a:cubicBezTo>
                  <a:cubicBezTo>
                    <a:pt x="4672" y="3698"/>
                    <a:pt x="4659" y="3695"/>
                    <a:pt x="4642" y="3695"/>
                  </a:cubicBezTo>
                  <a:cubicBezTo>
                    <a:pt x="4596" y="3695"/>
                    <a:pt x="4523" y="3720"/>
                    <a:pt x="4464" y="3759"/>
                  </a:cubicBezTo>
                  <a:cubicBezTo>
                    <a:pt x="4402" y="3790"/>
                    <a:pt x="4341" y="3803"/>
                    <a:pt x="4289" y="3803"/>
                  </a:cubicBezTo>
                  <a:cubicBezTo>
                    <a:pt x="4159" y="3803"/>
                    <a:pt x="4087" y="3721"/>
                    <a:pt x="4222" y="3624"/>
                  </a:cubicBezTo>
                  <a:cubicBezTo>
                    <a:pt x="4242" y="3615"/>
                    <a:pt x="4258" y="3608"/>
                    <a:pt x="4267" y="3608"/>
                  </a:cubicBezTo>
                  <a:cubicBezTo>
                    <a:pt x="4285" y="3608"/>
                    <a:pt x="4283" y="3627"/>
                    <a:pt x="4249" y="3678"/>
                  </a:cubicBezTo>
                  <a:cubicBezTo>
                    <a:pt x="4212" y="3739"/>
                    <a:pt x="4214" y="3767"/>
                    <a:pt x="4242" y="3767"/>
                  </a:cubicBezTo>
                  <a:cubicBezTo>
                    <a:pt x="4276" y="3767"/>
                    <a:pt x="4348" y="3725"/>
                    <a:pt x="4437" y="3651"/>
                  </a:cubicBezTo>
                  <a:cubicBezTo>
                    <a:pt x="4518" y="3544"/>
                    <a:pt x="4518" y="3517"/>
                    <a:pt x="4437" y="3517"/>
                  </a:cubicBezTo>
                  <a:cubicBezTo>
                    <a:pt x="4303" y="3517"/>
                    <a:pt x="4195" y="3302"/>
                    <a:pt x="4303" y="3248"/>
                  </a:cubicBezTo>
                  <a:cubicBezTo>
                    <a:pt x="4329" y="3221"/>
                    <a:pt x="4356" y="3114"/>
                    <a:pt x="4329" y="3033"/>
                  </a:cubicBezTo>
                  <a:cubicBezTo>
                    <a:pt x="4307" y="2967"/>
                    <a:pt x="4322" y="2918"/>
                    <a:pt x="4357" y="2918"/>
                  </a:cubicBezTo>
                  <a:cubicBezTo>
                    <a:pt x="4365" y="2918"/>
                    <a:pt x="4374" y="2921"/>
                    <a:pt x="4383" y="2925"/>
                  </a:cubicBezTo>
                  <a:cubicBezTo>
                    <a:pt x="4388" y="2930"/>
                    <a:pt x="4394" y="2933"/>
                    <a:pt x="4400" y="2933"/>
                  </a:cubicBezTo>
                  <a:cubicBezTo>
                    <a:pt x="4428" y="2933"/>
                    <a:pt x="4464" y="2889"/>
                    <a:pt x="4464" y="2845"/>
                  </a:cubicBezTo>
                  <a:cubicBezTo>
                    <a:pt x="4464" y="2756"/>
                    <a:pt x="4519" y="2704"/>
                    <a:pt x="4630" y="2704"/>
                  </a:cubicBezTo>
                  <a:cubicBezTo>
                    <a:pt x="4653" y="2704"/>
                    <a:pt x="4678" y="2706"/>
                    <a:pt x="4706" y="2710"/>
                  </a:cubicBezTo>
                  <a:cubicBezTo>
                    <a:pt x="4813" y="2710"/>
                    <a:pt x="4840" y="2468"/>
                    <a:pt x="4733" y="2361"/>
                  </a:cubicBezTo>
                  <a:cubicBezTo>
                    <a:pt x="4622" y="2250"/>
                    <a:pt x="4587" y="2177"/>
                    <a:pt x="4629" y="2177"/>
                  </a:cubicBezTo>
                  <a:close/>
                  <a:moveTo>
                    <a:pt x="4779" y="3883"/>
                  </a:moveTo>
                  <a:cubicBezTo>
                    <a:pt x="4798" y="3883"/>
                    <a:pt x="4813" y="3914"/>
                    <a:pt x="4813" y="3974"/>
                  </a:cubicBezTo>
                  <a:cubicBezTo>
                    <a:pt x="4813" y="4045"/>
                    <a:pt x="4813" y="4078"/>
                    <a:pt x="4802" y="4078"/>
                  </a:cubicBezTo>
                  <a:cubicBezTo>
                    <a:pt x="4791" y="4078"/>
                    <a:pt x="4771" y="4052"/>
                    <a:pt x="4733" y="4001"/>
                  </a:cubicBezTo>
                  <a:cubicBezTo>
                    <a:pt x="4706" y="3974"/>
                    <a:pt x="4733" y="3920"/>
                    <a:pt x="4760" y="3893"/>
                  </a:cubicBezTo>
                  <a:cubicBezTo>
                    <a:pt x="4766" y="3887"/>
                    <a:pt x="4773" y="3883"/>
                    <a:pt x="4779" y="3883"/>
                  </a:cubicBezTo>
                  <a:close/>
                  <a:moveTo>
                    <a:pt x="4316" y="3964"/>
                  </a:moveTo>
                  <a:cubicBezTo>
                    <a:pt x="4355" y="3964"/>
                    <a:pt x="4390" y="3994"/>
                    <a:pt x="4410" y="4055"/>
                  </a:cubicBezTo>
                  <a:cubicBezTo>
                    <a:pt x="4438" y="4126"/>
                    <a:pt x="4444" y="4159"/>
                    <a:pt x="4424" y="4159"/>
                  </a:cubicBezTo>
                  <a:cubicBezTo>
                    <a:pt x="4406" y="4159"/>
                    <a:pt x="4366" y="4132"/>
                    <a:pt x="4303" y="4082"/>
                  </a:cubicBezTo>
                  <a:cubicBezTo>
                    <a:pt x="4249" y="4055"/>
                    <a:pt x="4222" y="4001"/>
                    <a:pt x="4276" y="3974"/>
                  </a:cubicBezTo>
                  <a:cubicBezTo>
                    <a:pt x="4289" y="3967"/>
                    <a:pt x="4303" y="3964"/>
                    <a:pt x="4316" y="3964"/>
                  </a:cubicBezTo>
                  <a:close/>
                  <a:moveTo>
                    <a:pt x="7529" y="4082"/>
                  </a:moveTo>
                  <a:cubicBezTo>
                    <a:pt x="7556" y="4082"/>
                    <a:pt x="7583" y="4108"/>
                    <a:pt x="7583" y="4108"/>
                  </a:cubicBezTo>
                  <a:cubicBezTo>
                    <a:pt x="7583" y="4135"/>
                    <a:pt x="7556" y="4162"/>
                    <a:pt x="7529" y="4162"/>
                  </a:cubicBezTo>
                  <a:cubicBezTo>
                    <a:pt x="7529" y="4162"/>
                    <a:pt x="7502" y="4135"/>
                    <a:pt x="7502" y="4108"/>
                  </a:cubicBezTo>
                  <a:cubicBezTo>
                    <a:pt x="7502" y="4108"/>
                    <a:pt x="7529" y="4082"/>
                    <a:pt x="7529" y="4082"/>
                  </a:cubicBezTo>
                  <a:close/>
                  <a:moveTo>
                    <a:pt x="4652" y="4082"/>
                  </a:moveTo>
                  <a:cubicBezTo>
                    <a:pt x="4679" y="4082"/>
                    <a:pt x="4679" y="4108"/>
                    <a:pt x="4652" y="4162"/>
                  </a:cubicBezTo>
                  <a:cubicBezTo>
                    <a:pt x="4625" y="4216"/>
                    <a:pt x="4571" y="4243"/>
                    <a:pt x="4571" y="4243"/>
                  </a:cubicBezTo>
                  <a:cubicBezTo>
                    <a:pt x="4545" y="4243"/>
                    <a:pt x="4545" y="4216"/>
                    <a:pt x="4571" y="4162"/>
                  </a:cubicBezTo>
                  <a:cubicBezTo>
                    <a:pt x="4598" y="4108"/>
                    <a:pt x="4652" y="4082"/>
                    <a:pt x="4652" y="4082"/>
                  </a:cubicBezTo>
                  <a:close/>
                  <a:moveTo>
                    <a:pt x="4813" y="4162"/>
                  </a:moveTo>
                  <a:cubicBezTo>
                    <a:pt x="4840" y="4162"/>
                    <a:pt x="4840" y="4189"/>
                    <a:pt x="4840" y="4189"/>
                  </a:cubicBezTo>
                  <a:cubicBezTo>
                    <a:pt x="4840" y="4216"/>
                    <a:pt x="4840" y="4243"/>
                    <a:pt x="4813" y="4243"/>
                  </a:cubicBezTo>
                  <a:cubicBezTo>
                    <a:pt x="4786" y="4243"/>
                    <a:pt x="4760" y="4216"/>
                    <a:pt x="4760" y="4189"/>
                  </a:cubicBezTo>
                  <a:cubicBezTo>
                    <a:pt x="4760" y="4189"/>
                    <a:pt x="4786" y="4162"/>
                    <a:pt x="4813" y="4162"/>
                  </a:cubicBezTo>
                  <a:close/>
                  <a:moveTo>
                    <a:pt x="7610" y="4243"/>
                  </a:moveTo>
                  <a:cubicBezTo>
                    <a:pt x="7636" y="4243"/>
                    <a:pt x="7663" y="4270"/>
                    <a:pt x="7663" y="4270"/>
                  </a:cubicBezTo>
                  <a:cubicBezTo>
                    <a:pt x="7663" y="4297"/>
                    <a:pt x="7636" y="4324"/>
                    <a:pt x="7610" y="4324"/>
                  </a:cubicBezTo>
                  <a:cubicBezTo>
                    <a:pt x="7610" y="4324"/>
                    <a:pt x="7583" y="4297"/>
                    <a:pt x="7583" y="4270"/>
                  </a:cubicBezTo>
                  <a:cubicBezTo>
                    <a:pt x="7583" y="4270"/>
                    <a:pt x="7610" y="4243"/>
                    <a:pt x="7610" y="4243"/>
                  </a:cubicBezTo>
                  <a:close/>
                  <a:moveTo>
                    <a:pt x="7529" y="4807"/>
                  </a:moveTo>
                  <a:cubicBezTo>
                    <a:pt x="7529" y="4807"/>
                    <a:pt x="7502" y="4834"/>
                    <a:pt x="7502" y="4834"/>
                  </a:cubicBezTo>
                  <a:cubicBezTo>
                    <a:pt x="7502" y="4861"/>
                    <a:pt x="7529" y="4888"/>
                    <a:pt x="7529" y="4888"/>
                  </a:cubicBezTo>
                  <a:cubicBezTo>
                    <a:pt x="7556" y="4888"/>
                    <a:pt x="7583" y="4861"/>
                    <a:pt x="7583" y="4834"/>
                  </a:cubicBezTo>
                  <a:cubicBezTo>
                    <a:pt x="7583" y="4834"/>
                    <a:pt x="7556" y="4807"/>
                    <a:pt x="7529" y="4807"/>
                  </a:cubicBezTo>
                  <a:close/>
                  <a:moveTo>
                    <a:pt x="2152" y="4969"/>
                  </a:moveTo>
                  <a:cubicBezTo>
                    <a:pt x="2179" y="4969"/>
                    <a:pt x="2205" y="4996"/>
                    <a:pt x="2205" y="4996"/>
                  </a:cubicBezTo>
                  <a:cubicBezTo>
                    <a:pt x="2205" y="5023"/>
                    <a:pt x="2179" y="5049"/>
                    <a:pt x="2152" y="5049"/>
                  </a:cubicBezTo>
                  <a:cubicBezTo>
                    <a:pt x="2152" y="5049"/>
                    <a:pt x="2125" y="5023"/>
                    <a:pt x="2125" y="4996"/>
                  </a:cubicBezTo>
                  <a:cubicBezTo>
                    <a:pt x="2125" y="4996"/>
                    <a:pt x="2152" y="4969"/>
                    <a:pt x="2152" y="4969"/>
                  </a:cubicBezTo>
                  <a:close/>
                  <a:moveTo>
                    <a:pt x="4813" y="4969"/>
                  </a:moveTo>
                  <a:cubicBezTo>
                    <a:pt x="4840" y="4969"/>
                    <a:pt x="4840" y="4996"/>
                    <a:pt x="4840" y="4996"/>
                  </a:cubicBezTo>
                  <a:cubicBezTo>
                    <a:pt x="4840" y="5023"/>
                    <a:pt x="4840" y="5049"/>
                    <a:pt x="4813" y="5049"/>
                  </a:cubicBezTo>
                  <a:cubicBezTo>
                    <a:pt x="4786" y="5049"/>
                    <a:pt x="4760" y="5023"/>
                    <a:pt x="4760" y="4996"/>
                  </a:cubicBezTo>
                  <a:cubicBezTo>
                    <a:pt x="4760" y="4996"/>
                    <a:pt x="4786" y="4969"/>
                    <a:pt x="4813" y="4969"/>
                  </a:cubicBezTo>
                  <a:close/>
                  <a:moveTo>
                    <a:pt x="7690" y="4969"/>
                  </a:moveTo>
                  <a:cubicBezTo>
                    <a:pt x="7717" y="4969"/>
                    <a:pt x="7744" y="4996"/>
                    <a:pt x="7744" y="4996"/>
                  </a:cubicBezTo>
                  <a:cubicBezTo>
                    <a:pt x="7744" y="5023"/>
                    <a:pt x="7717" y="5049"/>
                    <a:pt x="7690" y="5049"/>
                  </a:cubicBezTo>
                  <a:cubicBezTo>
                    <a:pt x="7690" y="5049"/>
                    <a:pt x="7663" y="5023"/>
                    <a:pt x="7663" y="4996"/>
                  </a:cubicBezTo>
                  <a:cubicBezTo>
                    <a:pt x="7663" y="4996"/>
                    <a:pt x="7690" y="4969"/>
                    <a:pt x="7690" y="4969"/>
                  </a:cubicBezTo>
                  <a:close/>
                  <a:moveTo>
                    <a:pt x="7568" y="4488"/>
                  </a:moveTo>
                  <a:cubicBezTo>
                    <a:pt x="7577" y="4488"/>
                    <a:pt x="7570" y="4521"/>
                    <a:pt x="7556" y="4592"/>
                  </a:cubicBezTo>
                  <a:cubicBezTo>
                    <a:pt x="7529" y="4646"/>
                    <a:pt x="7556" y="4754"/>
                    <a:pt x="7583" y="4781"/>
                  </a:cubicBezTo>
                  <a:cubicBezTo>
                    <a:pt x="7636" y="4807"/>
                    <a:pt x="7636" y="4861"/>
                    <a:pt x="7610" y="4915"/>
                  </a:cubicBezTo>
                  <a:cubicBezTo>
                    <a:pt x="7556" y="4969"/>
                    <a:pt x="7529" y="5076"/>
                    <a:pt x="7556" y="5157"/>
                  </a:cubicBezTo>
                  <a:cubicBezTo>
                    <a:pt x="7556" y="5237"/>
                    <a:pt x="7527" y="5289"/>
                    <a:pt x="7487" y="5289"/>
                  </a:cubicBezTo>
                  <a:cubicBezTo>
                    <a:pt x="7460" y="5289"/>
                    <a:pt x="7427" y="5265"/>
                    <a:pt x="7394" y="5211"/>
                  </a:cubicBezTo>
                  <a:cubicBezTo>
                    <a:pt x="7341" y="5130"/>
                    <a:pt x="7421" y="4727"/>
                    <a:pt x="7502" y="4566"/>
                  </a:cubicBezTo>
                  <a:cubicBezTo>
                    <a:pt x="7540" y="4515"/>
                    <a:pt x="7560" y="4488"/>
                    <a:pt x="7568" y="4488"/>
                  </a:cubicBezTo>
                  <a:close/>
                  <a:moveTo>
                    <a:pt x="4813" y="5211"/>
                  </a:moveTo>
                  <a:cubicBezTo>
                    <a:pt x="4840" y="5211"/>
                    <a:pt x="4840" y="5211"/>
                    <a:pt x="4840" y="5238"/>
                  </a:cubicBezTo>
                  <a:cubicBezTo>
                    <a:pt x="4840" y="5265"/>
                    <a:pt x="4840" y="5291"/>
                    <a:pt x="4813" y="5291"/>
                  </a:cubicBezTo>
                  <a:cubicBezTo>
                    <a:pt x="4786" y="5291"/>
                    <a:pt x="4760" y="5265"/>
                    <a:pt x="4760" y="5238"/>
                  </a:cubicBezTo>
                  <a:cubicBezTo>
                    <a:pt x="4760" y="5211"/>
                    <a:pt x="4786" y="5211"/>
                    <a:pt x="4813" y="5211"/>
                  </a:cubicBezTo>
                  <a:close/>
                  <a:moveTo>
                    <a:pt x="2586" y="5137"/>
                  </a:moveTo>
                  <a:cubicBezTo>
                    <a:pt x="2596" y="5137"/>
                    <a:pt x="2577" y="5173"/>
                    <a:pt x="2528" y="5238"/>
                  </a:cubicBezTo>
                  <a:cubicBezTo>
                    <a:pt x="2447" y="5318"/>
                    <a:pt x="2421" y="5399"/>
                    <a:pt x="2421" y="5426"/>
                  </a:cubicBezTo>
                  <a:cubicBezTo>
                    <a:pt x="2447" y="5453"/>
                    <a:pt x="2447" y="5480"/>
                    <a:pt x="2394" y="5507"/>
                  </a:cubicBezTo>
                  <a:cubicBezTo>
                    <a:pt x="2386" y="5514"/>
                    <a:pt x="2381" y="5517"/>
                    <a:pt x="2377" y="5517"/>
                  </a:cubicBezTo>
                  <a:cubicBezTo>
                    <a:pt x="2367" y="5517"/>
                    <a:pt x="2367" y="5492"/>
                    <a:pt x="2367" y="5453"/>
                  </a:cubicBezTo>
                  <a:cubicBezTo>
                    <a:pt x="2389" y="5386"/>
                    <a:pt x="2356" y="5338"/>
                    <a:pt x="2314" y="5338"/>
                  </a:cubicBezTo>
                  <a:cubicBezTo>
                    <a:pt x="2305" y="5338"/>
                    <a:pt x="2296" y="5340"/>
                    <a:pt x="2286" y="5345"/>
                  </a:cubicBezTo>
                  <a:cubicBezTo>
                    <a:pt x="2205" y="5345"/>
                    <a:pt x="2152" y="5291"/>
                    <a:pt x="2152" y="5238"/>
                  </a:cubicBezTo>
                  <a:cubicBezTo>
                    <a:pt x="2152" y="5193"/>
                    <a:pt x="2160" y="5173"/>
                    <a:pt x="2185" y="5173"/>
                  </a:cubicBezTo>
                  <a:cubicBezTo>
                    <a:pt x="2206" y="5173"/>
                    <a:pt x="2238" y="5187"/>
                    <a:pt x="2286" y="5211"/>
                  </a:cubicBezTo>
                  <a:cubicBezTo>
                    <a:pt x="2317" y="5231"/>
                    <a:pt x="2348" y="5240"/>
                    <a:pt x="2379" y="5240"/>
                  </a:cubicBezTo>
                  <a:cubicBezTo>
                    <a:pt x="2428" y="5240"/>
                    <a:pt x="2478" y="5217"/>
                    <a:pt x="2528" y="5184"/>
                  </a:cubicBezTo>
                  <a:cubicBezTo>
                    <a:pt x="2560" y="5152"/>
                    <a:pt x="2579" y="5137"/>
                    <a:pt x="2586" y="5137"/>
                  </a:cubicBezTo>
                  <a:close/>
                  <a:moveTo>
                    <a:pt x="1695" y="5533"/>
                  </a:moveTo>
                  <a:cubicBezTo>
                    <a:pt x="1695" y="5533"/>
                    <a:pt x="1721" y="5533"/>
                    <a:pt x="1721" y="5560"/>
                  </a:cubicBezTo>
                  <a:cubicBezTo>
                    <a:pt x="1721" y="5587"/>
                    <a:pt x="1695" y="5614"/>
                    <a:pt x="1695" y="5614"/>
                  </a:cubicBezTo>
                  <a:cubicBezTo>
                    <a:pt x="1668" y="5614"/>
                    <a:pt x="1641" y="5587"/>
                    <a:pt x="1641" y="5560"/>
                  </a:cubicBezTo>
                  <a:cubicBezTo>
                    <a:pt x="1641" y="5533"/>
                    <a:pt x="1668" y="5533"/>
                    <a:pt x="1695" y="5533"/>
                  </a:cubicBezTo>
                  <a:close/>
                  <a:moveTo>
                    <a:pt x="2232" y="5533"/>
                  </a:moveTo>
                  <a:cubicBezTo>
                    <a:pt x="2259" y="5533"/>
                    <a:pt x="2286" y="5533"/>
                    <a:pt x="2286" y="5560"/>
                  </a:cubicBezTo>
                  <a:cubicBezTo>
                    <a:pt x="2286" y="5587"/>
                    <a:pt x="2259" y="5614"/>
                    <a:pt x="2232" y="5614"/>
                  </a:cubicBezTo>
                  <a:cubicBezTo>
                    <a:pt x="2232" y="5614"/>
                    <a:pt x="2205" y="5587"/>
                    <a:pt x="2205" y="5560"/>
                  </a:cubicBezTo>
                  <a:cubicBezTo>
                    <a:pt x="2205" y="5533"/>
                    <a:pt x="2232" y="5533"/>
                    <a:pt x="2232" y="5533"/>
                  </a:cubicBezTo>
                  <a:close/>
                  <a:moveTo>
                    <a:pt x="4733" y="5533"/>
                  </a:moveTo>
                  <a:cubicBezTo>
                    <a:pt x="4760" y="5533"/>
                    <a:pt x="4760" y="5533"/>
                    <a:pt x="4760" y="5560"/>
                  </a:cubicBezTo>
                  <a:cubicBezTo>
                    <a:pt x="4760" y="5587"/>
                    <a:pt x="4760" y="5614"/>
                    <a:pt x="4733" y="5614"/>
                  </a:cubicBezTo>
                  <a:cubicBezTo>
                    <a:pt x="4706" y="5614"/>
                    <a:pt x="4706" y="5587"/>
                    <a:pt x="4706" y="5560"/>
                  </a:cubicBezTo>
                  <a:cubicBezTo>
                    <a:pt x="4706" y="5533"/>
                    <a:pt x="4706" y="5533"/>
                    <a:pt x="4733" y="5533"/>
                  </a:cubicBezTo>
                  <a:close/>
                  <a:moveTo>
                    <a:pt x="7690" y="5533"/>
                  </a:moveTo>
                  <a:cubicBezTo>
                    <a:pt x="7717" y="5533"/>
                    <a:pt x="7744" y="5533"/>
                    <a:pt x="7744" y="5560"/>
                  </a:cubicBezTo>
                  <a:cubicBezTo>
                    <a:pt x="7744" y="5587"/>
                    <a:pt x="7717" y="5614"/>
                    <a:pt x="7690" y="5614"/>
                  </a:cubicBezTo>
                  <a:cubicBezTo>
                    <a:pt x="7690" y="5614"/>
                    <a:pt x="7663" y="5587"/>
                    <a:pt x="7663" y="5560"/>
                  </a:cubicBezTo>
                  <a:cubicBezTo>
                    <a:pt x="7663" y="5533"/>
                    <a:pt x="7690" y="5533"/>
                    <a:pt x="7690" y="5533"/>
                  </a:cubicBezTo>
                  <a:close/>
                  <a:moveTo>
                    <a:pt x="2663" y="5533"/>
                  </a:moveTo>
                  <a:cubicBezTo>
                    <a:pt x="2716" y="5533"/>
                    <a:pt x="2770" y="5560"/>
                    <a:pt x="2797" y="5614"/>
                  </a:cubicBezTo>
                  <a:cubicBezTo>
                    <a:pt x="2837" y="5654"/>
                    <a:pt x="2851" y="5675"/>
                    <a:pt x="2834" y="5675"/>
                  </a:cubicBezTo>
                  <a:cubicBezTo>
                    <a:pt x="2817" y="5675"/>
                    <a:pt x="2770" y="5654"/>
                    <a:pt x="2689" y="5614"/>
                  </a:cubicBezTo>
                  <a:cubicBezTo>
                    <a:pt x="2609" y="5560"/>
                    <a:pt x="2609" y="5533"/>
                    <a:pt x="2663" y="5533"/>
                  </a:cubicBezTo>
                  <a:close/>
                  <a:moveTo>
                    <a:pt x="7394" y="5614"/>
                  </a:moveTo>
                  <a:cubicBezTo>
                    <a:pt x="7394" y="5614"/>
                    <a:pt x="7421" y="5614"/>
                    <a:pt x="7421" y="5641"/>
                  </a:cubicBezTo>
                  <a:cubicBezTo>
                    <a:pt x="7421" y="5668"/>
                    <a:pt x="7394" y="5695"/>
                    <a:pt x="7394" y="5695"/>
                  </a:cubicBezTo>
                  <a:cubicBezTo>
                    <a:pt x="7368" y="5695"/>
                    <a:pt x="7341" y="5668"/>
                    <a:pt x="7341" y="5641"/>
                  </a:cubicBezTo>
                  <a:cubicBezTo>
                    <a:pt x="7341" y="5614"/>
                    <a:pt x="7368" y="5614"/>
                    <a:pt x="7394" y="5614"/>
                  </a:cubicBezTo>
                  <a:close/>
                  <a:moveTo>
                    <a:pt x="1675" y="5216"/>
                  </a:moveTo>
                  <a:cubicBezTo>
                    <a:pt x="1708" y="5216"/>
                    <a:pt x="1678" y="5324"/>
                    <a:pt x="1587" y="5507"/>
                  </a:cubicBezTo>
                  <a:cubicBezTo>
                    <a:pt x="1533" y="5641"/>
                    <a:pt x="1453" y="5775"/>
                    <a:pt x="1426" y="5775"/>
                  </a:cubicBezTo>
                  <a:cubicBezTo>
                    <a:pt x="1372" y="5775"/>
                    <a:pt x="1480" y="5426"/>
                    <a:pt x="1587" y="5291"/>
                  </a:cubicBezTo>
                  <a:cubicBezTo>
                    <a:pt x="1630" y="5240"/>
                    <a:pt x="1659" y="5216"/>
                    <a:pt x="1675" y="5216"/>
                  </a:cubicBezTo>
                  <a:close/>
                  <a:moveTo>
                    <a:pt x="2071" y="5695"/>
                  </a:moveTo>
                  <a:cubicBezTo>
                    <a:pt x="2071" y="5695"/>
                    <a:pt x="2044" y="5695"/>
                    <a:pt x="2044" y="5722"/>
                  </a:cubicBezTo>
                  <a:cubicBezTo>
                    <a:pt x="2044" y="5748"/>
                    <a:pt x="2071" y="5775"/>
                    <a:pt x="2071" y="5775"/>
                  </a:cubicBezTo>
                  <a:cubicBezTo>
                    <a:pt x="2098" y="5775"/>
                    <a:pt x="2125" y="5748"/>
                    <a:pt x="2125" y="5722"/>
                  </a:cubicBezTo>
                  <a:cubicBezTo>
                    <a:pt x="2125" y="5695"/>
                    <a:pt x="2098" y="5695"/>
                    <a:pt x="2071" y="5695"/>
                  </a:cubicBezTo>
                  <a:close/>
                  <a:moveTo>
                    <a:pt x="2958" y="5695"/>
                  </a:moveTo>
                  <a:cubicBezTo>
                    <a:pt x="2985" y="5695"/>
                    <a:pt x="3012" y="5695"/>
                    <a:pt x="3012" y="5722"/>
                  </a:cubicBezTo>
                  <a:cubicBezTo>
                    <a:pt x="3012" y="5748"/>
                    <a:pt x="2985" y="5775"/>
                    <a:pt x="2958" y="5775"/>
                  </a:cubicBezTo>
                  <a:cubicBezTo>
                    <a:pt x="2931" y="5775"/>
                    <a:pt x="2931" y="5748"/>
                    <a:pt x="2931" y="5722"/>
                  </a:cubicBezTo>
                  <a:cubicBezTo>
                    <a:pt x="2931" y="5695"/>
                    <a:pt x="2931" y="5695"/>
                    <a:pt x="2958" y="5695"/>
                  </a:cubicBezTo>
                  <a:close/>
                  <a:moveTo>
                    <a:pt x="4652" y="5695"/>
                  </a:moveTo>
                  <a:cubicBezTo>
                    <a:pt x="4679" y="5695"/>
                    <a:pt x="4706" y="5695"/>
                    <a:pt x="4706" y="5722"/>
                  </a:cubicBezTo>
                  <a:cubicBezTo>
                    <a:pt x="4706" y="5748"/>
                    <a:pt x="4679" y="5775"/>
                    <a:pt x="4652" y="5775"/>
                  </a:cubicBezTo>
                  <a:cubicBezTo>
                    <a:pt x="4625" y="5775"/>
                    <a:pt x="4625" y="5748"/>
                    <a:pt x="4625" y="5722"/>
                  </a:cubicBezTo>
                  <a:cubicBezTo>
                    <a:pt x="4625" y="5695"/>
                    <a:pt x="4625" y="5695"/>
                    <a:pt x="4652" y="5695"/>
                  </a:cubicBezTo>
                  <a:close/>
                  <a:moveTo>
                    <a:pt x="7394" y="5775"/>
                  </a:moveTo>
                  <a:cubicBezTo>
                    <a:pt x="7394" y="5775"/>
                    <a:pt x="7421" y="5775"/>
                    <a:pt x="7421" y="5802"/>
                  </a:cubicBezTo>
                  <a:cubicBezTo>
                    <a:pt x="7421" y="5829"/>
                    <a:pt x="7394" y="5856"/>
                    <a:pt x="7394" y="5856"/>
                  </a:cubicBezTo>
                  <a:cubicBezTo>
                    <a:pt x="7368" y="5856"/>
                    <a:pt x="7341" y="5829"/>
                    <a:pt x="7341" y="5802"/>
                  </a:cubicBezTo>
                  <a:cubicBezTo>
                    <a:pt x="7341" y="5775"/>
                    <a:pt x="7368" y="5775"/>
                    <a:pt x="7394" y="5775"/>
                  </a:cubicBezTo>
                  <a:close/>
                  <a:moveTo>
                    <a:pt x="1453" y="5856"/>
                  </a:moveTo>
                  <a:cubicBezTo>
                    <a:pt x="1453" y="5856"/>
                    <a:pt x="1480" y="5856"/>
                    <a:pt x="1480" y="5883"/>
                  </a:cubicBezTo>
                  <a:cubicBezTo>
                    <a:pt x="1480" y="5910"/>
                    <a:pt x="1453" y="5937"/>
                    <a:pt x="1453" y="5937"/>
                  </a:cubicBezTo>
                  <a:cubicBezTo>
                    <a:pt x="1426" y="5937"/>
                    <a:pt x="1399" y="5910"/>
                    <a:pt x="1399" y="5883"/>
                  </a:cubicBezTo>
                  <a:cubicBezTo>
                    <a:pt x="1399" y="5856"/>
                    <a:pt x="1426" y="5856"/>
                    <a:pt x="1453" y="5856"/>
                  </a:cubicBezTo>
                  <a:close/>
                  <a:moveTo>
                    <a:pt x="2958" y="5856"/>
                  </a:moveTo>
                  <a:cubicBezTo>
                    <a:pt x="2985" y="5856"/>
                    <a:pt x="3012" y="5856"/>
                    <a:pt x="3012" y="5883"/>
                  </a:cubicBezTo>
                  <a:cubicBezTo>
                    <a:pt x="3012" y="5910"/>
                    <a:pt x="2985" y="5937"/>
                    <a:pt x="2958" y="5937"/>
                  </a:cubicBezTo>
                  <a:cubicBezTo>
                    <a:pt x="2931" y="5937"/>
                    <a:pt x="2931" y="5910"/>
                    <a:pt x="2931" y="5883"/>
                  </a:cubicBezTo>
                  <a:cubicBezTo>
                    <a:pt x="2931" y="5856"/>
                    <a:pt x="2931" y="5856"/>
                    <a:pt x="2958" y="5856"/>
                  </a:cubicBezTo>
                  <a:close/>
                  <a:moveTo>
                    <a:pt x="7529" y="5856"/>
                  </a:moveTo>
                  <a:cubicBezTo>
                    <a:pt x="7556" y="5856"/>
                    <a:pt x="7583" y="5856"/>
                    <a:pt x="7583" y="5883"/>
                  </a:cubicBezTo>
                  <a:cubicBezTo>
                    <a:pt x="7583" y="5910"/>
                    <a:pt x="7556" y="5937"/>
                    <a:pt x="7529" y="5937"/>
                  </a:cubicBezTo>
                  <a:cubicBezTo>
                    <a:pt x="7529" y="5937"/>
                    <a:pt x="7502" y="5910"/>
                    <a:pt x="7502" y="5883"/>
                  </a:cubicBezTo>
                  <a:cubicBezTo>
                    <a:pt x="7502" y="5856"/>
                    <a:pt x="7529" y="5856"/>
                    <a:pt x="7529" y="5856"/>
                  </a:cubicBezTo>
                  <a:close/>
                  <a:moveTo>
                    <a:pt x="4668" y="5872"/>
                  </a:moveTo>
                  <a:cubicBezTo>
                    <a:pt x="4679" y="5872"/>
                    <a:pt x="4691" y="5876"/>
                    <a:pt x="4706" y="5883"/>
                  </a:cubicBezTo>
                  <a:cubicBezTo>
                    <a:pt x="4733" y="5910"/>
                    <a:pt x="4760" y="5964"/>
                    <a:pt x="4760" y="5964"/>
                  </a:cubicBezTo>
                  <a:cubicBezTo>
                    <a:pt x="4760" y="5990"/>
                    <a:pt x="4733" y="6017"/>
                    <a:pt x="4706" y="6017"/>
                  </a:cubicBezTo>
                  <a:cubicBezTo>
                    <a:pt x="4652" y="6017"/>
                    <a:pt x="4625" y="5964"/>
                    <a:pt x="4625" y="5937"/>
                  </a:cubicBezTo>
                  <a:cubicBezTo>
                    <a:pt x="4625" y="5897"/>
                    <a:pt x="4640" y="5872"/>
                    <a:pt x="4668" y="5872"/>
                  </a:cubicBezTo>
                  <a:close/>
                  <a:moveTo>
                    <a:pt x="7394" y="5937"/>
                  </a:moveTo>
                  <a:cubicBezTo>
                    <a:pt x="7394" y="5937"/>
                    <a:pt x="7421" y="5937"/>
                    <a:pt x="7421" y="5964"/>
                  </a:cubicBezTo>
                  <a:cubicBezTo>
                    <a:pt x="7421" y="5990"/>
                    <a:pt x="7394" y="6017"/>
                    <a:pt x="7394" y="6017"/>
                  </a:cubicBezTo>
                  <a:cubicBezTo>
                    <a:pt x="7368" y="6017"/>
                    <a:pt x="7341" y="5990"/>
                    <a:pt x="7341" y="5964"/>
                  </a:cubicBezTo>
                  <a:cubicBezTo>
                    <a:pt x="7341" y="5937"/>
                    <a:pt x="7368" y="5937"/>
                    <a:pt x="7394" y="5937"/>
                  </a:cubicBezTo>
                  <a:close/>
                  <a:moveTo>
                    <a:pt x="2286" y="6185"/>
                  </a:moveTo>
                  <a:cubicBezTo>
                    <a:pt x="2266" y="6185"/>
                    <a:pt x="2246" y="6192"/>
                    <a:pt x="2232" y="6206"/>
                  </a:cubicBezTo>
                  <a:cubicBezTo>
                    <a:pt x="2205" y="6232"/>
                    <a:pt x="2232" y="6259"/>
                    <a:pt x="2286" y="6259"/>
                  </a:cubicBezTo>
                  <a:cubicBezTo>
                    <a:pt x="2340" y="6259"/>
                    <a:pt x="2367" y="6232"/>
                    <a:pt x="2340" y="6206"/>
                  </a:cubicBezTo>
                  <a:cubicBezTo>
                    <a:pt x="2326" y="6192"/>
                    <a:pt x="2306" y="6185"/>
                    <a:pt x="2286" y="6185"/>
                  </a:cubicBezTo>
                  <a:close/>
                  <a:moveTo>
                    <a:pt x="1921" y="5397"/>
                  </a:moveTo>
                  <a:cubicBezTo>
                    <a:pt x="1937" y="5397"/>
                    <a:pt x="1960" y="5405"/>
                    <a:pt x="1990" y="5426"/>
                  </a:cubicBezTo>
                  <a:cubicBezTo>
                    <a:pt x="2071" y="5453"/>
                    <a:pt x="2098" y="5507"/>
                    <a:pt x="2071" y="5533"/>
                  </a:cubicBezTo>
                  <a:cubicBezTo>
                    <a:pt x="2071" y="5560"/>
                    <a:pt x="2071" y="5614"/>
                    <a:pt x="2125" y="5641"/>
                  </a:cubicBezTo>
                  <a:cubicBezTo>
                    <a:pt x="2238" y="5709"/>
                    <a:pt x="2161" y="5815"/>
                    <a:pt x="2037" y="5815"/>
                  </a:cubicBezTo>
                  <a:cubicBezTo>
                    <a:pt x="2014" y="5815"/>
                    <a:pt x="1989" y="5811"/>
                    <a:pt x="1963" y="5802"/>
                  </a:cubicBezTo>
                  <a:cubicBezTo>
                    <a:pt x="1926" y="5792"/>
                    <a:pt x="1895" y="5786"/>
                    <a:pt x="1870" y="5786"/>
                  </a:cubicBezTo>
                  <a:cubicBezTo>
                    <a:pt x="1772" y="5786"/>
                    <a:pt x="1781" y="5872"/>
                    <a:pt x="1910" y="6044"/>
                  </a:cubicBezTo>
                  <a:cubicBezTo>
                    <a:pt x="1963" y="6119"/>
                    <a:pt x="2042" y="6151"/>
                    <a:pt x="2113" y="6151"/>
                  </a:cubicBezTo>
                  <a:cubicBezTo>
                    <a:pt x="2220" y="6151"/>
                    <a:pt x="2308" y="6077"/>
                    <a:pt x="2259" y="5964"/>
                  </a:cubicBezTo>
                  <a:cubicBezTo>
                    <a:pt x="2232" y="5910"/>
                    <a:pt x="2232" y="5856"/>
                    <a:pt x="2286" y="5856"/>
                  </a:cubicBezTo>
                  <a:cubicBezTo>
                    <a:pt x="2340" y="5856"/>
                    <a:pt x="2367" y="5775"/>
                    <a:pt x="2367" y="5695"/>
                  </a:cubicBezTo>
                  <a:cubicBezTo>
                    <a:pt x="2367" y="5661"/>
                    <a:pt x="2377" y="5639"/>
                    <a:pt x="2391" y="5639"/>
                  </a:cubicBezTo>
                  <a:cubicBezTo>
                    <a:pt x="2400" y="5639"/>
                    <a:pt x="2410" y="5647"/>
                    <a:pt x="2421" y="5668"/>
                  </a:cubicBezTo>
                  <a:cubicBezTo>
                    <a:pt x="2440" y="5707"/>
                    <a:pt x="2489" y="5732"/>
                    <a:pt x="2534" y="5732"/>
                  </a:cubicBezTo>
                  <a:cubicBezTo>
                    <a:pt x="2551" y="5732"/>
                    <a:pt x="2567" y="5729"/>
                    <a:pt x="2582" y="5722"/>
                  </a:cubicBezTo>
                  <a:cubicBezTo>
                    <a:pt x="2618" y="5704"/>
                    <a:pt x="2642" y="5695"/>
                    <a:pt x="2653" y="5695"/>
                  </a:cubicBezTo>
                  <a:cubicBezTo>
                    <a:pt x="2674" y="5695"/>
                    <a:pt x="2645" y="5731"/>
                    <a:pt x="2555" y="5802"/>
                  </a:cubicBezTo>
                  <a:cubicBezTo>
                    <a:pt x="2447" y="5874"/>
                    <a:pt x="2424" y="5898"/>
                    <a:pt x="2467" y="5898"/>
                  </a:cubicBezTo>
                  <a:cubicBezTo>
                    <a:pt x="2489" y="5898"/>
                    <a:pt x="2528" y="5892"/>
                    <a:pt x="2582" y="5883"/>
                  </a:cubicBezTo>
                  <a:cubicBezTo>
                    <a:pt x="2689" y="5883"/>
                    <a:pt x="2743" y="5883"/>
                    <a:pt x="2716" y="5937"/>
                  </a:cubicBezTo>
                  <a:cubicBezTo>
                    <a:pt x="2689" y="5964"/>
                    <a:pt x="2609" y="6017"/>
                    <a:pt x="2528" y="6017"/>
                  </a:cubicBezTo>
                  <a:cubicBezTo>
                    <a:pt x="2447" y="6017"/>
                    <a:pt x="2367" y="6044"/>
                    <a:pt x="2367" y="6071"/>
                  </a:cubicBezTo>
                  <a:cubicBezTo>
                    <a:pt x="2367" y="6125"/>
                    <a:pt x="2447" y="6152"/>
                    <a:pt x="2582" y="6152"/>
                  </a:cubicBezTo>
                  <a:cubicBezTo>
                    <a:pt x="2606" y="6147"/>
                    <a:pt x="2628" y="6145"/>
                    <a:pt x="2648" y="6145"/>
                  </a:cubicBezTo>
                  <a:cubicBezTo>
                    <a:pt x="2742" y="6145"/>
                    <a:pt x="2797" y="6193"/>
                    <a:pt x="2797" y="6259"/>
                  </a:cubicBezTo>
                  <a:cubicBezTo>
                    <a:pt x="2824" y="6313"/>
                    <a:pt x="2770" y="6394"/>
                    <a:pt x="2716" y="6394"/>
                  </a:cubicBezTo>
                  <a:cubicBezTo>
                    <a:pt x="2663" y="6394"/>
                    <a:pt x="2609" y="6340"/>
                    <a:pt x="2636" y="6286"/>
                  </a:cubicBezTo>
                  <a:cubicBezTo>
                    <a:pt x="2665" y="6212"/>
                    <a:pt x="2638" y="6171"/>
                    <a:pt x="2594" y="6171"/>
                  </a:cubicBezTo>
                  <a:cubicBezTo>
                    <a:pt x="2558" y="6171"/>
                    <a:pt x="2511" y="6199"/>
                    <a:pt x="2474" y="6259"/>
                  </a:cubicBezTo>
                  <a:cubicBezTo>
                    <a:pt x="2447" y="6313"/>
                    <a:pt x="2313" y="6313"/>
                    <a:pt x="2152" y="6313"/>
                  </a:cubicBezTo>
                  <a:cubicBezTo>
                    <a:pt x="2084" y="6300"/>
                    <a:pt x="2017" y="6293"/>
                    <a:pt x="1967" y="6293"/>
                  </a:cubicBezTo>
                  <a:cubicBezTo>
                    <a:pt x="1916" y="6293"/>
                    <a:pt x="1883" y="6300"/>
                    <a:pt x="1883" y="6313"/>
                  </a:cubicBezTo>
                  <a:cubicBezTo>
                    <a:pt x="1883" y="6367"/>
                    <a:pt x="1829" y="6394"/>
                    <a:pt x="1775" y="6394"/>
                  </a:cubicBezTo>
                  <a:cubicBezTo>
                    <a:pt x="1695" y="6394"/>
                    <a:pt x="1641" y="6340"/>
                    <a:pt x="1641" y="6313"/>
                  </a:cubicBezTo>
                  <a:cubicBezTo>
                    <a:pt x="1641" y="6282"/>
                    <a:pt x="1632" y="6269"/>
                    <a:pt x="1613" y="6269"/>
                  </a:cubicBezTo>
                  <a:cubicBezTo>
                    <a:pt x="1600" y="6269"/>
                    <a:pt x="1582" y="6275"/>
                    <a:pt x="1560" y="6286"/>
                  </a:cubicBezTo>
                  <a:cubicBezTo>
                    <a:pt x="1506" y="6313"/>
                    <a:pt x="1506" y="6367"/>
                    <a:pt x="1533" y="6421"/>
                  </a:cubicBezTo>
                  <a:cubicBezTo>
                    <a:pt x="1560" y="6448"/>
                    <a:pt x="1560" y="6501"/>
                    <a:pt x="1533" y="6501"/>
                  </a:cubicBezTo>
                  <a:cubicBezTo>
                    <a:pt x="1426" y="6501"/>
                    <a:pt x="1426" y="6340"/>
                    <a:pt x="1560" y="6179"/>
                  </a:cubicBezTo>
                  <a:cubicBezTo>
                    <a:pt x="1638" y="6101"/>
                    <a:pt x="1684" y="6061"/>
                    <a:pt x="1709" y="6061"/>
                  </a:cubicBezTo>
                  <a:cubicBezTo>
                    <a:pt x="1735" y="6061"/>
                    <a:pt x="1735" y="6108"/>
                    <a:pt x="1721" y="6206"/>
                  </a:cubicBezTo>
                  <a:cubicBezTo>
                    <a:pt x="1721" y="6219"/>
                    <a:pt x="1728" y="6226"/>
                    <a:pt x="1742" y="6226"/>
                  </a:cubicBezTo>
                  <a:cubicBezTo>
                    <a:pt x="1755" y="6226"/>
                    <a:pt x="1775" y="6219"/>
                    <a:pt x="1802" y="6206"/>
                  </a:cubicBezTo>
                  <a:cubicBezTo>
                    <a:pt x="1910" y="6152"/>
                    <a:pt x="1802" y="5937"/>
                    <a:pt x="1668" y="5937"/>
                  </a:cubicBezTo>
                  <a:cubicBezTo>
                    <a:pt x="1614" y="5937"/>
                    <a:pt x="1560" y="5883"/>
                    <a:pt x="1560" y="5829"/>
                  </a:cubicBezTo>
                  <a:cubicBezTo>
                    <a:pt x="1560" y="5775"/>
                    <a:pt x="1587" y="5775"/>
                    <a:pt x="1614" y="5775"/>
                  </a:cubicBezTo>
                  <a:cubicBezTo>
                    <a:pt x="1624" y="5786"/>
                    <a:pt x="1637" y="5790"/>
                    <a:pt x="1651" y="5790"/>
                  </a:cubicBezTo>
                  <a:cubicBezTo>
                    <a:pt x="1752" y="5790"/>
                    <a:pt x="1933" y="5570"/>
                    <a:pt x="1910" y="5453"/>
                  </a:cubicBezTo>
                  <a:cubicBezTo>
                    <a:pt x="1893" y="5420"/>
                    <a:pt x="1897" y="5397"/>
                    <a:pt x="1921" y="5397"/>
                  </a:cubicBezTo>
                  <a:close/>
                  <a:moveTo>
                    <a:pt x="2071" y="6421"/>
                  </a:moveTo>
                  <a:cubicBezTo>
                    <a:pt x="2071" y="6421"/>
                    <a:pt x="2044" y="6421"/>
                    <a:pt x="2044" y="6448"/>
                  </a:cubicBezTo>
                  <a:cubicBezTo>
                    <a:pt x="2044" y="6474"/>
                    <a:pt x="2071" y="6501"/>
                    <a:pt x="2071" y="6501"/>
                  </a:cubicBezTo>
                  <a:cubicBezTo>
                    <a:pt x="2098" y="6501"/>
                    <a:pt x="2125" y="6474"/>
                    <a:pt x="2125" y="6448"/>
                  </a:cubicBezTo>
                  <a:cubicBezTo>
                    <a:pt x="2125" y="6421"/>
                    <a:pt x="2098" y="6421"/>
                    <a:pt x="2071" y="6421"/>
                  </a:cubicBezTo>
                  <a:close/>
                  <a:moveTo>
                    <a:pt x="1695" y="6501"/>
                  </a:moveTo>
                  <a:cubicBezTo>
                    <a:pt x="1695" y="6501"/>
                    <a:pt x="1721" y="6501"/>
                    <a:pt x="1721" y="6528"/>
                  </a:cubicBezTo>
                  <a:cubicBezTo>
                    <a:pt x="1721" y="6555"/>
                    <a:pt x="1695" y="6582"/>
                    <a:pt x="1695" y="6582"/>
                  </a:cubicBezTo>
                  <a:cubicBezTo>
                    <a:pt x="1668" y="6582"/>
                    <a:pt x="1641" y="6555"/>
                    <a:pt x="1641" y="6528"/>
                  </a:cubicBezTo>
                  <a:cubicBezTo>
                    <a:pt x="1641" y="6501"/>
                    <a:pt x="1668" y="6501"/>
                    <a:pt x="1695" y="6501"/>
                  </a:cubicBezTo>
                  <a:close/>
                  <a:moveTo>
                    <a:pt x="2555" y="6501"/>
                  </a:moveTo>
                  <a:cubicBezTo>
                    <a:pt x="2582" y="6501"/>
                    <a:pt x="2609" y="6501"/>
                    <a:pt x="2609" y="6528"/>
                  </a:cubicBezTo>
                  <a:cubicBezTo>
                    <a:pt x="2609" y="6555"/>
                    <a:pt x="2582" y="6582"/>
                    <a:pt x="2555" y="6582"/>
                  </a:cubicBezTo>
                  <a:cubicBezTo>
                    <a:pt x="2555" y="6582"/>
                    <a:pt x="2528" y="6555"/>
                    <a:pt x="2528" y="6528"/>
                  </a:cubicBezTo>
                  <a:cubicBezTo>
                    <a:pt x="2528" y="6501"/>
                    <a:pt x="2555" y="6501"/>
                    <a:pt x="2555" y="6501"/>
                  </a:cubicBezTo>
                  <a:close/>
                  <a:moveTo>
                    <a:pt x="4652" y="6259"/>
                  </a:moveTo>
                  <a:cubicBezTo>
                    <a:pt x="4706" y="6259"/>
                    <a:pt x="4760" y="6313"/>
                    <a:pt x="4760" y="6421"/>
                  </a:cubicBezTo>
                  <a:cubicBezTo>
                    <a:pt x="4733" y="6501"/>
                    <a:pt x="4706" y="6582"/>
                    <a:pt x="4679" y="6582"/>
                  </a:cubicBezTo>
                  <a:cubicBezTo>
                    <a:pt x="4652" y="6582"/>
                    <a:pt x="4625" y="6501"/>
                    <a:pt x="4598" y="6421"/>
                  </a:cubicBezTo>
                  <a:cubicBezTo>
                    <a:pt x="4571" y="6313"/>
                    <a:pt x="4598" y="6259"/>
                    <a:pt x="4652" y="6259"/>
                  </a:cubicBezTo>
                  <a:close/>
                  <a:moveTo>
                    <a:pt x="2085" y="6376"/>
                  </a:moveTo>
                  <a:cubicBezTo>
                    <a:pt x="2129" y="6376"/>
                    <a:pt x="2185" y="6389"/>
                    <a:pt x="2232" y="6421"/>
                  </a:cubicBezTo>
                  <a:lnTo>
                    <a:pt x="2394" y="6474"/>
                  </a:lnTo>
                  <a:lnTo>
                    <a:pt x="2232" y="6474"/>
                  </a:lnTo>
                  <a:cubicBezTo>
                    <a:pt x="2098" y="6501"/>
                    <a:pt x="2098" y="6501"/>
                    <a:pt x="2205" y="6582"/>
                  </a:cubicBezTo>
                  <a:cubicBezTo>
                    <a:pt x="2259" y="6609"/>
                    <a:pt x="2286" y="6636"/>
                    <a:pt x="2232" y="6663"/>
                  </a:cubicBezTo>
                  <a:cubicBezTo>
                    <a:pt x="2125" y="6663"/>
                    <a:pt x="1937" y="6448"/>
                    <a:pt x="2017" y="6394"/>
                  </a:cubicBezTo>
                  <a:cubicBezTo>
                    <a:pt x="2028" y="6383"/>
                    <a:pt x="2053" y="6376"/>
                    <a:pt x="2085" y="6376"/>
                  </a:cubicBezTo>
                  <a:close/>
                  <a:moveTo>
                    <a:pt x="7426" y="6226"/>
                  </a:moveTo>
                  <a:cubicBezTo>
                    <a:pt x="7465" y="6226"/>
                    <a:pt x="7475" y="6258"/>
                    <a:pt x="7475" y="6340"/>
                  </a:cubicBezTo>
                  <a:cubicBezTo>
                    <a:pt x="7475" y="6421"/>
                    <a:pt x="7448" y="6501"/>
                    <a:pt x="7394" y="6501"/>
                  </a:cubicBezTo>
                  <a:cubicBezTo>
                    <a:pt x="7368" y="6501"/>
                    <a:pt x="7341" y="6528"/>
                    <a:pt x="7368" y="6555"/>
                  </a:cubicBezTo>
                  <a:cubicBezTo>
                    <a:pt x="7394" y="6582"/>
                    <a:pt x="7368" y="6690"/>
                    <a:pt x="7341" y="6770"/>
                  </a:cubicBezTo>
                  <a:cubicBezTo>
                    <a:pt x="7314" y="6837"/>
                    <a:pt x="7300" y="6871"/>
                    <a:pt x="7287" y="6871"/>
                  </a:cubicBezTo>
                  <a:cubicBezTo>
                    <a:pt x="7273" y="6871"/>
                    <a:pt x="7260" y="6837"/>
                    <a:pt x="7233" y="6770"/>
                  </a:cubicBezTo>
                  <a:cubicBezTo>
                    <a:pt x="7152" y="6528"/>
                    <a:pt x="7179" y="6340"/>
                    <a:pt x="7314" y="6259"/>
                  </a:cubicBezTo>
                  <a:cubicBezTo>
                    <a:pt x="7366" y="6238"/>
                    <a:pt x="7402" y="6226"/>
                    <a:pt x="7426" y="6226"/>
                  </a:cubicBezTo>
                  <a:close/>
                  <a:moveTo>
                    <a:pt x="4731" y="6652"/>
                  </a:moveTo>
                  <a:cubicBezTo>
                    <a:pt x="4748" y="6652"/>
                    <a:pt x="4775" y="6693"/>
                    <a:pt x="4813" y="6770"/>
                  </a:cubicBezTo>
                  <a:cubicBezTo>
                    <a:pt x="4813" y="6824"/>
                    <a:pt x="4813" y="6905"/>
                    <a:pt x="4786" y="6931"/>
                  </a:cubicBezTo>
                  <a:cubicBezTo>
                    <a:pt x="4760" y="6931"/>
                    <a:pt x="4733" y="6905"/>
                    <a:pt x="4706" y="6797"/>
                  </a:cubicBezTo>
                  <a:cubicBezTo>
                    <a:pt x="4706" y="6699"/>
                    <a:pt x="4713" y="6652"/>
                    <a:pt x="4731" y="6652"/>
                  </a:cubicBezTo>
                  <a:close/>
                  <a:moveTo>
                    <a:pt x="7179" y="6972"/>
                  </a:moveTo>
                  <a:cubicBezTo>
                    <a:pt x="7200" y="6972"/>
                    <a:pt x="7220" y="6985"/>
                    <a:pt x="7233" y="7012"/>
                  </a:cubicBezTo>
                  <a:cubicBezTo>
                    <a:pt x="7260" y="7039"/>
                    <a:pt x="7233" y="7066"/>
                    <a:pt x="7179" y="7066"/>
                  </a:cubicBezTo>
                  <a:cubicBezTo>
                    <a:pt x="7126" y="7066"/>
                    <a:pt x="7099" y="7039"/>
                    <a:pt x="7126" y="7012"/>
                  </a:cubicBezTo>
                  <a:cubicBezTo>
                    <a:pt x="7139" y="6985"/>
                    <a:pt x="7159" y="6972"/>
                    <a:pt x="7179" y="6972"/>
                  </a:cubicBezTo>
                  <a:close/>
                  <a:moveTo>
                    <a:pt x="4733" y="7066"/>
                  </a:moveTo>
                  <a:cubicBezTo>
                    <a:pt x="4760" y="7066"/>
                    <a:pt x="4760" y="7066"/>
                    <a:pt x="4760" y="7093"/>
                  </a:cubicBezTo>
                  <a:cubicBezTo>
                    <a:pt x="4760" y="7120"/>
                    <a:pt x="4760" y="7120"/>
                    <a:pt x="4733" y="7120"/>
                  </a:cubicBezTo>
                  <a:cubicBezTo>
                    <a:pt x="4706" y="7120"/>
                    <a:pt x="4706" y="7120"/>
                    <a:pt x="4706" y="7093"/>
                  </a:cubicBezTo>
                  <a:cubicBezTo>
                    <a:pt x="4706" y="7066"/>
                    <a:pt x="4706" y="7066"/>
                    <a:pt x="4733" y="7066"/>
                  </a:cubicBezTo>
                  <a:close/>
                  <a:moveTo>
                    <a:pt x="7383" y="7083"/>
                  </a:moveTo>
                  <a:cubicBezTo>
                    <a:pt x="7394" y="7083"/>
                    <a:pt x="7394" y="7113"/>
                    <a:pt x="7394" y="7173"/>
                  </a:cubicBezTo>
                  <a:cubicBezTo>
                    <a:pt x="7394" y="7227"/>
                    <a:pt x="7341" y="7308"/>
                    <a:pt x="7314" y="7335"/>
                  </a:cubicBezTo>
                  <a:cubicBezTo>
                    <a:pt x="7307" y="7341"/>
                    <a:pt x="7302" y="7345"/>
                    <a:pt x="7298" y="7345"/>
                  </a:cubicBezTo>
                  <a:cubicBezTo>
                    <a:pt x="7287" y="7345"/>
                    <a:pt x="7287" y="7315"/>
                    <a:pt x="7287" y="7254"/>
                  </a:cubicBezTo>
                  <a:cubicBezTo>
                    <a:pt x="7314" y="7200"/>
                    <a:pt x="7341" y="7120"/>
                    <a:pt x="7368" y="7093"/>
                  </a:cubicBezTo>
                  <a:cubicBezTo>
                    <a:pt x="7374" y="7086"/>
                    <a:pt x="7379" y="7083"/>
                    <a:pt x="7383" y="7083"/>
                  </a:cubicBezTo>
                  <a:close/>
                  <a:moveTo>
                    <a:pt x="4975" y="7604"/>
                  </a:moveTo>
                  <a:cubicBezTo>
                    <a:pt x="5002" y="7604"/>
                    <a:pt x="5002" y="7631"/>
                    <a:pt x="5002" y="7657"/>
                  </a:cubicBezTo>
                  <a:cubicBezTo>
                    <a:pt x="5002" y="7684"/>
                    <a:pt x="5002" y="7684"/>
                    <a:pt x="4975" y="7684"/>
                  </a:cubicBezTo>
                  <a:cubicBezTo>
                    <a:pt x="4948" y="7684"/>
                    <a:pt x="4921" y="7684"/>
                    <a:pt x="4921" y="7657"/>
                  </a:cubicBezTo>
                  <a:cubicBezTo>
                    <a:pt x="4921" y="7631"/>
                    <a:pt x="4948" y="7604"/>
                    <a:pt x="4975" y="7604"/>
                  </a:cubicBezTo>
                  <a:close/>
                  <a:moveTo>
                    <a:pt x="1990" y="7846"/>
                  </a:moveTo>
                  <a:cubicBezTo>
                    <a:pt x="2017" y="7846"/>
                    <a:pt x="2044" y="7872"/>
                    <a:pt x="2044" y="7899"/>
                  </a:cubicBezTo>
                  <a:cubicBezTo>
                    <a:pt x="2044" y="7926"/>
                    <a:pt x="2017" y="7926"/>
                    <a:pt x="1990" y="7926"/>
                  </a:cubicBezTo>
                  <a:cubicBezTo>
                    <a:pt x="1990" y="7926"/>
                    <a:pt x="1963" y="7926"/>
                    <a:pt x="1963" y="7899"/>
                  </a:cubicBezTo>
                  <a:cubicBezTo>
                    <a:pt x="1963" y="7872"/>
                    <a:pt x="1990" y="7846"/>
                    <a:pt x="1990" y="7846"/>
                  </a:cubicBezTo>
                  <a:close/>
                  <a:moveTo>
                    <a:pt x="4894" y="7846"/>
                  </a:moveTo>
                  <a:cubicBezTo>
                    <a:pt x="4921" y="7846"/>
                    <a:pt x="4921" y="7872"/>
                    <a:pt x="4921" y="7899"/>
                  </a:cubicBezTo>
                  <a:cubicBezTo>
                    <a:pt x="4921" y="7926"/>
                    <a:pt x="4921" y="7926"/>
                    <a:pt x="4894" y="7926"/>
                  </a:cubicBezTo>
                  <a:cubicBezTo>
                    <a:pt x="4867" y="7926"/>
                    <a:pt x="4840" y="7926"/>
                    <a:pt x="4840" y="7899"/>
                  </a:cubicBezTo>
                  <a:cubicBezTo>
                    <a:pt x="4840" y="7872"/>
                    <a:pt x="4867" y="7846"/>
                    <a:pt x="4894" y="7846"/>
                  </a:cubicBezTo>
                  <a:close/>
                  <a:moveTo>
                    <a:pt x="4696" y="7226"/>
                  </a:moveTo>
                  <a:cubicBezTo>
                    <a:pt x="4752" y="7226"/>
                    <a:pt x="4776" y="7283"/>
                    <a:pt x="4813" y="7469"/>
                  </a:cubicBezTo>
                  <a:cubicBezTo>
                    <a:pt x="4840" y="7631"/>
                    <a:pt x="4813" y="7684"/>
                    <a:pt x="4733" y="7684"/>
                  </a:cubicBezTo>
                  <a:cubicBezTo>
                    <a:pt x="4652" y="7684"/>
                    <a:pt x="4625" y="7738"/>
                    <a:pt x="4625" y="7792"/>
                  </a:cubicBezTo>
                  <a:cubicBezTo>
                    <a:pt x="4625" y="7811"/>
                    <a:pt x="4639" y="7830"/>
                    <a:pt x="4656" y="7830"/>
                  </a:cubicBezTo>
                  <a:cubicBezTo>
                    <a:pt x="4663" y="7830"/>
                    <a:pt x="4671" y="7827"/>
                    <a:pt x="4679" y="7819"/>
                  </a:cubicBezTo>
                  <a:cubicBezTo>
                    <a:pt x="4684" y="7814"/>
                    <a:pt x="4689" y="7812"/>
                    <a:pt x="4694" y="7812"/>
                  </a:cubicBezTo>
                  <a:cubicBezTo>
                    <a:pt x="4715" y="7812"/>
                    <a:pt x="4733" y="7855"/>
                    <a:pt x="4733" y="7899"/>
                  </a:cubicBezTo>
                  <a:cubicBezTo>
                    <a:pt x="4733" y="7973"/>
                    <a:pt x="4700" y="8015"/>
                    <a:pt x="4662" y="8015"/>
                  </a:cubicBezTo>
                  <a:cubicBezTo>
                    <a:pt x="4631" y="8015"/>
                    <a:pt x="4596" y="7987"/>
                    <a:pt x="4571" y="7926"/>
                  </a:cubicBezTo>
                  <a:cubicBezTo>
                    <a:pt x="4491" y="7604"/>
                    <a:pt x="4491" y="7308"/>
                    <a:pt x="4598" y="7254"/>
                  </a:cubicBezTo>
                  <a:cubicBezTo>
                    <a:pt x="4640" y="7237"/>
                    <a:pt x="4671" y="7226"/>
                    <a:pt x="4696" y="7226"/>
                  </a:cubicBezTo>
                  <a:close/>
                  <a:moveTo>
                    <a:pt x="7233" y="8007"/>
                  </a:moveTo>
                  <a:cubicBezTo>
                    <a:pt x="7206" y="8007"/>
                    <a:pt x="7179" y="8034"/>
                    <a:pt x="7179" y="8061"/>
                  </a:cubicBezTo>
                  <a:cubicBezTo>
                    <a:pt x="7179" y="8088"/>
                    <a:pt x="7206" y="8088"/>
                    <a:pt x="7233" y="8088"/>
                  </a:cubicBezTo>
                  <a:cubicBezTo>
                    <a:pt x="7233" y="8088"/>
                    <a:pt x="7260" y="8088"/>
                    <a:pt x="7260" y="8061"/>
                  </a:cubicBezTo>
                  <a:cubicBezTo>
                    <a:pt x="7260" y="8034"/>
                    <a:pt x="7233" y="8007"/>
                    <a:pt x="7233" y="8007"/>
                  </a:cubicBezTo>
                  <a:close/>
                  <a:moveTo>
                    <a:pt x="1919" y="8104"/>
                  </a:moveTo>
                  <a:cubicBezTo>
                    <a:pt x="1939" y="8104"/>
                    <a:pt x="1964" y="8144"/>
                    <a:pt x="1990" y="8222"/>
                  </a:cubicBezTo>
                  <a:cubicBezTo>
                    <a:pt x="2017" y="8276"/>
                    <a:pt x="1990" y="8356"/>
                    <a:pt x="1963" y="8383"/>
                  </a:cubicBezTo>
                  <a:cubicBezTo>
                    <a:pt x="1954" y="8388"/>
                    <a:pt x="1946" y="8390"/>
                    <a:pt x="1938" y="8390"/>
                  </a:cubicBezTo>
                  <a:cubicBezTo>
                    <a:pt x="1901" y="8390"/>
                    <a:pt x="1883" y="8338"/>
                    <a:pt x="1883" y="8249"/>
                  </a:cubicBezTo>
                  <a:cubicBezTo>
                    <a:pt x="1883" y="8151"/>
                    <a:pt x="1897" y="8104"/>
                    <a:pt x="1919" y="8104"/>
                  </a:cubicBezTo>
                  <a:close/>
                  <a:moveTo>
                    <a:pt x="2152" y="8491"/>
                  </a:moveTo>
                  <a:cubicBezTo>
                    <a:pt x="2179" y="8491"/>
                    <a:pt x="2205" y="8518"/>
                    <a:pt x="2205" y="8545"/>
                  </a:cubicBezTo>
                  <a:cubicBezTo>
                    <a:pt x="2205" y="8572"/>
                    <a:pt x="2179" y="8572"/>
                    <a:pt x="2152" y="8572"/>
                  </a:cubicBezTo>
                  <a:cubicBezTo>
                    <a:pt x="2152" y="8572"/>
                    <a:pt x="2125" y="8572"/>
                    <a:pt x="2125" y="8545"/>
                  </a:cubicBezTo>
                  <a:cubicBezTo>
                    <a:pt x="2125" y="8518"/>
                    <a:pt x="2152" y="8491"/>
                    <a:pt x="2152" y="8491"/>
                  </a:cubicBezTo>
                  <a:close/>
                  <a:moveTo>
                    <a:pt x="4534" y="8086"/>
                  </a:moveTo>
                  <a:cubicBezTo>
                    <a:pt x="4565" y="8086"/>
                    <a:pt x="4608" y="8182"/>
                    <a:pt x="4652" y="8356"/>
                  </a:cubicBezTo>
                  <a:cubicBezTo>
                    <a:pt x="4679" y="8518"/>
                    <a:pt x="4652" y="8572"/>
                    <a:pt x="4571" y="8572"/>
                  </a:cubicBezTo>
                  <a:cubicBezTo>
                    <a:pt x="4491" y="8572"/>
                    <a:pt x="4464" y="8491"/>
                    <a:pt x="4491" y="8303"/>
                  </a:cubicBezTo>
                  <a:cubicBezTo>
                    <a:pt x="4491" y="8155"/>
                    <a:pt x="4508" y="8086"/>
                    <a:pt x="4534" y="8086"/>
                  </a:cubicBezTo>
                  <a:close/>
                  <a:moveTo>
                    <a:pt x="7386" y="7642"/>
                  </a:moveTo>
                  <a:cubicBezTo>
                    <a:pt x="7412" y="7642"/>
                    <a:pt x="7394" y="7666"/>
                    <a:pt x="7341" y="7738"/>
                  </a:cubicBezTo>
                  <a:cubicBezTo>
                    <a:pt x="7287" y="7792"/>
                    <a:pt x="7287" y="7846"/>
                    <a:pt x="7314" y="7846"/>
                  </a:cubicBezTo>
                  <a:cubicBezTo>
                    <a:pt x="7421" y="7846"/>
                    <a:pt x="7421" y="8114"/>
                    <a:pt x="7314" y="8249"/>
                  </a:cubicBezTo>
                  <a:cubicBezTo>
                    <a:pt x="7273" y="8309"/>
                    <a:pt x="7263" y="8340"/>
                    <a:pt x="7284" y="8340"/>
                  </a:cubicBezTo>
                  <a:cubicBezTo>
                    <a:pt x="7290" y="8340"/>
                    <a:pt x="7300" y="8336"/>
                    <a:pt x="7314" y="8330"/>
                  </a:cubicBezTo>
                  <a:cubicBezTo>
                    <a:pt x="7325" y="8318"/>
                    <a:pt x="7336" y="8313"/>
                    <a:pt x="7345" y="8313"/>
                  </a:cubicBezTo>
                  <a:cubicBezTo>
                    <a:pt x="7378" y="8313"/>
                    <a:pt x="7394" y="8385"/>
                    <a:pt x="7394" y="8491"/>
                  </a:cubicBezTo>
                  <a:cubicBezTo>
                    <a:pt x="7394" y="8657"/>
                    <a:pt x="7384" y="8731"/>
                    <a:pt x="7363" y="8731"/>
                  </a:cubicBezTo>
                  <a:cubicBezTo>
                    <a:pt x="7351" y="8731"/>
                    <a:pt x="7334" y="8703"/>
                    <a:pt x="7314" y="8652"/>
                  </a:cubicBezTo>
                  <a:cubicBezTo>
                    <a:pt x="7295" y="8633"/>
                    <a:pt x="7249" y="8614"/>
                    <a:pt x="7195" y="8614"/>
                  </a:cubicBezTo>
                  <a:cubicBezTo>
                    <a:pt x="7173" y="8614"/>
                    <a:pt x="7149" y="8617"/>
                    <a:pt x="7126" y="8625"/>
                  </a:cubicBezTo>
                  <a:cubicBezTo>
                    <a:pt x="7090" y="8643"/>
                    <a:pt x="7066" y="8652"/>
                    <a:pt x="7055" y="8652"/>
                  </a:cubicBezTo>
                  <a:cubicBezTo>
                    <a:pt x="7033" y="8652"/>
                    <a:pt x="7063" y="8616"/>
                    <a:pt x="7152" y="8545"/>
                  </a:cubicBezTo>
                  <a:cubicBezTo>
                    <a:pt x="7219" y="8478"/>
                    <a:pt x="7249" y="8430"/>
                    <a:pt x="7242" y="8430"/>
                  </a:cubicBezTo>
                  <a:lnTo>
                    <a:pt x="7242" y="8430"/>
                  </a:lnTo>
                  <a:cubicBezTo>
                    <a:pt x="7241" y="8430"/>
                    <a:pt x="7238" y="8432"/>
                    <a:pt x="7233" y="8437"/>
                  </a:cubicBezTo>
                  <a:cubicBezTo>
                    <a:pt x="7228" y="8440"/>
                    <a:pt x="7222" y="8441"/>
                    <a:pt x="7216" y="8441"/>
                  </a:cubicBezTo>
                  <a:cubicBezTo>
                    <a:pt x="7169" y="8441"/>
                    <a:pt x="7126" y="8342"/>
                    <a:pt x="7126" y="8222"/>
                  </a:cubicBezTo>
                  <a:cubicBezTo>
                    <a:pt x="7099" y="8061"/>
                    <a:pt x="7126" y="7926"/>
                    <a:pt x="7179" y="7926"/>
                  </a:cubicBezTo>
                  <a:cubicBezTo>
                    <a:pt x="7233" y="7926"/>
                    <a:pt x="7233" y="7899"/>
                    <a:pt x="7206" y="7819"/>
                  </a:cubicBezTo>
                  <a:cubicBezTo>
                    <a:pt x="7179" y="7765"/>
                    <a:pt x="7233" y="7684"/>
                    <a:pt x="7314" y="7657"/>
                  </a:cubicBezTo>
                  <a:cubicBezTo>
                    <a:pt x="7350" y="7648"/>
                    <a:pt x="7374" y="7642"/>
                    <a:pt x="7386" y="7642"/>
                  </a:cubicBezTo>
                  <a:close/>
                  <a:moveTo>
                    <a:pt x="727" y="8814"/>
                  </a:moveTo>
                  <a:cubicBezTo>
                    <a:pt x="700" y="8814"/>
                    <a:pt x="673" y="8840"/>
                    <a:pt x="673" y="8867"/>
                  </a:cubicBezTo>
                  <a:cubicBezTo>
                    <a:pt x="673" y="8867"/>
                    <a:pt x="700" y="8894"/>
                    <a:pt x="727" y="8894"/>
                  </a:cubicBezTo>
                  <a:cubicBezTo>
                    <a:pt x="754" y="8894"/>
                    <a:pt x="754" y="8867"/>
                    <a:pt x="754" y="8867"/>
                  </a:cubicBezTo>
                  <a:cubicBezTo>
                    <a:pt x="754" y="8840"/>
                    <a:pt x="754" y="8814"/>
                    <a:pt x="727" y="8814"/>
                  </a:cubicBezTo>
                  <a:close/>
                  <a:moveTo>
                    <a:pt x="2716" y="8814"/>
                  </a:moveTo>
                  <a:cubicBezTo>
                    <a:pt x="2716" y="8814"/>
                    <a:pt x="2689" y="8840"/>
                    <a:pt x="2689" y="8867"/>
                  </a:cubicBezTo>
                  <a:cubicBezTo>
                    <a:pt x="2689" y="8894"/>
                    <a:pt x="2716" y="8894"/>
                    <a:pt x="2716" y="8894"/>
                  </a:cubicBezTo>
                  <a:cubicBezTo>
                    <a:pt x="2743" y="8894"/>
                    <a:pt x="2770" y="8894"/>
                    <a:pt x="2770" y="8867"/>
                  </a:cubicBezTo>
                  <a:cubicBezTo>
                    <a:pt x="2770" y="8840"/>
                    <a:pt x="2743" y="8814"/>
                    <a:pt x="2716" y="8814"/>
                  </a:cubicBezTo>
                  <a:close/>
                  <a:moveTo>
                    <a:pt x="323" y="8894"/>
                  </a:moveTo>
                  <a:cubicBezTo>
                    <a:pt x="297" y="8894"/>
                    <a:pt x="270" y="8921"/>
                    <a:pt x="270" y="8948"/>
                  </a:cubicBezTo>
                  <a:cubicBezTo>
                    <a:pt x="270" y="8948"/>
                    <a:pt x="297" y="8975"/>
                    <a:pt x="323" y="8975"/>
                  </a:cubicBezTo>
                  <a:cubicBezTo>
                    <a:pt x="350" y="8975"/>
                    <a:pt x="350" y="8948"/>
                    <a:pt x="350" y="8948"/>
                  </a:cubicBezTo>
                  <a:cubicBezTo>
                    <a:pt x="350" y="8921"/>
                    <a:pt x="350" y="8894"/>
                    <a:pt x="323" y="8894"/>
                  </a:cubicBezTo>
                  <a:close/>
                  <a:moveTo>
                    <a:pt x="1651" y="8491"/>
                  </a:moveTo>
                  <a:cubicBezTo>
                    <a:pt x="1661" y="8491"/>
                    <a:pt x="1681" y="8518"/>
                    <a:pt x="1721" y="8572"/>
                  </a:cubicBezTo>
                  <a:cubicBezTo>
                    <a:pt x="1762" y="8625"/>
                    <a:pt x="1782" y="8652"/>
                    <a:pt x="1792" y="8652"/>
                  </a:cubicBezTo>
                  <a:cubicBezTo>
                    <a:pt x="1802" y="8652"/>
                    <a:pt x="1802" y="8625"/>
                    <a:pt x="1802" y="8572"/>
                  </a:cubicBezTo>
                  <a:cubicBezTo>
                    <a:pt x="1802" y="8527"/>
                    <a:pt x="1810" y="8507"/>
                    <a:pt x="1822" y="8507"/>
                  </a:cubicBezTo>
                  <a:cubicBezTo>
                    <a:pt x="1832" y="8507"/>
                    <a:pt x="1844" y="8520"/>
                    <a:pt x="1856" y="8545"/>
                  </a:cubicBezTo>
                  <a:cubicBezTo>
                    <a:pt x="1910" y="8598"/>
                    <a:pt x="1990" y="8652"/>
                    <a:pt x="2044" y="8679"/>
                  </a:cubicBezTo>
                  <a:cubicBezTo>
                    <a:pt x="2098" y="8679"/>
                    <a:pt x="2205" y="8760"/>
                    <a:pt x="2259" y="8814"/>
                  </a:cubicBezTo>
                  <a:cubicBezTo>
                    <a:pt x="2306" y="8860"/>
                    <a:pt x="2335" y="8889"/>
                    <a:pt x="2351" y="8889"/>
                  </a:cubicBezTo>
                  <a:cubicBezTo>
                    <a:pt x="2362" y="8889"/>
                    <a:pt x="2367" y="8874"/>
                    <a:pt x="2367" y="8840"/>
                  </a:cubicBezTo>
                  <a:cubicBezTo>
                    <a:pt x="2367" y="8787"/>
                    <a:pt x="2421" y="8733"/>
                    <a:pt x="2474" y="8733"/>
                  </a:cubicBezTo>
                  <a:cubicBezTo>
                    <a:pt x="2528" y="8733"/>
                    <a:pt x="2501" y="8787"/>
                    <a:pt x="2421" y="8867"/>
                  </a:cubicBezTo>
                  <a:cubicBezTo>
                    <a:pt x="2350" y="8938"/>
                    <a:pt x="2309" y="8972"/>
                    <a:pt x="2278" y="8972"/>
                  </a:cubicBezTo>
                  <a:cubicBezTo>
                    <a:pt x="2250" y="8972"/>
                    <a:pt x="2231" y="8945"/>
                    <a:pt x="2205" y="8894"/>
                  </a:cubicBezTo>
                  <a:cubicBezTo>
                    <a:pt x="2165" y="8840"/>
                    <a:pt x="2145" y="8814"/>
                    <a:pt x="2135" y="8814"/>
                  </a:cubicBezTo>
                  <a:cubicBezTo>
                    <a:pt x="2125" y="8814"/>
                    <a:pt x="2125" y="8840"/>
                    <a:pt x="2125" y="8894"/>
                  </a:cubicBezTo>
                  <a:cubicBezTo>
                    <a:pt x="2125" y="8952"/>
                    <a:pt x="2117" y="8979"/>
                    <a:pt x="2102" y="8979"/>
                  </a:cubicBezTo>
                  <a:cubicBezTo>
                    <a:pt x="2088" y="8979"/>
                    <a:pt x="2069" y="8958"/>
                    <a:pt x="2044" y="8921"/>
                  </a:cubicBezTo>
                  <a:cubicBezTo>
                    <a:pt x="2017" y="8867"/>
                    <a:pt x="1997" y="8840"/>
                    <a:pt x="1984" y="8840"/>
                  </a:cubicBezTo>
                  <a:cubicBezTo>
                    <a:pt x="1970" y="8840"/>
                    <a:pt x="1963" y="8867"/>
                    <a:pt x="1963" y="8921"/>
                  </a:cubicBezTo>
                  <a:cubicBezTo>
                    <a:pt x="1949" y="8979"/>
                    <a:pt x="1935" y="9005"/>
                    <a:pt x="1904" y="9005"/>
                  </a:cubicBezTo>
                  <a:cubicBezTo>
                    <a:pt x="1877" y="9005"/>
                    <a:pt x="1838" y="8985"/>
                    <a:pt x="1775" y="8948"/>
                  </a:cubicBezTo>
                  <a:cubicBezTo>
                    <a:pt x="1715" y="8887"/>
                    <a:pt x="1639" y="8857"/>
                    <a:pt x="1594" y="8857"/>
                  </a:cubicBezTo>
                  <a:cubicBezTo>
                    <a:pt x="1579" y="8857"/>
                    <a:pt x="1567" y="8861"/>
                    <a:pt x="1560" y="8867"/>
                  </a:cubicBezTo>
                  <a:cubicBezTo>
                    <a:pt x="1544" y="8875"/>
                    <a:pt x="1531" y="8878"/>
                    <a:pt x="1520" y="8878"/>
                  </a:cubicBezTo>
                  <a:cubicBezTo>
                    <a:pt x="1493" y="8878"/>
                    <a:pt x="1480" y="8859"/>
                    <a:pt x="1480" y="8840"/>
                  </a:cubicBezTo>
                  <a:cubicBezTo>
                    <a:pt x="1480" y="8796"/>
                    <a:pt x="1463" y="8776"/>
                    <a:pt x="1426" y="8776"/>
                  </a:cubicBezTo>
                  <a:cubicBezTo>
                    <a:pt x="1396" y="8776"/>
                    <a:pt x="1352" y="8789"/>
                    <a:pt x="1291" y="8814"/>
                  </a:cubicBezTo>
                  <a:cubicBezTo>
                    <a:pt x="1224" y="8840"/>
                    <a:pt x="1170" y="8854"/>
                    <a:pt x="1133" y="8854"/>
                  </a:cubicBezTo>
                  <a:cubicBezTo>
                    <a:pt x="1096" y="8854"/>
                    <a:pt x="1076" y="8840"/>
                    <a:pt x="1076" y="8814"/>
                  </a:cubicBezTo>
                  <a:cubicBezTo>
                    <a:pt x="1076" y="8687"/>
                    <a:pt x="1109" y="8643"/>
                    <a:pt x="1176" y="8643"/>
                  </a:cubicBezTo>
                  <a:cubicBezTo>
                    <a:pt x="1194" y="8643"/>
                    <a:pt x="1214" y="8646"/>
                    <a:pt x="1238" y="8652"/>
                  </a:cubicBezTo>
                  <a:cubicBezTo>
                    <a:pt x="1291" y="8652"/>
                    <a:pt x="1372" y="8625"/>
                    <a:pt x="1426" y="8572"/>
                  </a:cubicBezTo>
                  <a:cubicBezTo>
                    <a:pt x="1453" y="8531"/>
                    <a:pt x="1473" y="8511"/>
                    <a:pt x="1493" y="8511"/>
                  </a:cubicBezTo>
                  <a:cubicBezTo>
                    <a:pt x="1513" y="8511"/>
                    <a:pt x="1533" y="8531"/>
                    <a:pt x="1560" y="8572"/>
                  </a:cubicBezTo>
                  <a:cubicBezTo>
                    <a:pt x="1601" y="8625"/>
                    <a:pt x="1621" y="8652"/>
                    <a:pt x="1631" y="8652"/>
                  </a:cubicBezTo>
                  <a:cubicBezTo>
                    <a:pt x="1641" y="8652"/>
                    <a:pt x="1641" y="8625"/>
                    <a:pt x="1641" y="8572"/>
                  </a:cubicBezTo>
                  <a:cubicBezTo>
                    <a:pt x="1641" y="8518"/>
                    <a:pt x="1641" y="8491"/>
                    <a:pt x="1651" y="8491"/>
                  </a:cubicBezTo>
                  <a:close/>
                  <a:moveTo>
                    <a:pt x="1533" y="8975"/>
                  </a:moveTo>
                  <a:cubicBezTo>
                    <a:pt x="1533" y="8975"/>
                    <a:pt x="1560" y="9002"/>
                    <a:pt x="1560" y="9029"/>
                  </a:cubicBezTo>
                  <a:cubicBezTo>
                    <a:pt x="1560" y="9029"/>
                    <a:pt x="1533" y="9055"/>
                    <a:pt x="1533" y="9055"/>
                  </a:cubicBezTo>
                  <a:cubicBezTo>
                    <a:pt x="1506" y="9055"/>
                    <a:pt x="1480" y="9029"/>
                    <a:pt x="1480" y="9029"/>
                  </a:cubicBezTo>
                  <a:cubicBezTo>
                    <a:pt x="1480" y="9002"/>
                    <a:pt x="1506" y="8975"/>
                    <a:pt x="1533" y="8975"/>
                  </a:cubicBezTo>
                  <a:close/>
                  <a:moveTo>
                    <a:pt x="2555" y="8975"/>
                  </a:moveTo>
                  <a:cubicBezTo>
                    <a:pt x="2582" y="8975"/>
                    <a:pt x="2609" y="9002"/>
                    <a:pt x="2609" y="9029"/>
                  </a:cubicBezTo>
                  <a:cubicBezTo>
                    <a:pt x="2609" y="9029"/>
                    <a:pt x="2582" y="9055"/>
                    <a:pt x="2555" y="9055"/>
                  </a:cubicBezTo>
                  <a:cubicBezTo>
                    <a:pt x="2555" y="9055"/>
                    <a:pt x="2528" y="9029"/>
                    <a:pt x="2528" y="9029"/>
                  </a:cubicBezTo>
                  <a:cubicBezTo>
                    <a:pt x="2528" y="9002"/>
                    <a:pt x="2555" y="8975"/>
                    <a:pt x="2555" y="8975"/>
                  </a:cubicBezTo>
                  <a:close/>
                  <a:moveTo>
                    <a:pt x="5217" y="8975"/>
                  </a:moveTo>
                  <a:cubicBezTo>
                    <a:pt x="5190" y="8975"/>
                    <a:pt x="5163" y="9002"/>
                    <a:pt x="5163" y="9029"/>
                  </a:cubicBezTo>
                  <a:cubicBezTo>
                    <a:pt x="5163" y="9029"/>
                    <a:pt x="5190" y="9055"/>
                    <a:pt x="5217" y="9055"/>
                  </a:cubicBezTo>
                  <a:cubicBezTo>
                    <a:pt x="5244" y="9055"/>
                    <a:pt x="5244" y="9029"/>
                    <a:pt x="5244" y="9029"/>
                  </a:cubicBezTo>
                  <a:cubicBezTo>
                    <a:pt x="5244" y="9002"/>
                    <a:pt x="5244" y="8975"/>
                    <a:pt x="5217" y="8975"/>
                  </a:cubicBezTo>
                  <a:close/>
                  <a:moveTo>
                    <a:pt x="2739" y="8696"/>
                  </a:moveTo>
                  <a:cubicBezTo>
                    <a:pt x="2764" y="8696"/>
                    <a:pt x="2792" y="8708"/>
                    <a:pt x="2824" y="8733"/>
                  </a:cubicBezTo>
                  <a:cubicBezTo>
                    <a:pt x="2863" y="8772"/>
                    <a:pt x="2903" y="8797"/>
                    <a:pt x="2921" y="8797"/>
                  </a:cubicBezTo>
                  <a:cubicBezTo>
                    <a:pt x="2928" y="8797"/>
                    <a:pt x="2931" y="8794"/>
                    <a:pt x="2931" y="8787"/>
                  </a:cubicBezTo>
                  <a:cubicBezTo>
                    <a:pt x="2931" y="8775"/>
                    <a:pt x="2945" y="8769"/>
                    <a:pt x="2967" y="8769"/>
                  </a:cubicBezTo>
                  <a:cubicBezTo>
                    <a:pt x="2998" y="8769"/>
                    <a:pt x="3045" y="8782"/>
                    <a:pt x="3093" y="8814"/>
                  </a:cubicBezTo>
                  <a:cubicBezTo>
                    <a:pt x="3173" y="8867"/>
                    <a:pt x="3254" y="8948"/>
                    <a:pt x="3254" y="9002"/>
                  </a:cubicBezTo>
                  <a:cubicBezTo>
                    <a:pt x="3254" y="9042"/>
                    <a:pt x="3247" y="9062"/>
                    <a:pt x="3230" y="9062"/>
                  </a:cubicBezTo>
                  <a:cubicBezTo>
                    <a:pt x="3214" y="9062"/>
                    <a:pt x="3187" y="9042"/>
                    <a:pt x="3146" y="9002"/>
                  </a:cubicBezTo>
                  <a:cubicBezTo>
                    <a:pt x="3120" y="8961"/>
                    <a:pt x="3093" y="8941"/>
                    <a:pt x="3059" y="8941"/>
                  </a:cubicBezTo>
                  <a:cubicBezTo>
                    <a:pt x="3025" y="8941"/>
                    <a:pt x="2985" y="8961"/>
                    <a:pt x="2931" y="9002"/>
                  </a:cubicBezTo>
                  <a:cubicBezTo>
                    <a:pt x="2891" y="9042"/>
                    <a:pt x="2864" y="9062"/>
                    <a:pt x="2854" y="9062"/>
                  </a:cubicBezTo>
                  <a:cubicBezTo>
                    <a:pt x="2844" y="9062"/>
                    <a:pt x="2851" y="9042"/>
                    <a:pt x="2878" y="9002"/>
                  </a:cubicBezTo>
                  <a:cubicBezTo>
                    <a:pt x="2904" y="8948"/>
                    <a:pt x="2904" y="8894"/>
                    <a:pt x="2851" y="8894"/>
                  </a:cubicBezTo>
                  <a:cubicBezTo>
                    <a:pt x="2824" y="8894"/>
                    <a:pt x="2770" y="8975"/>
                    <a:pt x="2743" y="9029"/>
                  </a:cubicBezTo>
                  <a:cubicBezTo>
                    <a:pt x="2730" y="9096"/>
                    <a:pt x="2723" y="9129"/>
                    <a:pt x="2713" y="9129"/>
                  </a:cubicBezTo>
                  <a:cubicBezTo>
                    <a:pt x="2703" y="9129"/>
                    <a:pt x="2689" y="9096"/>
                    <a:pt x="2663" y="9029"/>
                  </a:cubicBezTo>
                  <a:cubicBezTo>
                    <a:pt x="2621" y="8823"/>
                    <a:pt x="2659" y="8696"/>
                    <a:pt x="2739" y="8696"/>
                  </a:cubicBezTo>
                  <a:close/>
                  <a:moveTo>
                    <a:pt x="5055" y="9055"/>
                  </a:moveTo>
                  <a:cubicBezTo>
                    <a:pt x="5028" y="9055"/>
                    <a:pt x="5002" y="9082"/>
                    <a:pt x="5002" y="9109"/>
                  </a:cubicBezTo>
                  <a:cubicBezTo>
                    <a:pt x="5002" y="9109"/>
                    <a:pt x="5028" y="9136"/>
                    <a:pt x="5055" y="9136"/>
                  </a:cubicBezTo>
                  <a:cubicBezTo>
                    <a:pt x="5082" y="9136"/>
                    <a:pt x="5082" y="9109"/>
                    <a:pt x="5082" y="9109"/>
                  </a:cubicBezTo>
                  <a:cubicBezTo>
                    <a:pt x="5082" y="9082"/>
                    <a:pt x="5082" y="9055"/>
                    <a:pt x="5055" y="9055"/>
                  </a:cubicBezTo>
                  <a:close/>
                  <a:moveTo>
                    <a:pt x="6104" y="9055"/>
                  </a:moveTo>
                  <a:cubicBezTo>
                    <a:pt x="6131" y="9055"/>
                    <a:pt x="6131" y="9082"/>
                    <a:pt x="6131" y="9109"/>
                  </a:cubicBezTo>
                  <a:cubicBezTo>
                    <a:pt x="6131" y="9109"/>
                    <a:pt x="6131" y="9136"/>
                    <a:pt x="6104" y="9136"/>
                  </a:cubicBezTo>
                  <a:cubicBezTo>
                    <a:pt x="6077" y="9136"/>
                    <a:pt x="6050" y="9109"/>
                    <a:pt x="6050" y="9109"/>
                  </a:cubicBezTo>
                  <a:cubicBezTo>
                    <a:pt x="6050" y="9082"/>
                    <a:pt x="6077" y="9055"/>
                    <a:pt x="6104" y="9055"/>
                  </a:cubicBezTo>
                  <a:close/>
                  <a:moveTo>
                    <a:pt x="3690" y="9072"/>
                  </a:moveTo>
                  <a:cubicBezTo>
                    <a:pt x="3697" y="9072"/>
                    <a:pt x="3704" y="9075"/>
                    <a:pt x="3711" y="9082"/>
                  </a:cubicBezTo>
                  <a:cubicBezTo>
                    <a:pt x="3738" y="9109"/>
                    <a:pt x="3738" y="9163"/>
                    <a:pt x="3711" y="9190"/>
                  </a:cubicBezTo>
                  <a:cubicBezTo>
                    <a:pt x="3704" y="9197"/>
                    <a:pt x="3697" y="9200"/>
                    <a:pt x="3690" y="9200"/>
                  </a:cubicBezTo>
                  <a:cubicBezTo>
                    <a:pt x="3672" y="9200"/>
                    <a:pt x="3657" y="9176"/>
                    <a:pt x="3657" y="9136"/>
                  </a:cubicBezTo>
                  <a:cubicBezTo>
                    <a:pt x="3657" y="9097"/>
                    <a:pt x="3672" y="9072"/>
                    <a:pt x="3690" y="9072"/>
                  </a:cubicBezTo>
                  <a:close/>
                  <a:moveTo>
                    <a:pt x="6019" y="8784"/>
                  </a:moveTo>
                  <a:cubicBezTo>
                    <a:pt x="6038" y="8784"/>
                    <a:pt x="6050" y="8793"/>
                    <a:pt x="6050" y="8814"/>
                  </a:cubicBezTo>
                  <a:cubicBezTo>
                    <a:pt x="6050" y="8840"/>
                    <a:pt x="6158" y="8867"/>
                    <a:pt x="6265" y="8867"/>
                  </a:cubicBezTo>
                  <a:cubicBezTo>
                    <a:pt x="6534" y="8867"/>
                    <a:pt x="6642" y="8975"/>
                    <a:pt x="6534" y="9136"/>
                  </a:cubicBezTo>
                  <a:cubicBezTo>
                    <a:pt x="6496" y="9187"/>
                    <a:pt x="6476" y="9214"/>
                    <a:pt x="6468" y="9214"/>
                  </a:cubicBezTo>
                  <a:cubicBezTo>
                    <a:pt x="6459" y="9214"/>
                    <a:pt x="6466" y="9180"/>
                    <a:pt x="6480" y="9109"/>
                  </a:cubicBezTo>
                  <a:cubicBezTo>
                    <a:pt x="6507" y="9029"/>
                    <a:pt x="6480" y="8975"/>
                    <a:pt x="6427" y="8975"/>
                  </a:cubicBezTo>
                  <a:cubicBezTo>
                    <a:pt x="6373" y="8975"/>
                    <a:pt x="6211" y="8948"/>
                    <a:pt x="6050" y="8948"/>
                  </a:cubicBezTo>
                  <a:cubicBezTo>
                    <a:pt x="6005" y="8939"/>
                    <a:pt x="5964" y="8936"/>
                    <a:pt x="5931" y="8936"/>
                  </a:cubicBezTo>
                  <a:cubicBezTo>
                    <a:pt x="5865" y="8936"/>
                    <a:pt x="5835" y="8948"/>
                    <a:pt x="5889" y="8948"/>
                  </a:cubicBezTo>
                  <a:cubicBezTo>
                    <a:pt x="5943" y="8975"/>
                    <a:pt x="5969" y="9029"/>
                    <a:pt x="5969" y="9082"/>
                  </a:cubicBezTo>
                  <a:cubicBezTo>
                    <a:pt x="5969" y="9101"/>
                    <a:pt x="5956" y="9120"/>
                    <a:pt x="5929" y="9120"/>
                  </a:cubicBezTo>
                  <a:cubicBezTo>
                    <a:pt x="5918" y="9120"/>
                    <a:pt x="5905" y="9117"/>
                    <a:pt x="5889" y="9109"/>
                  </a:cubicBezTo>
                  <a:cubicBezTo>
                    <a:pt x="5867" y="9098"/>
                    <a:pt x="5840" y="9092"/>
                    <a:pt x="5812" y="9092"/>
                  </a:cubicBezTo>
                  <a:cubicBezTo>
                    <a:pt x="5773" y="9092"/>
                    <a:pt x="5732" y="9105"/>
                    <a:pt x="5701" y="9136"/>
                  </a:cubicBezTo>
                  <a:cubicBezTo>
                    <a:pt x="5671" y="9156"/>
                    <a:pt x="5649" y="9168"/>
                    <a:pt x="5634" y="9168"/>
                  </a:cubicBezTo>
                  <a:cubicBezTo>
                    <a:pt x="5607" y="9168"/>
                    <a:pt x="5603" y="9131"/>
                    <a:pt x="5620" y="9029"/>
                  </a:cubicBezTo>
                  <a:cubicBezTo>
                    <a:pt x="5620" y="8959"/>
                    <a:pt x="5640" y="8889"/>
                    <a:pt x="5663" y="8889"/>
                  </a:cubicBezTo>
                  <a:cubicBezTo>
                    <a:pt x="5667" y="8889"/>
                    <a:pt x="5670" y="8891"/>
                    <a:pt x="5674" y="8894"/>
                  </a:cubicBezTo>
                  <a:cubicBezTo>
                    <a:pt x="5674" y="8897"/>
                    <a:pt x="5675" y="8899"/>
                    <a:pt x="5677" y="8901"/>
                  </a:cubicBezTo>
                  <a:lnTo>
                    <a:pt x="5677" y="8901"/>
                  </a:lnTo>
                  <a:cubicBezTo>
                    <a:pt x="5660" y="8910"/>
                    <a:pt x="5647" y="8929"/>
                    <a:pt x="5647" y="8948"/>
                  </a:cubicBezTo>
                  <a:cubicBezTo>
                    <a:pt x="5647" y="8975"/>
                    <a:pt x="5674" y="8975"/>
                    <a:pt x="5701" y="8975"/>
                  </a:cubicBezTo>
                  <a:cubicBezTo>
                    <a:pt x="5728" y="8975"/>
                    <a:pt x="5728" y="8975"/>
                    <a:pt x="5728" y="8948"/>
                  </a:cubicBezTo>
                  <a:cubicBezTo>
                    <a:pt x="5728" y="8930"/>
                    <a:pt x="5728" y="8912"/>
                    <a:pt x="5720" y="8902"/>
                  </a:cubicBezTo>
                  <a:lnTo>
                    <a:pt x="5720" y="8902"/>
                  </a:lnTo>
                  <a:cubicBezTo>
                    <a:pt x="5761" y="8895"/>
                    <a:pt x="5825" y="8872"/>
                    <a:pt x="5889" y="8840"/>
                  </a:cubicBezTo>
                  <a:cubicBezTo>
                    <a:pt x="5939" y="8807"/>
                    <a:pt x="5989" y="8784"/>
                    <a:pt x="6019" y="8784"/>
                  </a:cubicBezTo>
                  <a:close/>
                  <a:moveTo>
                    <a:pt x="4352" y="8677"/>
                  </a:moveTo>
                  <a:cubicBezTo>
                    <a:pt x="4363" y="8677"/>
                    <a:pt x="4373" y="8685"/>
                    <a:pt x="4383" y="8706"/>
                  </a:cubicBezTo>
                  <a:cubicBezTo>
                    <a:pt x="4383" y="8760"/>
                    <a:pt x="4464" y="8814"/>
                    <a:pt x="4598" y="8814"/>
                  </a:cubicBezTo>
                  <a:cubicBezTo>
                    <a:pt x="4948" y="8814"/>
                    <a:pt x="5217" y="8867"/>
                    <a:pt x="5324" y="8921"/>
                  </a:cubicBezTo>
                  <a:cubicBezTo>
                    <a:pt x="5473" y="9021"/>
                    <a:pt x="5186" y="9166"/>
                    <a:pt x="4865" y="9166"/>
                  </a:cubicBezTo>
                  <a:cubicBezTo>
                    <a:pt x="4839" y="9166"/>
                    <a:pt x="4813" y="9165"/>
                    <a:pt x="4786" y="9163"/>
                  </a:cubicBezTo>
                  <a:cubicBezTo>
                    <a:pt x="4625" y="9163"/>
                    <a:pt x="4491" y="9163"/>
                    <a:pt x="4464" y="9217"/>
                  </a:cubicBezTo>
                  <a:cubicBezTo>
                    <a:pt x="4458" y="9223"/>
                    <a:pt x="4448" y="9226"/>
                    <a:pt x="4437" y="9226"/>
                  </a:cubicBezTo>
                  <a:cubicBezTo>
                    <a:pt x="4399" y="9226"/>
                    <a:pt x="4337" y="9191"/>
                    <a:pt x="4276" y="9109"/>
                  </a:cubicBezTo>
                  <a:cubicBezTo>
                    <a:pt x="4218" y="9051"/>
                    <a:pt x="4173" y="9007"/>
                    <a:pt x="4163" y="9007"/>
                  </a:cubicBezTo>
                  <a:lnTo>
                    <a:pt x="4163" y="9007"/>
                  </a:lnTo>
                  <a:cubicBezTo>
                    <a:pt x="4159" y="9007"/>
                    <a:pt x="4161" y="9014"/>
                    <a:pt x="4168" y="9029"/>
                  </a:cubicBezTo>
                  <a:cubicBezTo>
                    <a:pt x="4195" y="9082"/>
                    <a:pt x="4114" y="9136"/>
                    <a:pt x="4034" y="9163"/>
                  </a:cubicBezTo>
                  <a:cubicBezTo>
                    <a:pt x="4000" y="9170"/>
                    <a:pt x="3972" y="9173"/>
                    <a:pt x="3948" y="9173"/>
                  </a:cubicBezTo>
                  <a:cubicBezTo>
                    <a:pt x="3876" y="9173"/>
                    <a:pt x="3845" y="9143"/>
                    <a:pt x="3845" y="9082"/>
                  </a:cubicBezTo>
                  <a:cubicBezTo>
                    <a:pt x="3845" y="9043"/>
                    <a:pt x="3874" y="9018"/>
                    <a:pt x="3911" y="9018"/>
                  </a:cubicBezTo>
                  <a:cubicBezTo>
                    <a:pt x="3924" y="9018"/>
                    <a:pt x="3939" y="9021"/>
                    <a:pt x="3953" y="9029"/>
                  </a:cubicBezTo>
                  <a:cubicBezTo>
                    <a:pt x="3998" y="9040"/>
                    <a:pt x="4024" y="9046"/>
                    <a:pt x="4033" y="9046"/>
                  </a:cubicBezTo>
                  <a:cubicBezTo>
                    <a:pt x="4047" y="9046"/>
                    <a:pt x="4027" y="9033"/>
                    <a:pt x="3980" y="9002"/>
                  </a:cubicBezTo>
                  <a:cubicBezTo>
                    <a:pt x="3948" y="8970"/>
                    <a:pt x="3889" y="8957"/>
                    <a:pt x="3824" y="8957"/>
                  </a:cubicBezTo>
                  <a:cubicBezTo>
                    <a:pt x="3778" y="8957"/>
                    <a:pt x="3729" y="8964"/>
                    <a:pt x="3684" y="8975"/>
                  </a:cubicBezTo>
                  <a:cubicBezTo>
                    <a:pt x="3621" y="9002"/>
                    <a:pt x="3562" y="9014"/>
                    <a:pt x="3510" y="9014"/>
                  </a:cubicBezTo>
                  <a:cubicBezTo>
                    <a:pt x="3406" y="9014"/>
                    <a:pt x="3335" y="8966"/>
                    <a:pt x="3335" y="8894"/>
                  </a:cubicBezTo>
                  <a:cubicBezTo>
                    <a:pt x="3335" y="8855"/>
                    <a:pt x="3378" y="8830"/>
                    <a:pt x="3454" y="8830"/>
                  </a:cubicBezTo>
                  <a:cubicBezTo>
                    <a:pt x="3482" y="8830"/>
                    <a:pt x="3514" y="8833"/>
                    <a:pt x="3550" y="8840"/>
                  </a:cubicBezTo>
                  <a:cubicBezTo>
                    <a:pt x="3684" y="8840"/>
                    <a:pt x="3819" y="8814"/>
                    <a:pt x="3872" y="8787"/>
                  </a:cubicBezTo>
                  <a:cubicBezTo>
                    <a:pt x="3895" y="8775"/>
                    <a:pt x="3917" y="8769"/>
                    <a:pt x="3935" y="8769"/>
                  </a:cubicBezTo>
                  <a:cubicBezTo>
                    <a:pt x="3961" y="8769"/>
                    <a:pt x="3980" y="8782"/>
                    <a:pt x="3980" y="8814"/>
                  </a:cubicBezTo>
                  <a:cubicBezTo>
                    <a:pt x="3980" y="8853"/>
                    <a:pt x="4013" y="8871"/>
                    <a:pt x="4058" y="8871"/>
                  </a:cubicBezTo>
                  <a:cubicBezTo>
                    <a:pt x="4136" y="8871"/>
                    <a:pt x="4251" y="8818"/>
                    <a:pt x="4303" y="8733"/>
                  </a:cubicBezTo>
                  <a:cubicBezTo>
                    <a:pt x="4319" y="8700"/>
                    <a:pt x="4336" y="8677"/>
                    <a:pt x="4352" y="8677"/>
                  </a:cubicBezTo>
                  <a:close/>
                  <a:moveTo>
                    <a:pt x="6131" y="9224"/>
                  </a:moveTo>
                  <a:cubicBezTo>
                    <a:pt x="6151" y="9224"/>
                    <a:pt x="6171" y="9230"/>
                    <a:pt x="6185" y="9244"/>
                  </a:cubicBezTo>
                  <a:cubicBezTo>
                    <a:pt x="6211" y="9271"/>
                    <a:pt x="6185" y="9297"/>
                    <a:pt x="6131" y="9297"/>
                  </a:cubicBezTo>
                  <a:cubicBezTo>
                    <a:pt x="6077" y="9297"/>
                    <a:pt x="6050" y="9271"/>
                    <a:pt x="6077" y="9244"/>
                  </a:cubicBezTo>
                  <a:cubicBezTo>
                    <a:pt x="6090" y="9230"/>
                    <a:pt x="6111" y="9224"/>
                    <a:pt x="6131" y="9224"/>
                  </a:cubicBezTo>
                  <a:close/>
                  <a:moveTo>
                    <a:pt x="7771" y="9217"/>
                  </a:moveTo>
                  <a:cubicBezTo>
                    <a:pt x="7798" y="9217"/>
                    <a:pt x="7825" y="9244"/>
                    <a:pt x="7825" y="9271"/>
                  </a:cubicBezTo>
                  <a:cubicBezTo>
                    <a:pt x="7825" y="9271"/>
                    <a:pt x="7798" y="9297"/>
                    <a:pt x="7771" y="9297"/>
                  </a:cubicBezTo>
                  <a:cubicBezTo>
                    <a:pt x="7771" y="9297"/>
                    <a:pt x="7744" y="9271"/>
                    <a:pt x="7744" y="9271"/>
                  </a:cubicBezTo>
                  <a:cubicBezTo>
                    <a:pt x="7744" y="9244"/>
                    <a:pt x="7771" y="9217"/>
                    <a:pt x="7771" y="9217"/>
                  </a:cubicBezTo>
                  <a:close/>
                  <a:moveTo>
                    <a:pt x="7932" y="9217"/>
                  </a:moveTo>
                  <a:cubicBezTo>
                    <a:pt x="7959" y="9217"/>
                    <a:pt x="7986" y="9244"/>
                    <a:pt x="7986" y="9271"/>
                  </a:cubicBezTo>
                  <a:cubicBezTo>
                    <a:pt x="7986" y="9271"/>
                    <a:pt x="7959" y="9297"/>
                    <a:pt x="7932" y="9297"/>
                  </a:cubicBezTo>
                  <a:cubicBezTo>
                    <a:pt x="7932" y="9297"/>
                    <a:pt x="7905" y="9271"/>
                    <a:pt x="7905" y="9271"/>
                  </a:cubicBezTo>
                  <a:cubicBezTo>
                    <a:pt x="7905" y="9244"/>
                    <a:pt x="7932" y="9217"/>
                    <a:pt x="7932" y="9217"/>
                  </a:cubicBezTo>
                  <a:close/>
                  <a:moveTo>
                    <a:pt x="7233" y="9297"/>
                  </a:moveTo>
                  <a:cubicBezTo>
                    <a:pt x="7233" y="9297"/>
                    <a:pt x="7260" y="9324"/>
                    <a:pt x="7260" y="9351"/>
                  </a:cubicBezTo>
                  <a:cubicBezTo>
                    <a:pt x="7260" y="9351"/>
                    <a:pt x="7233" y="9378"/>
                    <a:pt x="7233" y="9378"/>
                  </a:cubicBezTo>
                  <a:cubicBezTo>
                    <a:pt x="7206" y="9378"/>
                    <a:pt x="7179" y="9351"/>
                    <a:pt x="7179" y="9351"/>
                  </a:cubicBezTo>
                  <a:cubicBezTo>
                    <a:pt x="7179" y="9324"/>
                    <a:pt x="7206" y="9297"/>
                    <a:pt x="7233" y="9297"/>
                  </a:cubicBezTo>
                  <a:close/>
                  <a:moveTo>
                    <a:pt x="7394" y="9297"/>
                  </a:moveTo>
                  <a:cubicBezTo>
                    <a:pt x="7394" y="9297"/>
                    <a:pt x="7421" y="9324"/>
                    <a:pt x="7421" y="9351"/>
                  </a:cubicBezTo>
                  <a:cubicBezTo>
                    <a:pt x="7421" y="9351"/>
                    <a:pt x="7394" y="9378"/>
                    <a:pt x="7394" y="9378"/>
                  </a:cubicBezTo>
                  <a:cubicBezTo>
                    <a:pt x="7368" y="9378"/>
                    <a:pt x="7341" y="9351"/>
                    <a:pt x="7341" y="9351"/>
                  </a:cubicBezTo>
                  <a:cubicBezTo>
                    <a:pt x="7341" y="9324"/>
                    <a:pt x="7368" y="9297"/>
                    <a:pt x="7394" y="9297"/>
                  </a:cubicBezTo>
                  <a:close/>
                  <a:moveTo>
                    <a:pt x="7660" y="1"/>
                  </a:moveTo>
                  <a:cubicBezTo>
                    <a:pt x="7373" y="1"/>
                    <a:pt x="7085" y="94"/>
                    <a:pt x="6857" y="291"/>
                  </a:cubicBezTo>
                  <a:cubicBezTo>
                    <a:pt x="6077" y="936"/>
                    <a:pt x="6158" y="2334"/>
                    <a:pt x="6991" y="2764"/>
                  </a:cubicBezTo>
                  <a:lnTo>
                    <a:pt x="7314" y="2925"/>
                  </a:lnTo>
                  <a:lnTo>
                    <a:pt x="7287" y="3732"/>
                  </a:lnTo>
                  <a:cubicBezTo>
                    <a:pt x="7287" y="4162"/>
                    <a:pt x="7233" y="4888"/>
                    <a:pt x="7179" y="5318"/>
                  </a:cubicBezTo>
                  <a:cubicBezTo>
                    <a:pt x="7126" y="5775"/>
                    <a:pt x="7072" y="6448"/>
                    <a:pt x="7072" y="6851"/>
                  </a:cubicBezTo>
                  <a:cubicBezTo>
                    <a:pt x="7045" y="7631"/>
                    <a:pt x="6884" y="8545"/>
                    <a:pt x="6749" y="8625"/>
                  </a:cubicBezTo>
                  <a:cubicBezTo>
                    <a:pt x="6699" y="8659"/>
                    <a:pt x="6115" y="8681"/>
                    <a:pt x="5658" y="8681"/>
                  </a:cubicBezTo>
                  <a:cubicBezTo>
                    <a:pt x="5375" y="8681"/>
                    <a:pt x="5140" y="8673"/>
                    <a:pt x="5109" y="8652"/>
                  </a:cubicBezTo>
                  <a:cubicBezTo>
                    <a:pt x="5055" y="8625"/>
                    <a:pt x="5028" y="8168"/>
                    <a:pt x="5028" y="7604"/>
                  </a:cubicBezTo>
                  <a:cubicBezTo>
                    <a:pt x="5002" y="7066"/>
                    <a:pt x="5002" y="6152"/>
                    <a:pt x="4975" y="5587"/>
                  </a:cubicBezTo>
                  <a:lnTo>
                    <a:pt x="4975" y="4539"/>
                  </a:lnTo>
                  <a:lnTo>
                    <a:pt x="5217" y="4458"/>
                  </a:lnTo>
                  <a:cubicBezTo>
                    <a:pt x="5566" y="4297"/>
                    <a:pt x="5943" y="3840"/>
                    <a:pt x="6050" y="3436"/>
                  </a:cubicBezTo>
                  <a:cubicBezTo>
                    <a:pt x="6292" y="2603"/>
                    <a:pt x="5701" y="1823"/>
                    <a:pt x="4840" y="1823"/>
                  </a:cubicBezTo>
                  <a:cubicBezTo>
                    <a:pt x="4329" y="1823"/>
                    <a:pt x="3980" y="2038"/>
                    <a:pt x="3765" y="2468"/>
                  </a:cubicBezTo>
                  <a:cubicBezTo>
                    <a:pt x="3335" y="3302"/>
                    <a:pt x="3657" y="4270"/>
                    <a:pt x="4437" y="4431"/>
                  </a:cubicBezTo>
                  <a:cubicBezTo>
                    <a:pt x="4652" y="4485"/>
                    <a:pt x="4679" y="4512"/>
                    <a:pt x="4625" y="4861"/>
                  </a:cubicBezTo>
                  <a:cubicBezTo>
                    <a:pt x="4625" y="5076"/>
                    <a:pt x="4571" y="5345"/>
                    <a:pt x="4518" y="5453"/>
                  </a:cubicBezTo>
                  <a:cubicBezTo>
                    <a:pt x="4464" y="5587"/>
                    <a:pt x="4437" y="5990"/>
                    <a:pt x="4464" y="6394"/>
                  </a:cubicBezTo>
                  <a:cubicBezTo>
                    <a:pt x="4464" y="7093"/>
                    <a:pt x="4356" y="8249"/>
                    <a:pt x="4249" y="8518"/>
                  </a:cubicBezTo>
                  <a:cubicBezTo>
                    <a:pt x="4212" y="8611"/>
                    <a:pt x="4149" y="8639"/>
                    <a:pt x="3856" y="8639"/>
                  </a:cubicBezTo>
                  <a:cubicBezTo>
                    <a:pt x="3725" y="8639"/>
                    <a:pt x="3549" y="8634"/>
                    <a:pt x="3308" y="8625"/>
                  </a:cubicBezTo>
                  <a:cubicBezTo>
                    <a:pt x="2824" y="8598"/>
                    <a:pt x="2394" y="8572"/>
                    <a:pt x="2367" y="8518"/>
                  </a:cubicBezTo>
                  <a:cubicBezTo>
                    <a:pt x="2286" y="8464"/>
                    <a:pt x="2259" y="7792"/>
                    <a:pt x="2259" y="7335"/>
                  </a:cubicBezTo>
                  <a:cubicBezTo>
                    <a:pt x="2286" y="7120"/>
                    <a:pt x="2340" y="7039"/>
                    <a:pt x="2528" y="6958"/>
                  </a:cubicBezTo>
                  <a:cubicBezTo>
                    <a:pt x="3308" y="6663"/>
                    <a:pt x="3469" y="5533"/>
                    <a:pt x="2824" y="4996"/>
                  </a:cubicBezTo>
                  <a:cubicBezTo>
                    <a:pt x="2653" y="4846"/>
                    <a:pt x="2567" y="4799"/>
                    <a:pt x="2298" y="4799"/>
                  </a:cubicBezTo>
                  <a:cubicBezTo>
                    <a:pt x="2227" y="4799"/>
                    <a:pt x="2144" y="4802"/>
                    <a:pt x="2044" y="4807"/>
                  </a:cubicBezTo>
                  <a:cubicBezTo>
                    <a:pt x="1426" y="4861"/>
                    <a:pt x="1211" y="4996"/>
                    <a:pt x="1022" y="5426"/>
                  </a:cubicBezTo>
                  <a:cubicBezTo>
                    <a:pt x="915" y="5668"/>
                    <a:pt x="861" y="5775"/>
                    <a:pt x="942" y="6044"/>
                  </a:cubicBezTo>
                  <a:cubicBezTo>
                    <a:pt x="1022" y="6528"/>
                    <a:pt x="1291" y="6878"/>
                    <a:pt x="1641" y="6985"/>
                  </a:cubicBezTo>
                  <a:cubicBezTo>
                    <a:pt x="1963" y="7066"/>
                    <a:pt x="1963" y="7093"/>
                    <a:pt x="1910" y="7415"/>
                  </a:cubicBezTo>
                  <a:cubicBezTo>
                    <a:pt x="1883" y="7577"/>
                    <a:pt x="1802" y="7872"/>
                    <a:pt x="1748" y="8061"/>
                  </a:cubicBezTo>
                  <a:cubicBezTo>
                    <a:pt x="1641" y="8383"/>
                    <a:pt x="1614" y="8410"/>
                    <a:pt x="1264" y="8437"/>
                  </a:cubicBezTo>
                  <a:cubicBezTo>
                    <a:pt x="1049" y="8464"/>
                    <a:pt x="727" y="8491"/>
                    <a:pt x="539" y="8491"/>
                  </a:cubicBezTo>
                  <a:cubicBezTo>
                    <a:pt x="162" y="8491"/>
                    <a:pt x="55" y="8625"/>
                    <a:pt x="431" y="8652"/>
                  </a:cubicBezTo>
                  <a:cubicBezTo>
                    <a:pt x="754" y="8652"/>
                    <a:pt x="942" y="8706"/>
                    <a:pt x="969" y="8787"/>
                  </a:cubicBezTo>
                  <a:cubicBezTo>
                    <a:pt x="1005" y="8878"/>
                    <a:pt x="857" y="8944"/>
                    <a:pt x="732" y="8944"/>
                  </a:cubicBezTo>
                  <a:cubicBezTo>
                    <a:pt x="672" y="8944"/>
                    <a:pt x="618" y="8929"/>
                    <a:pt x="592" y="8894"/>
                  </a:cubicBezTo>
                  <a:cubicBezTo>
                    <a:pt x="567" y="8857"/>
                    <a:pt x="548" y="8837"/>
                    <a:pt x="535" y="8837"/>
                  </a:cubicBezTo>
                  <a:cubicBezTo>
                    <a:pt x="519" y="8837"/>
                    <a:pt x="512" y="8863"/>
                    <a:pt x="512" y="8921"/>
                  </a:cubicBezTo>
                  <a:cubicBezTo>
                    <a:pt x="512" y="9002"/>
                    <a:pt x="431" y="9055"/>
                    <a:pt x="216" y="9082"/>
                  </a:cubicBezTo>
                  <a:cubicBezTo>
                    <a:pt x="1" y="9109"/>
                    <a:pt x="28" y="9109"/>
                    <a:pt x="350" y="9136"/>
                  </a:cubicBezTo>
                  <a:cubicBezTo>
                    <a:pt x="1721" y="9136"/>
                    <a:pt x="3469" y="9271"/>
                    <a:pt x="3765" y="9351"/>
                  </a:cubicBezTo>
                  <a:cubicBezTo>
                    <a:pt x="3903" y="9391"/>
                    <a:pt x="4141" y="9416"/>
                    <a:pt x="4386" y="9416"/>
                  </a:cubicBezTo>
                  <a:cubicBezTo>
                    <a:pt x="4475" y="9416"/>
                    <a:pt x="4566" y="9412"/>
                    <a:pt x="4652" y="9405"/>
                  </a:cubicBezTo>
                  <a:cubicBezTo>
                    <a:pt x="4975" y="9378"/>
                    <a:pt x="5620" y="9378"/>
                    <a:pt x="6131" y="9378"/>
                  </a:cubicBezTo>
                  <a:cubicBezTo>
                    <a:pt x="6658" y="9384"/>
                    <a:pt x="7102" y="9388"/>
                    <a:pt x="7472" y="9388"/>
                  </a:cubicBezTo>
                  <a:cubicBezTo>
                    <a:pt x="8670" y="9388"/>
                    <a:pt x="9090" y="9353"/>
                    <a:pt x="9008" y="9271"/>
                  </a:cubicBezTo>
                  <a:cubicBezTo>
                    <a:pt x="8954" y="9217"/>
                    <a:pt x="8873" y="9163"/>
                    <a:pt x="8819" y="9163"/>
                  </a:cubicBezTo>
                  <a:cubicBezTo>
                    <a:pt x="8766" y="9136"/>
                    <a:pt x="8658" y="9136"/>
                    <a:pt x="8577" y="9136"/>
                  </a:cubicBezTo>
                  <a:cubicBezTo>
                    <a:pt x="8524" y="9109"/>
                    <a:pt x="8497" y="9082"/>
                    <a:pt x="8524" y="9029"/>
                  </a:cubicBezTo>
                  <a:cubicBezTo>
                    <a:pt x="8539" y="8997"/>
                    <a:pt x="8537" y="8984"/>
                    <a:pt x="8516" y="8984"/>
                  </a:cubicBezTo>
                  <a:cubicBezTo>
                    <a:pt x="8501" y="8984"/>
                    <a:pt x="8476" y="8991"/>
                    <a:pt x="8443" y="9002"/>
                  </a:cubicBezTo>
                  <a:cubicBezTo>
                    <a:pt x="8429" y="9009"/>
                    <a:pt x="8410" y="9012"/>
                    <a:pt x="8390" y="9012"/>
                  </a:cubicBezTo>
                  <a:cubicBezTo>
                    <a:pt x="8335" y="9012"/>
                    <a:pt x="8267" y="8987"/>
                    <a:pt x="8228" y="8948"/>
                  </a:cubicBezTo>
                  <a:cubicBezTo>
                    <a:pt x="8204" y="8924"/>
                    <a:pt x="8185" y="8910"/>
                    <a:pt x="8172" y="8910"/>
                  </a:cubicBezTo>
                  <a:cubicBezTo>
                    <a:pt x="8155" y="8910"/>
                    <a:pt x="8147" y="8930"/>
                    <a:pt x="8147" y="8975"/>
                  </a:cubicBezTo>
                  <a:cubicBezTo>
                    <a:pt x="8147" y="9014"/>
                    <a:pt x="8133" y="9039"/>
                    <a:pt x="8104" y="9039"/>
                  </a:cubicBezTo>
                  <a:cubicBezTo>
                    <a:pt x="8093" y="9039"/>
                    <a:pt x="8081" y="9036"/>
                    <a:pt x="8067" y="9029"/>
                  </a:cubicBezTo>
                  <a:cubicBezTo>
                    <a:pt x="8052" y="9021"/>
                    <a:pt x="8040" y="9018"/>
                    <a:pt x="8029" y="9018"/>
                  </a:cubicBezTo>
                  <a:cubicBezTo>
                    <a:pt x="8000" y="9018"/>
                    <a:pt x="7986" y="9043"/>
                    <a:pt x="7986" y="9082"/>
                  </a:cubicBezTo>
                  <a:cubicBezTo>
                    <a:pt x="7986" y="9120"/>
                    <a:pt x="7980" y="9140"/>
                    <a:pt x="7969" y="9140"/>
                  </a:cubicBezTo>
                  <a:cubicBezTo>
                    <a:pt x="7955" y="9140"/>
                    <a:pt x="7934" y="9113"/>
                    <a:pt x="7905" y="9055"/>
                  </a:cubicBezTo>
                  <a:cubicBezTo>
                    <a:pt x="7889" y="9022"/>
                    <a:pt x="7852" y="8999"/>
                    <a:pt x="7813" y="8999"/>
                  </a:cubicBezTo>
                  <a:cubicBezTo>
                    <a:pt x="7789" y="8999"/>
                    <a:pt x="7765" y="9008"/>
                    <a:pt x="7744" y="9029"/>
                  </a:cubicBezTo>
                  <a:cubicBezTo>
                    <a:pt x="7690" y="9055"/>
                    <a:pt x="7556" y="9082"/>
                    <a:pt x="7448" y="9109"/>
                  </a:cubicBezTo>
                  <a:cubicBezTo>
                    <a:pt x="7368" y="9109"/>
                    <a:pt x="7179" y="9136"/>
                    <a:pt x="7099" y="9190"/>
                  </a:cubicBezTo>
                  <a:cubicBezTo>
                    <a:pt x="7040" y="9200"/>
                    <a:pt x="7002" y="9206"/>
                    <a:pt x="6982" y="9206"/>
                  </a:cubicBezTo>
                  <a:cubicBezTo>
                    <a:pt x="6948" y="9206"/>
                    <a:pt x="6967" y="9187"/>
                    <a:pt x="7018" y="9136"/>
                  </a:cubicBezTo>
                  <a:cubicBezTo>
                    <a:pt x="7099" y="9082"/>
                    <a:pt x="7099" y="9055"/>
                    <a:pt x="7045" y="9055"/>
                  </a:cubicBezTo>
                  <a:cubicBezTo>
                    <a:pt x="6910" y="9055"/>
                    <a:pt x="6830" y="9082"/>
                    <a:pt x="6830" y="9136"/>
                  </a:cubicBezTo>
                  <a:cubicBezTo>
                    <a:pt x="6857" y="9163"/>
                    <a:pt x="6803" y="9190"/>
                    <a:pt x="6749" y="9190"/>
                  </a:cubicBezTo>
                  <a:cubicBezTo>
                    <a:pt x="6669" y="9190"/>
                    <a:pt x="6642" y="9163"/>
                    <a:pt x="6695" y="9109"/>
                  </a:cubicBezTo>
                  <a:cubicBezTo>
                    <a:pt x="6749" y="9055"/>
                    <a:pt x="6749" y="8975"/>
                    <a:pt x="6722" y="8948"/>
                  </a:cubicBezTo>
                  <a:cubicBezTo>
                    <a:pt x="6707" y="8916"/>
                    <a:pt x="6700" y="8903"/>
                    <a:pt x="6708" y="8903"/>
                  </a:cubicBezTo>
                  <a:cubicBezTo>
                    <a:pt x="6714" y="8903"/>
                    <a:pt x="6727" y="8910"/>
                    <a:pt x="6749" y="8921"/>
                  </a:cubicBezTo>
                  <a:cubicBezTo>
                    <a:pt x="6770" y="8942"/>
                    <a:pt x="6790" y="8950"/>
                    <a:pt x="6808" y="8950"/>
                  </a:cubicBezTo>
                  <a:cubicBezTo>
                    <a:pt x="6836" y="8950"/>
                    <a:pt x="6857" y="8927"/>
                    <a:pt x="6857" y="8894"/>
                  </a:cubicBezTo>
                  <a:cubicBezTo>
                    <a:pt x="6857" y="8855"/>
                    <a:pt x="6886" y="8830"/>
                    <a:pt x="6922" y="8830"/>
                  </a:cubicBezTo>
                  <a:cubicBezTo>
                    <a:pt x="6935" y="8830"/>
                    <a:pt x="6950" y="8833"/>
                    <a:pt x="6964" y="8840"/>
                  </a:cubicBezTo>
                  <a:cubicBezTo>
                    <a:pt x="6986" y="8848"/>
                    <a:pt x="7006" y="8851"/>
                    <a:pt x="7023" y="8851"/>
                  </a:cubicBezTo>
                  <a:cubicBezTo>
                    <a:pt x="7072" y="8851"/>
                    <a:pt x="7106" y="8826"/>
                    <a:pt x="7126" y="8787"/>
                  </a:cubicBezTo>
                  <a:cubicBezTo>
                    <a:pt x="7138" y="8762"/>
                    <a:pt x="7150" y="8749"/>
                    <a:pt x="7164" y="8749"/>
                  </a:cubicBezTo>
                  <a:cubicBezTo>
                    <a:pt x="7182" y="8749"/>
                    <a:pt x="7204" y="8769"/>
                    <a:pt x="7233" y="8814"/>
                  </a:cubicBezTo>
                  <a:cubicBezTo>
                    <a:pt x="7272" y="8853"/>
                    <a:pt x="7326" y="8878"/>
                    <a:pt x="7373" y="8878"/>
                  </a:cubicBezTo>
                  <a:cubicBezTo>
                    <a:pt x="7391" y="8878"/>
                    <a:pt x="7407" y="8874"/>
                    <a:pt x="7421" y="8867"/>
                  </a:cubicBezTo>
                  <a:cubicBezTo>
                    <a:pt x="7435" y="8861"/>
                    <a:pt x="7447" y="8857"/>
                    <a:pt x="7457" y="8857"/>
                  </a:cubicBezTo>
                  <a:cubicBezTo>
                    <a:pt x="7487" y="8857"/>
                    <a:pt x="7502" y="8887"/>
                    <a:pt x="7502" y="8948"/>
                  </a:cubicBezTo>
                  <a:cubicBezTo>
                    <a:pt x="7502" y="9000"/>
                    <a:pt x="7513" y="9030"/>
                    <a:pt x="7528" y="9030"/>
                  </a:cubicBezTo>
                  <a:cubicBezTo>
                    <a:pt x="7537" y="9030"/>
                    <a:pt x="7546" y="9021"/>
                    <a:pt x="7556" y="9002"/>
                  </a:cubicBezTo>
                  <a:cubicBezTo>
                    <a:pt x="7575" y="8962"/>
                    <a:pt x="7610" y="8937"/>
                    <a:pt x="7637" y="8937"/>
                  </a:cubicBezTo>
                  <a:cubicBezTo>
                    <a:pt x="7647" y="8937"/>
                    <a:pt x="7656" y="8941"/>
                    <a:pt x="7663" y="8948"/>
                  </a:cubicBezTo>
                  <a:cubicBezTo>
                    <a:pt x="7678" y="8955"/>
                    <a:pt x="7690" y="8958"/>
                    <a:pt x="7701" y="8958"/>
                  </a:cubicBezTo>
                  <a:cubicBezTo>
                    <a:pt x="7730" y="8958"/>
                    <a:pt x="7744" y="8934"/>
                    <a:pt x="7744" y="8894"/>
                  </a:cubicBezTo>
                  <a:cubicBezTo>
                    <a:pt x="7744" y="8854"/>
                    <a:pt x="7751" y="8834"/>
                    <a:pt x="7767" y="8834"/>
                  </a:cubicBezTo>
                  <a:cubicBezTo>
                    <a:pt x="7784" y="8834"/>
                    <a:pt x="7811" y="8854"/>
                    <a:pt x="7852" y="8894"/>
                  </a:cubicBezTo>
                  <a:cubicBezTo>
                    <a:pt x="7901" y="8927"/>
                    <a:pt x="7941" y="8950"/>
                    <a:pt x="7964" y="8950"/>
                  </a:cubicBezTo>
                  <a:cubicBezTo>
                    <a:pt x="7978" y="8950"/>
                    <a:pt x="7986" y="8942"/>
                    <a:pt x="7986" y="8921"/>
                  </a:cubicBezTo>
                  <a:cubicBezTo>
                    <a:pt x="7986" y="8871"/>
                    <a:pt x="8015" y="8850"/>
                    <a:pt x="8062" y="8850"/>
                  </a:cubicBezTo>
                  <a:cubicBezTo>
                    <a:pt x="8117" y="8850"/>
                    <a:pt x="8195" y="8878"/>
                    <a:pt x="8282" y="8921"/>
                  </a:cubicBezTo>
                  <a:cubicBezTo>
                    <a:pt x="8309" y="8934"/>
                    <a:pt x="8335" y="8941"/>
                    <a:pt x="8356" y="8941"/>
                  </a:cubicBezTo>
                  <a:cubicBezTo>
                    <a:pt x="8376" y="8941"/>
                    <a:pt x="8389" y="8934"/>
                    <a:pt x="8389" y="8921"/>
                  </a:cubicBezTo>
                  <a:cubicBezTo>
                    <a:pt x="8389" y="8902"/>
                    <a:pt x="8456" y="8883"/>
                    <a:pt x="8562" y="8883"/>
                  </a:cubicBezTo>
                  <a:cubicBezTo>
                    <a:pt x="8606" y="8883"/>
                    <a:pt x="8657" y="8886"/>
                    <a:pt x="8712" y="8894"/>
                  </a:cubicBezTo>
                  <a:cubicBezTo>
                    <a:pt x="8900" y="8894"/>
                    <a:pt x="9034" y="8894"/>
                    <a:pt x="9034" y="8840"/>
                  </a:cubicBezTo>
                  <a:cubicBezTo>
                    <a:pt x="9034" y="8787"/>
                    <a:pt x="8873" y="8733"/>
                    <a:pt x="8685" y="8733"/>
                  </a:cubicBezTo>
                  <a:cubicBezTo>
                    <a:pt x="8282" y="8706"/>
                    <a:pt x="7986" y="8679"/>
                    <a:pt x="7852" y="8679"/>
                  </a:cubicBezTo>
                  <a:cubicBezTo>
                    <a:pt x="7717" y="8652"/>
                    <a:pt x="7636" y="7281"/>
                    <a:pt x="7744" y="6367"/>
                  </a:cubicBezTo>
                  <a:cubicBezTo>
                    <a:pt x="7878" y="5130"/>
                    <a:pt x="7878" y="4324"/>
                    <a:pt x="7690" y="3840"/>
                  </a:cubicBezTo>
                  <a:cubicBezTo>
                    <a:pt x="7529" y="3329"/>
                    <a:pt x="7610" y="3006"/>
                    <a:pt x="7959" y="2899"/>
                  </a:cubicBezTo>
                  <a:cubicBezTo>
                    <a:pt x="8793" y="2576"/>
                    <a:pt x="9223" y="1447"/>
                    <a:pt x="8793" y="667"/>
                  </a:cubicBezTo>
                  <a:cubicBezTo>
                    <a:pt x="8578" y="237"/>
                    <a:pt x="8119" y="1"/>
                    <a:pt x="7660" y="1"/>
                  </a:cubicBezTo>
                  <a:close/>
                </a:path>
              </a:pathLst>
            </a:custGeom>
            <a:solidFill>
              <a:srgbClr val="CAB2D6"/>
            </a:solidFill>
            <a:ln w="3350" cap="flat" cmpd="sng">
              <a:solidFill>
                <a:srgbClr val="CAB2D6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2232775" y="2711375"/>
              <a:ext cx="347925" cy="186600"/>
            </a:xfrm>
            <a:custGeom>
              <a:avLst/>
              <a:gdLst/>
              <a:ahLst/>
              <a:cxnLst/>
              <a:rect l="l" t="t" r="r" b="b"/>
              <a:pathLst>
                <a:path w="13917" h="7464" extrusionOk="0">
                  <a:moveTo>
                    <a:pt x="7045" y="253"/>
                  </a:moveTo>
                  <a:cubicBezTo>
                    <a:pt x="7071" y="280"/>
                    <a:pt x="7071" y="306"/>
                    <a:pt x="7071" y="333"/>
                  </a:cubicBezTo>
                  <a:cubicBezTo>
                    <a:pt x="7052" y="352"/>
                    <a:pt x="7033" y="371"/>
                    <a:pt x="7014" y="371"/>
                  </a:cubicBezTo>
                  <a:cubicBezTo>
                    <a:pt x="7007" y="371"/>
                    <a:pt x="6999" y="368"/>
                    <a:pt x="6991" y="360"/>
                  </a:cubicBezTo>
                  <a:cubicBezTo>
                    <a:pt x="6964" y="360"/>
                    <a:pt x="6964" y="306"/>
                    <a:pt x="6964" y="280"/>
                  </a:cubicBezTo>
                  <a:cubicBezTo>
                    <a:pt x="6991" y="253"/>
                    <a:pt x="7018" y="253"/>
                    <a:pt x="7045" y="253"/>
                  </a:cubicBezTo>
                  <a:close/>
                  <a:moveTo>
                    <a:pt x="7370" y="295"/>
                  </a:moveTo>
                  <a:cubicBezTo>
                    <a:pt x="7351" y="295"/>
                    <a:pt x="7332" y="314"/>
                    <a:pt x="7313" y="333"/>
                  </a:cubicBezTo>
                  <a:cubicBezTo>
                    <a:pt x="7313" y="360"/>
                    <a:pt x="7313" y="387"/>
                    <a:pt x="7340" y="414"/>
                  </a:cubicBezTo>
                  <a:cubicBezTo>
                    <a:pt x="7367" y="414"/>
                    <a:pt x="7394" y="414"/>
                    <a:pt x="7421" y="387"/>
                  </a:cubicBezTo>
                  <a:cubicBezTo>
                    <a:pt x="7421" y="360"/>
                    <a:pt x="7421" y="306"/>
                    <a:pt x="7394" y="306"/>
                  </a:cubicBezTo>
                  <a:cubicBezTo>
                    <a:pt x="7386" y="299"/>
                    <a:pt x="7378" y="295"/>
                    <a:pt x="7370" y="295"/>
                  </a:cubicBezTo>
                  <a:close/>
                  <a:moveTo>
                    <a:pt x="6641" y="306"/>
                  </a:moveTo>
                  <a:cubicBezTo>
                    <a:pt x="6668" y="333"/>
                    <a:pt x="6695" y="360"/>
                    <a:pt x="6668" y="387"/>
                  </a:cubicBezTo>
                  <a:cubicBezTo>
                    <a:pt x="6668" y="406"/>
                    <a:pt x="6641" y="425"/>
                    <a:pt x="6616" y="425"/>
                  </a:cubicBezTo>
                  <a:cubicBezTo>
                    <a:pt x="6606" y="425"/>
                    <a:pt x="6595" y="422"/>
                    <a:pt x="6588" y="414"/>
                  </a:cubicBezTo>
                  <a:cubicBezTo>
                    <a:pt x="6561" y="414"/>
                    <a:pt x="6561" y="387"/>
                    <a:pt x="6561" y="333"/>
                  </a:cubicBezTo>
                  <a:cubicBezTo>
                    <a:pt x="6588" y="306"/>
                    <a:pt x="6614" y="306"/>
                    <a:pt x="6641" y="306"/>
                  </a:cubicBezTo>
                  <a:close/>
                  <a:moveTo>
                    <a:pt x="7417" y="209"/>
                  </a:moveTo>
                  <a:cubicBezTo>
                    <a:pt x="7444" y="209"/>
                    <a:pt x="7473" y="214"/>
                    <a:pt x="7502" y="226"/>
                  </a:cubicBezTo>
                  <a:cubicBezTo>
                    <a:pt x="7555" y="253"/>
                    <a:pt x="7582" y="306"/>
                    <a:pt x="7555" y="360"/>
                  </a:cubicBezTo>
                  <a:cubicBezTo>
                    <a:pt x="7513" y="445"/>
                    <a:pt x="7434" y="485"/>
                    <a:pt x="7369" y="485"/>
                  </a:cubicBezTo>
                  <a:cubicBezTo>
                    <a:pt x="7309" y="485"/>
                    <a:pt x="7260" y="451"/>
                    <a:pt x="7260" y="387"/>
                  </a:cubicBezTo>
                  <a:cubicBezTo>
                    <a:pt x="7239" y="281"/>
                    <a:pt x="7317" y="209"/>
                    <a:pt x="7417" y="209"/>
                  </a:cubicBezTo>
                  <a:close/>
                  <a:moveTo>
                    <a:pt x="6440" y="504"/>
                  </a:moveTo>
                  <a:cubicBezTo>
                    <a:pt x="6475" y="504"/>
                    <a:pt x="6473" y="517"/>
                    <a:pt x="6426" y="548"/>
                  </a:cubicBezTo>
                  <a:cubicBezTo>
                    <a:pt x="6372" y="602"/>
                    <a:pt x="6319" y="656"/>
                    <a:pt x="6372" y="710"/>
                  </a:cubicBezTo>
                  <a:cubicBezTo>
                    <a:pt x="6386" y="737"/>
                    <a:pt x="6386" y="750"/>
                    <a:pt x="6376" y="750"/>
                  </a:cubicBezTo>
                  <a:cubicBezTo>
                    <a:pt x="6366" y="750"/>
                    <a:pt x="6346" y="737"/>
                    <a:pt x="6319" y="710"/>
                  </a:cubicBezTo>
                  <a:cubicBezTo>
                    <a:pt x="6278" y="683"/>
                    <a:pt x="6238" y="669"/>
                    <a:pt x="6201" y="669"/>
                  </a:cubicBezTo>
                  <a:cubicBezTo>
                    <a:pt x="6164" y="669"/>
                    <a:pt x="6130" y="683"/>
                    <a:pt x="6104" y="710"/>
                  </a:cubicBezTo>
                  <a:cubicBezTo>
                    <a:pt x="6067" y="746"/>
                    <a:pt x="6042" y="761"/>
                    <a:pt x="6027" y="761"/>
                  </a:cubicBezTo>
                  <a:cubicBezTo>
                    <a:pt x="6010" y="761"/>
                    <a:pt x="6008" y="739"/>
                    <a:pt x="6023" y="710"/>
                  </a:cubicBezTo>
                  <a:cubicBezTo>
                    <a:pt x="6050" y="629"/>
                    <a:pt x="6184" y="548"/>
                    <a:pt x="6319" y="522"/>
                  </a:cubicBezTo>
                  <a:cubicBezTo>
                    <a:pt x="6374" y="510"/>
                    <a:pt x="6416" y="504"/>
                    <a:pt x="6440" y="504"/>
                  </a:cubicBezTo>
                  <a:close/>
                  <a:moveTo>
                    <a:pt x="6956" y="471"/>
                  </a:moveTo>
                  <a:cubicBezTo>
                    <a:pt x="6981" y="471"/>
                    <a:pt x="7021" y="504"/>
                    <a:pt x="7071" y="575"/>
                  </a:cubicBezTo>
                  <a:cubicBezTo>
                    <a:pt x="7098" y="656"/>
                    <a:pt x="7125" y="737"/>
                    <a:pt x="7098" y="790"/>
                  </a:cubicBezTo>
                  <a:cubicBezTo>
                    <a:pt x="7089" y="808"/>
                    <a:pt x="7077" y="817"/>
                    <a:pt x="7063" y="817"/>
                  </a:cubicBezTo>
                  <a:cubicBezTo>
                    <a:pt x="7036" y="817"/>
                    <a:pt x="7000" y="781"/>
                    <a:pt x="6964" y="710"/>
                  </a:cubicBezTo>
                  <a:cubicBezTo>
                    <a:pt x="6914" y="559"/>
                    <a:pt x="6916" y="471"/>
                    <a:pt x="6956" y="471"/>
                  </a:cubicBezTo>
                  <a:close/>
                  <a:moveTo>
                    <a:pt x="6695" y="710"/>
                  </a:moveTo>
                  <a:cubicBezTo>
                    <a:pt x="6722" y="737"/>
                    <a:pt x="6749" y="764"/>
                    <a:pt x="6722" y="790"/>
                  </a:cubicBezTo>
                  <a:cubicBezTo>
                    <a:pt x="6722" y="809"/>
                    <a:pt x="6695" y="828"/>
                    <a:pt x="6670" y="828"/>
                  </a:cubicBezTo>
                  <a:cubicBezTo>
                    <a:pt x="6659" y="828"/>
                    <a:pt x="6649" y="825"/>
                    <a:pt x="6641" y="817"/>
                  </a:cubicBezTo>
                  <a:cubicBezTo>
                    <a:pt x="6614" y="817"/>
                    <a:pt x="6614" y="764"/>
                    <a:pt x="6614" y="737"/>
                  </a:cubicBezTo>
                  <a:cubicBezTo>
                    <a:pt x="6641" y="710"/>
                    <a:pt x="6668" y="710"/>
                    <a:pt x="6695" y="710"/>
                  </a:cubicBezTo>
                  <a:close/>
                  <a:moveTo>
                    <a:pt x="6910" y="1059"/>
                  </a:moveTo>
                  <a:cubicBezTo>
                    <a:pt x="6937" y="1086"/>
                    <a:pt x="6937" y="1113"/>
                    <a:pt x="6937" y="1140"/>
                  </a:cubicBezTo>
                  <a:cubicBezTo>
                    <a:pt x="6918" y="1159"/>
                    <a:pt x="6899" y="1178"/>
                    <a:pt x="6880" y="1178"/>
                  </a:cubicBezTo>
                  <a:cubicBezTo>
                    <a:pt x="6872" y="1178"/>
                    <a:pt x="6864" y="1175"/>
                    <a:pt x="6856" y="1167"/>
                  </a:cubicBezTo>
                  <a:cubicBezTo>
                    <a:pt x="6829" y="1167"/>
                    <a:pt x="6829" y="1113"/>
                    <a:pt x="6829" y="1086"/>
                  </a:cubicBezTo>
                  <a:cubicBezTo>
                    <a:pt x="6856" y="1059"/>
                    <a:pt x="6883" y="1059"/>
                    <a:pt x="6910" y="1059"/>
                  </a:cubicBezTo>
                  <a:close/>
                  <a:moveTo>
                    <a:pt x="6614" y="1167"/>
                  </a:moveTo>
                  <a:cubicBezTo>
                    <a:pt x="6641" y="1194"/>
                    <a:pt x="6641" y="1221"/>
                    <a:pt x="6641" y="1247"/>
                  </a:cubicBezTo>
                  <a:cubicBezTo>
                    <a:pt x="6614" y="1274"/>
                    <a:pt x="6588" y="1274"/>
                    <a:pt x="6561" y="1274"/>
                  </a:cubicBezTo>
                  <a:cubicBezTo>
                    <a:pt x="6534" y="1274"/>
                    <a:pt x="6507" y="1221"/>
                    <a:pt x="6534" y="1194"/>
                  </a:cubicBezTo>
                  <a:cubicBezTo>
                    <a:pt x="6534" y="1167"/>
                    <a:pt x="6588" y="1167"/>
                    <a:pt x="6614" y="1167"/>
                  </a:cubicBezTo>
                  <a:close/>
                  <a:moveTo>
                    <a:pt x="7125" y="1167"/>
                  </a:moveTo>
                  <a:cubicBezTo>
                    <a:pt x="7152" y="1167"/>
                    <a:pt x="7125" y="1274"/>
                    <a:pt x="7071" y="1382"/>
                  </a:cubicBezTo>
                  <a:cubicBezTo>
                    <a:pt x="7025" y="1475"/>
                    <a:pt x="6958" y="1548"/>
                    <a:pt x="6906" y="1548"/>
                  </a:cubicBezTo>
                  <a:cubicBezTo>
                    <a:pt x="6898" y="1548"/>
                    <a:pt x="6890" y="1547"/>
                    <a:pt x="6883" y="1543"/>
                  </a:cubicBezTo>
                  <a:cubicBezTo>
                    <a:pt x="6829" y="1516"/>
                    <a:pt x="6856" y="1436"/>
                    <a:pt x="6937" y="1328"/>
                  </a:cubicBezTo>
                  <a:cubicBezTo>
                    <a:pt x="7018" y="1221"/>
                    <a:pt x="7098" y="1167"/>
                    <a:pt x="7125" y="1167"/>
                  </a:cubicBezTo>
                  <a:close/>
                  <a:moveTo>
                    <a:pt x="5941" y="1478"/>
                  </a:moveTo>
                  <a:cubicBezTo>
                    <a:pt x="5951" y="1478"/>
                    <a:pt x="5961" y="1482"/>
                    <a:pt x="5969" y="1489"/>
                  </a:cubicBezTo>
                  <a:cubicBezTo>
                    <a:pt x="5996" y="1489"/>
                    <a:pt x="5996" y="1543"/>
                    <a:pt x="5996" y="1570"/>
                  </a:cubicBezTo>
                  <a:cubicBezTo>
                    <a:pt x="5969" y="1597"/>
                    <a:pt x="5942" y="1597"/>
                    <a:pt x="5915" y="1597"/>
                  </a:cubicBezTo>
                  <a:cubicBezTo>
                    <a:pt x="5888" y="1570"/>
                    <a:pt x="5862" y="1543"/>
                    <a:pt x="5888" y="1516"/>
                  </a:cubicBezTo>
                  <a:cubicBezTo>
                    <a:pt x="5888" y="1497"/>
                    <a:pt x="5915" y="1478"/>
                    <a:pt x="5941" y="1478"/>
                  </a:cubicBezTo>
                  <a:close/>
                  <a:moveTo>
                    <a:pt x="10088" y="1479"/>
                  </a:moveTo>
                  <a:cubicBezTo>
                    <a:pt x="10136" y="1479"/>
                    <a:pt x="10171" y="1504"/>
                    <a:pt x="10190" y="1543"/>
                  </a:cubicBezTo>
                  <a:cubicBezTo>
                    <a:pt x="10190" y="1583"/>
                    <a:pt x="10176" y="1608"/>
                    <a:pt x="10136" y="1608"/>
                  </a:cubicBezTo>
                  <a:cubicBezTo>
                    <a:pt x="10122" y="1608"/>
                    <a:pt x="10104" y="1604"/>
                    <a:pt x="10083" y="1597"/>
                  </a:cubicBezTo>
                  <a:cubicBezTo>
                    <a:pt x="10002" y="1543"/>
                    <a:pt x="9975" y="1516"/>
                    <a:pt x="10029" y="1489"/>
                  </a:cubicBezTo>
                  <a:cubicBezTo>
                    <a:pt x="10051" y="1482"/>
                    <a:pt x="10070" y="1479"/>
                    <a:pt x="10088" y="1479"/>
                  </a:cubicBezTo>
                  <a:close/>
                  <a:moveTo>
                    <a:pt x="7367" y="1651"/>
                  </a:moveTo>
                  <a:cubicBezTo>
                    <a:pt x="7340" y="1651"/>
                    <a:pt x="7313" y="1651"/>
                    <a:pt x="7287" y="1678"/>
                  </a:cubicBezTo>
                  <a:cubicBezTo>
                    <a:pt x="7287" y="1705"/>
                    <a:pt x="7287" y="1758"/>
                    <a:pt x="7313" y="1758"/>
                  </a:cubicBezTo>
                  <a:cubicBezTo>
                    <a:pt x="7321" y="1766"/>
                    <a:pt x="7331" y="1769"/>
                    <a:pt x="7342" y="1769"/>
                  </a:cubicBezTo>
                  <a:cubicBezTo>
                    <a:pt x="7367" y="1769"/>
                    <a:pt x="7394" y="1750"/>
                    <a:pt x="7394" y="1731"/>
                  </a:cubicBezTo>
                  <a:cubicBezTo>
                    <a:pt x="7421" y="1705"/>
                    <a:pt x="7394" y="1678"/>
                    <a:pt x="7367" y="1651"/>
                  </a:cubicBezTo>
                  <a:close/>
                  <a:moveTo>
                    <a:pt x="6698" y="1720"/>
                  </a:moveTo>
                  <a:cubicBezTo>
                    <a:pt x="6706" y="1720"/>
                    <a:pt x="6714" y="1724"/>
                    <a:pt x="6722" y="1731"/>
                  </a:cubicBezTo>
                  <a:cubicBezTo>
                    <a:pt x="6749" y="1731"/>
                    <a:pt x="6749" y="1758"/>
                    <a:pt x="6749" y="1785"/>
                  </a:cubicBezTo>
                  <a:cubicBezTo>
                    <a:pt x="6733" y="1817"/>
                    <a:pt x="6717" y="1830"/>
                    <a:pt x="6702" y="1830"/>
                  </a:cubicBezTo>
                  <a:cubicBezTo>
                    <a:pt x="6690" y="1830"/>
                    <a:pt x="6679" y="1823"/>
                    <a:pt x="6668" y="1812"/>
                  </a:cubicBezTo>
                  <a:cubicBezTo>
                    <a:pt x="6641" y="1812"/>
                    <a:pt x="6641" y="1785"/>
                    <a:pt x="6641" y="1758"/>
                  </a:cubicBezTo>
                  <a:cubicBezTo>
                    <a:pt x="6660" y="1739"/>
                    <a:pt x="6679" y="1720"/>
                    <a:pt x="6698" y="1720"/>
                  </a:cubicBezTo>
                  <a:close/>
                  <a:moveTo>
                    <a:pt x="6403" y="1630"/>
                  </a:moveTo>
                  <a:cubicBezTo>
                    <a:pt x="6421" y="1630"/>
                    <a:pt x="6405" y="1686"/>
                    <a:pt x="6346" y="1785"/>
                  </a:cubicBezTo>
                  <a:cubicBezTo>
                    <a:pt x="6311" y="1889"/>
                    <a:pt x="6277" y="1937"/>
                    <a:pt x="6256" y="1937"/>
                  </a:cubicBezTo>
                  <a:cubicBezTo>
                    <a:pt x="6245" y="1937"/>
                    <a:pt x="6238" y="1922"/>
                    <a:pt x="6238" y="1893"/>
                  </a:cubicBezTo>
                  <a:cubicBezTo>
                    <a:pt x="6238" y="1812"/>
                    <a:pt x="6292" y="1705"/>
                    <a:pt x="6372" y="1651"/>
                  </a:cubicBezTo>
                  <a:cubicBezTo>
                    <a:pt x="6386" y="1637"/>
                    <a:pt x="6397" y="1630"/>
                    <a:pt x="6403" y="1630"/>
                  </a:cubicBezTo>
                  <a:close/>
                  <a:moveTo>
                    <a:pt x="9384" y="1785"/>
                  </a:moveTo>
                  <a:cubicBezTo>
                    <a:pt x="9437" y="1785"/>
                    <a:pt x="9464" y="1812"/>
                    <a:pt x="9437" y="1893"/>
                  </a:cubicBezTo>
                  <a:cubicBezTo>
                    <a:pt x="9403" y="1945"/>
                    <a:pt x="9379" y="1974"/>
                    <a:pt x="9360" y="1974"/>
                  </a:cubicBezTo>
                  <a:cubicBezTo>
                    <a:pt x="9349" y="1974"/>
                    <a:pt x="9339" y="1966"/>
                    <a:pt x="9330" y="1947"/>
                  </a:cubicBezTo>
                  <a:cubicBezTo>
                    <a:pt x="9303" y="1893"/>
                    <a:pt x="9330" y="1812"/>
                    <a:pt x="9384" y="1812"/>
                  </a:cubicBezTo>
                  <a:lnTo>
                    <a:pt x="9384" y="1785"/>
                  </a:lnTo>
                  <a:close/>
                  <a:moveTo>
                    <a:pt x="5474" y="1630"/>
                  </a:moveTo>
                  <a:cubicBezTo>
                    <a:pt x="5488" y="1630"/>
                    <a:pt x="5515" y="1684"/>
                    <a:pt x="5566" y="1785"/>
                  </a:cubicBezTo>
                  <a:cubicBezTo>
                    <a:pt x="5620" y="1893"/>
                    <a:pt x="5646" y="2027"/>
                    <a:pt x="5620" y="2081"/>
                  </a:cubicBezTo>
                  <a:cubicBezTo>
                    <a:pt x="5594" y="2132"/>
                    <a:pt x="5571" y="2156"/>
                    <a:pt x="5551" y="2156"/>
                  </a:cubicBezTo>
                  <a:cubicBezTo>
                    <a:pt x="5508" y="2156"/>
                    <a:pt x="5477" y="2042"/>
                    <a:pt x="5458" y="1839"/>
                  </a:cubicBezTo>
                  <a:cubicBezTo>
                    <a:pt x="5458" y="1697"/>
                    <a:pt x="5458" y="1630"/>
                    <a:pt x="5474" y="1630"/>
                  </a:cubicBezTo>
                  <a:close/>
                  <a:moveTo>
                    <a:pt x="7125" y="2162"/>
                  </a:moveTo>
                  <a:cubicBezTo>
                    <a:pt x="7152" y="2188"/>
                    <a:pt x="7179" y="2215"/>
                    <a:pt x="7152" y="2242"/>
                  </a:cubicBezTo>
                  <a:cubicBezTo>
                    <a:pt x="7152" y="2269"/>
                    <a:pt x="7098" y="2269"/>
                    <a:pt x="7071" y="2269"/>
                  </a:cubicBezTo>
                  <a:cubicBezTo>
                    <a:pt x="7045" y="2242"/>
                    <a:pt x="7045" y="2215"/>
                    <a:pt x="7045" y="2188"/>
                  </a:cubicBezTo>
                  <a:cubicBezTo>
                    <a:pt x="7071" y="2162"/>
                    <a:pt x="7098" y="2162"/>
                    <a:pt x="7125" y="2162"/>
                  </a:cubicBezTo>
                  <a:close/>
                  <a:moveTo>
                    <a:pt x="7791" y="300"/>
                  </a:moveTo>
                  <a:cubicBezTo>
                    <a:pt x="7824" y="300"/>
                    <a:pt x="7865" y="320"/>
                    <a:pt x="7905" y="360"/>
                  </a:cubicBezTo>
                  <a:cubicBezTo>
                    <a:pt x="7932" y="387"/>
                    <a:pt x="7959" y="401"/>
                    <a:pt x="7982" y="401"/>
                  </a:cubicBezTo>
                  <a:cubicBezTo>
                    <a:pt x="8006" y="401"/>
                    <a:pt x="8026" y="387"/>
                    <a:pt x="8039" y="360"/>
                  </a:cubicBezTo>
                  <a:cubicBezTo>
                    <a:pt x="8050" y="346"/>
                    <a:pt x="8073" y="339"/>
                    <a:pt x="8104" y="339"/>
                  </a:cubicBezTo>
                  <a:cubicBezTo>
                    <a:pt x="8301" y="339"/>
                    <a:pt x="8837" y="605"/>
                    <a:pt x="8953" y="790"/>
                  </a:cubicBezTo>
                  <a:cubicBezTo>
                    <a:pt x="9020" y="880"/>
                    <a:pt x="9087" y="932"/>
                    <a:pt x="9185" y="932"/>
                  </a:cubicBezTo>
                  <a:cubicBezTo>
                    <a:pt x="9205" y="932"/>
                    <a:pt x="9226" y="929"/>
                    <a:pt x="9249" y="925"/>
                  </a:cubicBezTo>
                  <a:cubicBezTo>
                    <a:pt x="9260" y="921"/>
                    <a:pt x="9273" y="920"/>
                    <a:pt x="9288" y="920"/>
                  </a:cubicBezTo>
                  <a:cubicBezTo>
                    <a:pt x="9385" y="920"/>
                    <a:pt x="9563" y="993"/>
                    <a:pt x="9679" y="1086"/>
                  </a:cubicBezTo>
                  <a:cubicBezTo>
                    <a:pt x="9921" y="1268"/>
                    <a:pt x="9982" y="1404"/>
                    <a:pt x="9872" y="1404"/>
                  </a:cubicBezTo>
                  <a:cubicBezTo>
                    <a:pt x="9836" y="1404"/>
                    <a:pt x="9780" y="1389"/>
                    <a:pt x="9706" y="1355"/>
                  </a:cubicBezTo>
                  <a:cubicBezTo>
                    <a:pt x="9599" y="1301"/>
                    <a:pt x="9545" y="1247"/>
                    <a:pt x="9599" y="1194"/>
                  </a:cubicBezTo>
                  <a:cubicBezTo>
                    <a:pt x="9653" y="1167"/>
                    <a:pt x="9626" y="1113"/>
                    <a:pt x="9545" y="1086"/>
                  </a:cubicBezTo>
                  <a:cubicBezTo>
                    <a:pt x="9524" y="1078"/>
                    <a:pt x="9505" y="1073"/>
                    <a:pt x="9486" y="1073"/>
                  </a:cubicBezTo>
                  <a:cubicBezTo>
                    <a:pt x="9384" y="1073"/>
                    <a:pt x="9305" y="1206"/>
                    <a:pt x="9169" y="1570"/>
                  </a:cubicBezTo>
                  <a:cubicBezTo>
                    <a:pt x="8970" y="2068"/>
                    <a:pt x="8741" y="2300"/>
                    <a:pt x="8374" y="2300"/>
                  </a:cubicBezTo>
                  <a:cubicBezTo>
                    <a:pt x="8245" y="2300"/>
                    <a:pt x="8100" y="2271"/>
                    <a:pt x="7932" y="2215"/>
                  </a:cubicBezTo>
                  <a:cubicBezTo>
                    <a:pt x="7663" y="2135"/>
                    <a:pt x="7502" y="2027"/>
                    <a:pt x="7529" y="1973"/>
                  </a:cubicBezTo>
                  <a:cubicBezTo>
                    <a:pt x="7555" y="1920"/>
                    <a:pt x="7502" y="1866"/>
                    <a:pt x="7394" y="1839"/>
                  </a:cubicBezTo>
                  <a:cubicBezTo>
                    <a:pt x="7152" y="1839"/>
                    <a:pt x="7179" y="1032"/>
                    <a:pt x="7448" y="710"/>
                  </a:cubicBezTo>
                  <a:cubicBezTo>
                    <a:pt x="7555" y="575"/>
                    <a:pt x="7663" y="414"/>
                    <a:pt x="7717" y="360"/>
                  </a:cubicBezTo>
                  <a:cubicBezTo>
                    <a:pt x="7730" y="320"/>
                    <a:pt x="7757" y="300"/>
                    <a:pt x="7791" y="300"/>
                  </a:cubicBezTo>
                  <a:close/>
                  <a:moveTo>
                    <a:pt x="6588" y="2027"/>
                  </a:moveTo>
                  <a:cubicBezTo>
                    <a:pt x="6829" y="2162"/>
                    <a:pt x="6803" y="2350"/>
                    <a:pt x="6534" y="2350"/>
                  </a:cubicBezTo>
                  <a:cubicBezTo>
                    <a:pt x="6372" y="2350"/>
                    <a:pt x="6265" y="2296"/>
                    <a:pt x="6292" y="2242"/>
                  </a:cubicBezTo>
                  <a:cubicBezTo>
                    <a:pt x="6292" y="2211"/>
                    <a:pt x="6319" y="2198"/>
                    <a:pt x="6353" y="2198"/>
                  </a:cubicBezTo>
                  <a:cubicBezTo>
                    <a:pt x="6377" y="2198"/>
                    <a:pt x="6404" y="2204"/>
                    <a:pt x="6426" y="2215"/>
                  </a:cubicBezTo>
                  <a:cubicBezTo>
                    <a:pt x="6436" y="2220"/>
                    <a:pt x="6446" y="2223"/>
                    <a:pt x="6455" y="2223"/>
                  </a:cubicBezTo>
                  <a:cubicBezTo>
                    <a:pt x="6498" y="2223"/>
                    <a:pt x="6534" y="2179"/>
                    <a:pt x="6534" y="2135"/>
                  </a:cubicBezTo>
                  <a:cubicBezTo>
                    <a:pt x="6507" y="2054"/>
                    <a:pt x="6534" y="2027"/>
                    <a:pt x="6588" y="2027"/>
                  </a:cubicBezTo>
                  <a:close/>
                  <a:moveTo>
                    <a:pt x="7312" y="2258"/>
                  </a:moveTo>
                  <a:cubicBezTo>
                    <a:pt x="7322" y="2258"/>
                    <a:pt x="7332" y="2261"/>
                    <a:pt x="7340" y="2269"/>
                  </a:cubicBezTo>
                  <a:cubicBezTo>
                    <a:pt x="7367" y="2269"/>
                    <a:pt x="7367" y="2323"/>
                    <a:pt x="7367" y="2350"/>
                  </a:cubicBezTo>
                  <a:cubicBezTo>
                    <a:pt x="7340" y="2377"/>
                    <a:pt x="7313" y="2377"/>
                    <a:pt x="7287" y="2377"/>
                  </a:cubicBezTo>
                  <a:cubicBezTo>
                    <a:pt x="7260" y="2350"/>
                    <a:pt x="7233" y="2323"/>
                    <a:pt x="7260" y="2296"/>
                  </a:cubicBezTo>
                  <a:cubicBezTo>
                    <a:pt x="7260" y="2277"/>
                    <a:pt x="7287" y="2258"/>
                    <a:pt x="7312" y="2258"/>
                  </a:cubicBezTo>
                  <a:close/>
                  <a:moveTo>
                    <a:pt x="6023" y="2377"/>
                  </a:moveTo>
                  <a:cubicBezTo>
                    <a:pt x="6050" y="2404"/>
                    <a:pt x="6077" y="2430"/>
                    <a:pt x="6050" y="2457"/>
                  </a:cubicBezTo>
                  <a:cubicBezTo>
                    <a:pt x="6050" y="2476"/>
                    <a:pt x="6023" y="2495"/>
                    <a:pt x="5998" y="2495"/>
                  </a:cubicBezTo>
                  <a:cubicBezTo>
                    <a:pt x="5987" y="2495"/>
                    <a:pt x="5977" y="2492"/>
                    <a:pt x="5969" y="2484"/>
                  </a:cubicBezTo>
                  <a:cubicBezTo>
                    <a:pt x="5942" y="2484"/>
                    <a:pt x="5942" y="2430"/>
                    <a:pt x="5942" y="2404"/>
                  </a:cubicBezTo>
                  <a:cubicBezTo>
                    <a:pt x="5969" y="2377"/>
                    <a:pt x="5996" y="2377"/>
                    <a:pt x="6023" y="2377"/>
                  </a:cubicBezTo>
                  <a:close/>
                  <a:moveTo>
                    <a:pt x="10833" y="2401"/>
                  </a:moveTo>
                  <a:cubicBezTo>
                    <a:pt x="10870" y="2401"/>
                    <a:pt x="10920" y="2424"/>
                    <a:pt x="10970" y="2457"/>
                  </a:cubicBezTo>
                  <a:cubicBezTo>
                    <a:pt x="11024" y="2538"/>
                    <a:pt x="11077" y="2619"/>
                    <a:pt x="11077" y="2646"/>
                  </a:cubicBezTo>
                  <a:cubicBezTo>
                    <a:pt x="11051" y="2646"/>
                    <a:pt x="10970" y="2646"/>
                    <a:pt x="10889" y="2592"/>
                  </a:cubicBezTo>
                  <a:cubicBezTo>
                    <a:pt x="10809" y="2565"/>
                    <a:pt x="10755" y="2484"/>
                    <a:pt x="10782" y="2430"/>
                  </a:cubicBezTo>
                  <a:cubicBezTo>
                    <a:pt x="10792" y="2410"/>
                    <a:pt x="10810" y="2401"/>
                    <a:pt x="10833" y="2401"/>
                  </a:cubicBezTo>
                  <a:close/>
                  <a:moveTo>
                    <a:pt x="8597" y="2425"/>
                  </a:moveTo>
                  <a:cubicBezTo>
                    <a:pt x="8637" y="2425"/>
                    <a:pt x="8658" y="2502"/>
                    <a:pt x="8658" y="2619"/>
                  </a:cubicBezTo>
                  <a:cubicBezTo>
                    <a:pt x="8644" y="2703"/>
                    <a:pt x="8630" y="2743"/>
                    <a:pt x="8616" y="2743"/>
                  </a:cubicBezTo>
                  <a:cubicBezTo>
                    <a:pt x="8603" y="2743"/>
                    <a:pt x="8590" y="2710"/>
                    <a:pt x="8577" y="2646"/>
                  </a:cubicBezTo>
                  <a:cubicBezTo>
                    <a:pt x="8523" y="2538"/>
                    <a:pt x="8523" y="2430"/>
                    <a:pt x="8577" y="2430"/>
                  </a:cubicBezTo>
                  <a:cubicBezTo>
                    <a:pt x="8584" y="2427"/>
                    <a:pt x="8591" y="2425"/>
                    <a:pt x="8597" y="2425"/>
                  </a:cubicBezTo>
                  <a:close/>
                  <a:moveTo>
                    <a:pt x="5719" y="2501"/>
                  </a:moveTo>
                  <a:cubicBezTo>
                    <a:pt x="5729" y="2501"/>
                    <a:pt x="5741" y="2504"/>
                    <a:pt x="5754" y="2511"/>
                  </a:cubicBezTo>
                  <a:cubicBezTo>
                    <a:pt x="5835" y="2538"/>
                    <a:pt x="5862" y="2619"/>
                    <a:pt x="5888" y="2699"/>
                  </a:cubicBezTo>
                  <a:cubicBezTo>
                    <a:pt x="5888" y="2743"/>
                    <a:pt x="5871" y="2787"/>
                    <a:pt x="5835" y="2787"/>
                  </a:cubicBezTo>
                  <a:cubicBezTo>
                    <a:pt x="5827" y="2787"/>
                    <a:pt x="5818" y="2785"/>
                    <a:pt x="5808" y="2780"/>
                  </a:cubicBezTo>
                  <a:cubicBezTo>
                    <a:pt x="5727" y="2753"/>
                    <a:pt x="5700" y="2672"/>
                    <a:pt x="5673" y="2592"/>
                  </a:cubicBezTo>
                  <a:cubicBezTo>
                    <a:pt x="5673" y="2531"/>
                    <a:pt x="5689" y="2501"/>
                    <a:pt x="5719" y="2501"/>
                  </a:cubicBezTo>
                  <a:close/>
                  <a:moveTo>
                    <a:pt x="7086" y="2400"/>
                  </a:moveTo>
                  <a:cubicBezTo>
                    <a:pt x="7093" y="2400"/>
                    <a:pt x="7113" y="2447"/>
                    <a:pt x="7152" y="2538"/>
                  </a:cubicBezTo>
                  <a:cubicBezTo>
                    <a:pt x="7233" y="2672"/>
                    <a:pt x="7260" y="2780"/>
                    <a:pt x="7260" y="2807"/>
                  </a:cubicBezTo>
                  <a:cubicBezTo>
                    <a:pt x="7248" y="2825"/>
                    <a:pt x="7235" y="2834"/>
                    <a:pt x="7223" y="2834"/>
                  </a:cubicBezTo>
                  <a:cubicBezTo>
                    <a:pt x="7182" y="2834"/>
                    <a:pt x="7140" y="2732"/>
                    <a:pt x="7098" y="2565"/>
                  </a:cubicBezTo>
                  <a:cubicBezTo>
                    <a:pt x="7084" y="2454"/>
                    <a:pt x="7078" y="2400"/>
                    <a:pt x="7086" y="2400"/>
                  </a:cubicBezTo>
                  <a:close/>
                  <a:moveTo>
                    <a:pt x="6564" y="2769"/>
                  </a:moveTo>
                  <a:cubicBezTo>
                    <a:pt x="6572" y="2769"/>
                    <a:pt x="6580" y="2772"/>
                    <a:pt x="6588" y="2780"/>
                  </a:cubicBezTo>
                  <a:cubicBezTo>
                    <a:pt x="6614" y="2780"/>
                    <a:pt x="6614" y="2834"/>
                    <a:pt x="6614" y="2861"/>
                  </a:cubicBezTo>
                  <a:cubicBezTo>
                    <a:pt x="6588" y="2888"/>
                    <a:pt x="6561" y="2888"/>
                    <a:pt x="6534" y="2888"/>
                  </a:cubicBezTo>
                  <a:cubicBezTo>
                    <a:pt x="6507" y="2861"/>
                    <a:pt x="6507" y="2834"/>
                    <a:pt x="6507" y="2807"/>
                  </a:cubicBezTo>
                  <a:cubicBezTo>
                    <a:pt x="6526" y="2788"/>
                    <a:pt x="6545" y="2769"/>
                    <a:pt x="6564" y="2769"/>
                  </a:cubicBezTo>
                  <a:close/>
                  <a:moveTo>
                    <a:pt x="6988" y="2746"/>
                  </a:moveTo>
                  <a:cubicBezTo>
                    <a:pt x="7017" y="2746"/>
                    <a:pt x="7013" y="2790"/>
                    <a:pt x="6991" y="2834"/>
                  </a:cubicBezTo>
                  <a:cubicBezTo>
                    <a:pt x="6973" y="2886"/>
                    <a:pt x="6945" y="2916"/>
                    <a:pt x="6920" y="2916"/>
                  </a:cubicBezTo>
                  <a:cubicBezTo>
                    <a:pt x="6906" y="2916"/>
                    <a:pt x="6893" y="2907"/>
                    <a:pt x="6883" y="2888"/>
                  </a:cubicBezTo>
                  <a:cubicBezTo>
                    <a:pt x="6856" y="2834"/>
                    <a:pt x="6910" y="2753"/>
                    <a:pt x="6964" y="2753"/>
                  </a:cubicBezTo>
                  <a:cubicBezTo>
                    <a:pt x="6974" y="2748"/>
                    <a:pt x="6982" y="2746"/>
                    <a:pt x="6988" y="2746"/>
                  </a:cubicBezTo>
                  <a:close/>
                  <a:moveTo>
                    <a:pt x="10271" y="1731"/>
                  </a:moveTo>
                  <a:cubicBezTo>
                    <a:pt x="10325" y="1731"/>
                    <a:pt x="10459" y="1839"/>
                    <a:pt x="10567" y="2000"/>
                  </a:cubicBezTo>
                  <a:cubicBezTo>
                    <a:pt x="10668" y="2143"/>
                    <a:pt x="10709" y="2208"/>
                    <a:pt x="10687" y="2208"/>
                  </a:cubicBezTo>
                  <a:cubicBezTo>
                    <a:pt x="10680" y="2208"/>
                    <a:pt x="10667" y="2202"/>
                    <a:pt x="10647" y="2188"/>
                  </a:cubicBezTo>
                  <a:cubicBezTo>
                    <a:pt x="10579" y="2120"/>
                    <a:pt x="10528" y="2087"/>
                    <a:pt x="10497" y="2087"/>
                  </a:cubicBezTo>
                  <a:cubicBezTo>
                    <a:pt x="10441" y="2087"/>
                    <a:pt x="10444" y="2188"/>
                    <a:pt x="10513" y="2377"/>
                  </a:cubicBezTo>
                  <a:cubicBezTo>
                    <a:pt x="10567" y="2484"/>
                    <a:pt x="10567" y="2619"/>
                    <a:pt x="10540" y="2672"/>
                  </a:cubicBezTo>
                  <a:cubicBezTo>
                    <a:pt x="10443" y="2818"/>
                    <a:pt x="10126" y="3030"/>
                    <a:pt x="9967" y="3030"/>
                  </a:cubicBezTo>
                  <a:cubicBezTo>
                    <a:pt x="9950" y="3030"/>
                    <a:pt x="9934" y="3027"/>
                    <a:pt x="9921" y="3022"/>
                  </a:cubicBezTo>
                  <a:cubicBezTo>
                    <a:pt x="9841" y="2995"/>
                    <a:pt x="9706" y="2941"/>
                    <a:pt x="9599" y="2914"/>
                  </a:cubicBezTo>
                  <a:cubicBezTo>
                    <a:pt x="9491" y="2861"/>
                    <a:pt x="9357" y="2834"/>
                    <a:pt x="9303" y="2834"/>
                  </a:cubicBezTo>
                  <a:cubicBezTo>
                    <a:pt x="9292" y="2837"/>
                    <a:pt x="9281" y="2839"/>
                    <a:pt x="9269" y="2839"/>
                  </a:cubicBezTo>
                  <a:cubicBezTo>
                    <a:pt x="9188" y="2839"/>
                    <a:pt x="9077" y="2766"/>
                    <a:pt x="9007" y="2672"/>
                  </a:cubicBezTo>
                  <a:cubicBezTo>
                    <a:pt x="8923" y="2588"/>
                    <a:pt x="8890" y="2548"/>
                    <a:pt x="8909" y="2548"/>
                  </a:cubicBezTo>
                  <a:cubicBezTo>
                    <a:pt x="8925" y="2548"/>
                    <a:pt x="8985" y="2581"/>
                    <a:pt x="9088" y="2646"/>
                  </a:cubicBezTo>
                  <a:cubicBezTo>
                    <a:pt x="9163" y="2689"/>
                    <a:pt x="9217" y="2710"/>
                    <a:pt x="9258" y="2710"/>
                  </a:cubicBezTo>
                  <a:cubicBezTo>
                    <a:pt x="9319" y="2710"/>
                    <a:pt x="9351" y="2662"/>
                    <a:pt x="9384" y="2565"/>
                  </a:cubicBezTo>
                  <a:cubicBezTo>
                    <a:pt x="9518" y="2000"/>
                    <a:pt x="9599" y="1920"/>
                    <a:pt x="10056" y="1920"/>
                  </a:cubicBezTo>
                  <a:cubicBezTo>
                    <a:pt x="10298" y="1920"/>
                    <a:pt x="10432" y="1866"/>
                    <a:pt x="10352" y="1839"/>
                  </a:cubicBezTo>
                  <a:cubicBezTo>
                    <a:pt x="10271" y="1812"/>
                    <a:pt x="10244" y="1758"/>
                    <a:pt x="10271" y="1731"/>
                  </a:cubicBezTo>
                  <a:close/>
                  <a:moveTo>
                    <a:pt x="11077" y="2834"/>
                  </a:moveTo>
                  <a:cubicBezTo>
                    <a:pt x="11158" y="2861"/>
                    <a:pt x="11266" y="2941"/>
                    <a:pt x="11293" y="3022"/>
                  </a:cubicBezTo>
                  <a:cubicBezTo>
                    <a:pt x="11305" y="3073"/>
                    <a:pt x="11306" y="3100"/>
                    <a:pt x="11286" y="3100"/>
                  </a:cubicBezTo>
                  <a:cubicBezTo>
                    <a:pt x="11264" y="3100"/>
                    <a:pt x="11216" y="3066"/>
                    <a:pt x="11131" y="2995"/>
                  </a:cubicBezTo>
                  <a:cubicBezTo>
                    <a:pt x="11024" y="2888"/>
                    <a:pt x="10997" y="2834"/>
                    <a:pt x="11077" y="2834"/>
                  </a:cubicBezTo>
                  <a:close/>
                  <a:moveTo>
                    <a:pt x="7232" y="2988"/>
                  </a:moveTo>
                  <a:cubicBezTo>
                    <a:pt x="7267" y="2988"/>
                    <a:pt x="7277" y="3036"/>
                    <a:pt x="7233" y="3103"/>
                  </a:cubicBezTo>
                  <a:cubicBezTo>
                    <a:pt x="7216" y="3136"/>
                    <a:pt x="7189" y="3159"/>
                    <a:pt x="7171" y="3159"/>
                  </a:cubicBezTo>
                  <a:cubicBezTo>
                    <a:pt x="7160" y="3159"/>
                    <a:pt x="7152" y="3150"/>
                    <a:pt x="7152" y="3130"/>
                  </a:cubicBezTo>
                  <a:cubicBezTo>
                    <a:pt x="7125" y="3076"/>
                    <a:pt x="7152" y="3022"/>
                    <a:pt x="7206" y="2995"/>
                  </a:cubicBezTo>
                  <a:cubicBezTo>
                    <a:pt x="7215" y="2990"/>
                    <a:pt x="7224" y="2988"/>
                    <a:pt x="7232" y="2988"/>
                  </a:cubicBezTo>
                  <a:close/>
                  <a:moveTo>
                    <a:pt x="10002" y="3156"/>
                  </a:moveTo>
                  <a:cubicBezTo>
                    <a:pt x="10029" y="3183"/>
                    <a:pt x="10056" y="3210"/>
                    <a:pt x="10029" y="3237"/>
                  </a:cubicBezTo>
                  <a:cubicBezTo>
                    <a:pt x="10029" y="3256"/>
                    <a:pt x="10002" y="3275"/>
                    <a:pt x="9977" y="3275"/>
                  </a:cubicBezTo>
                  <a:cubicBezTo>
                    <a:pt x="9966" y="3275"/>
                    <a:pt x="9956" y="3272"/>
                    <a:pt x="9948" y="3264"/>
                  </a:cubicBezTo>
                  <a:cubicBezTo>
                    <a:pt x="9921" y="3264"/>
                    <a:pt x="9921" y="3237"/>
                    <a:pt x="9921" y="3183"/>
                  </a:cubicBezTo>
                  <a:cubicBezTo>
                    <a:pt x="9948" y="3156"/>
                    <a:pt x="9975" y="3156"/>
                    <a:pt x="10002" y="3156"/>
                  </a:cubicBezTo>
                  <a:close/>
                  <a:moveTo>
                    <a:pt x="6937" y="3318"/>
                  </a:moveTo>
                  <a:cubicBezTo>
                    <a:pt x="6964" y="3345"/>
                    <a:pt x="6991" y="3371"/>
                    <a:pt x="6964" y="3398"/>
                  </a:cubicBezTo>
                  <a:cubicBezTo>
                    <a:pt x="6964" y="3417"/>
                    <a:pt x="6950" y="3436"/>
                    <a:pt x="6933" y="3436"/>
                  </a:cubicBezTo>
                  <a:cubicBezTo>
                    <a:pt x="6926" y="3436"/>
                    <a:pt x="6918" y="3433"/>
                    <a:pt x="6910" y="3425"/>
                  </a:cubicBezTo>
                  <a:cubicBezTo>
                    <a:pt x="6883" y="3425"/>
                    <a:pt x="6856" y="3371"/>
                    <a:pt x="6883" y="3345"/>
                  </a:cubicBezTo>
                  <a:cubicBezTo>
                    <a:pt x="6883" y="3318"/>
                    <a:pt x="6910" y="3318"/>
                    <a:pt x="6937" y="3318"/>
                  </a:cubicBezTo>
                  <a:close/>
                  <a:moveTo>
                    <a:pt x="9780" y="3569"/>
                  </a:moveTo>
                  <a:cubicBezTo>
                    <a:pt x="9792" y="3569"/>
                    <a:pt x="9803" y="3575"/>
                    <a:pt x="9814" y="3587"/>
                  </a:cubicBezTo>
                  <a:cubicBezTo>
                    <a:pt x="9841" y="3587"/>
                    <a:pt x="9841" y="3613"/>
                    <a:pt x="9841" y="3640"/>
                  </a:cubicBezTo>
                  <a:cubicBezTo>
                    <a:pt x="9822" y="3659"/>
                    <a:pt x="9803" y="3678"/>
                    <a:pt x="9784" y="3678"/>
                  </a:cubicBezTo>
                  <a:cubicBezTo>
                    <a:pt x="9776" y="3678"/>
                    <a:pt x="9768" y="3675"/>
                    <a:pt x="9760" y="3667"/>
                  </a:cubicBezTo>
                  <a:cubicBezTo>
                    <a:pt x="9733" y="3667"/>
                    <a:pt x="9733" y="3640"/>
                    <a:pt x="9733" y="3613"/>
                  </a:cubicBezTo>
                  <a:cubicBezTo>
                    <a:pt x="9749" y="3582"/>
                    <a:pt x="9765" y="3569"/>
                    <a:pt x="9780" y="3569"/>
                  </a:cubicBezTo>
                  <a:close/>
                  <a:moveTo>
                    <a:pt x="8092" y="3526"/>
                  </a:moveTo>
                  <a:cubicBezTo>
                    <a:pt x="8127" y="3526"/>
                    <a:pt x="8137" y="3574"/>
                    <a:pt x="8093" y="3640"/>
                  </a:cubicBezTo>
                  <a:cubicBezTo>
                    <a:pt x="8077" y="3674"/>
                    <a:pt x="8060" y="3697"/>
                    <a:pt x="8043" y="3697"/>
                  </a:cubicBezTo>
                  <a:cubicBezTo>
                    <a:pt x="8033" y="3697"/>
                    <a:pt x="8023" y="3688"/>
                    <a:pt x="8012" y="3667"/>
                  </a:cubicBezTo>
                  <a:cubicBezTo>
                    <a:pt x="7986" y="3613"/>
                    <a:pt x="8012" y="3560"/>
                    <a:pt x="8066" y="3533"/>
                  </a:cubicBezTo>
                  <a:cubicBezTo>
                    <a:pt x="8076" y="3528"/>
                    <a:pt x="8084" y="3526"/>
                    <a:pt x="8092" y="3526"/>
                  </a:cubicBezTo>
                  <a:close/>
                  <a:moveTo>
                    <a:pt x="11464" y="3404"/>
                  </a:moveTo>
                  <a:cubicBezTo>
                    <a:pt x="11489" y="3404"/>
                    <a:pt x="11517" y="3444"/>
                    <a:pt x="11561" y="3533"/>
                  </a:cubicBezTo>
                  <a:cubicBezTo>
                    <a:pt x="11615" y="3640"/>
                    <a:pt x="11642" y="3748"/>
                    <a:pt x="11642" y="3775"/>
                  </a:cubicBezTo>
                  <a:cubicBezTo>
                    <a:pt x="11642" y="3775"/>
                    <a:pt x="11561" y="3748"/>
                    <a:pt x="11481" y="3721"/>
                  </a:cubicBezTo>
                  <a:cubicBezTo>
                    <a:pt x="11400" y="3667"/>
                    <a:pt x="11373" y="3560"/>
                    <a:pt x="11400" y="3479"/>
                  </a:cubicBezTo>
                  <a:cubicBezTo>
                    <a:pt x="11424" y="3431"/>
                    <a:pt x="11443" y="3404"/>
                    <a:pt x="11464" y="3404"/>
                  </a:cubicBezTo>
                  <a:close/>
                  <a:moveTo>
                    <a:pt x="9491" y="3694"/>
                  </a:moveTo>
                  <a:cubicBezTo>
                    <a:pt x="9545" y="3694"/>
                    <a:pt x="9599" y="3721"/>
                    <a:pt x="9626" y="3775"/>
                  </a:cubicBezTo>
                  <a:cubicBezTo>
                    <a:pt x="9626" y="3806"/>
                    <a:pt x="9616" y="3819"/>
                    <a:pt x="9593" y="3819"/>
                  </a:cubicBezTo>
                  <a:cubicBezTo>
                    <a:pt x="9576" y="3819"/>
                    <a:pt x="9551" y="3813"/>
                    <a:pt x="9518" y="3802"/>
                  </a:cubicBezTo>
                  <a:cubicBezTo>
                    <a:pt x="9437" y="3775"/>
                    <a:pt x="9437" y="3721"/>
                    <a:pt x="9491" y="3694"/>
                  </a:cubicBezTo>
                  <a:close/>
                  <a:moveTo>
                    <a:pt x="8757" y="3716"/>
                  </a:moveTo>
                  <a:cubicBezTo>
                    <a:pt x="8791" y="3716"/>
                    <a:pt x="8785" y="3789"/>
                    <a:pt x="8738" y="3882"/>
                  </a:cubicBezTo>
                  <a:cubicBezTo>
                    <a:pt x="8695" y="3940"/>
                    <a:pt x="8667" y="3967"/>
                    <a:pt x="8651" y="3967"/>
                  </a:cubicBezTo>
                  <a:cubicBezTo>
                    <a:pt x="8637" y="3967"/>
                    <a:pt x="8631" y="3947"/>
                    <a:pt x="8631" y="3909"/>
                  </a:cubicBezTo>
                  <a:cubicBezTo>
                    <a:pt x="8631" y="3829"/>
                    <a:pt x="8685" y="3721"/>
                    <a:pt x="8738" y="3721"/>
                  </a:cubicBezTo>
                  <a:cubicBezTo>
                    <a:pt x="8745" y="3717"/>
                    <a:pt x="8752" y="3716"/>
                    <a:pt x="8757" y="3716"/>
                  </a:cubicBezTo>
                  <a:close/>
                  <a:moveTo>
                    <a:pt x="9597" y="3979"/>
                  </a:moveTo>
                  <a:cubicBezTo>
                    <a:pt x="9608" y="3979"/>
                    <a:pt x="9618" y="3982"/>
                    <a:pt x="9626" y="3990"/>
                  </a:cubicBezTo>
                  <a:cubicBezTo>
                    <a:pt x="9653" y="3990"/>
                    <a:pt x="9653" y="4017"/>
                    <a:pt x="9653" y="4044"/>
                  </a:cubicBezTo>
                  <a:cubicBezTo>
                    <a:pt x="9634" y="4063"/>
                    <a:pt x="9614" y="4082"/>
                    <a:pt x="9595" y="4082"/>
                  </a:cubicBezTo>
                  <a:cubicBezTo>
                    <a:pt x="9588" y="4082"/>
                    <a:pt x="9580" y="4078"/>
                    <a:pt x="9572" y="4071"/>
                  </a:cubicBezTo>
                  <a:cubicBezTo>
                    <a:pt x="9545" y="4071"/>
                    <a:pt x="9518" y="4044"/>
                    <a:pt x="9545" y="4017"/>
                  </a:cubicBezTo>
                  <a:cubicBezTo>
                    <a:pt x="9545" y="3998"/>
                    <a:pt x="9572" y="3979"/>
                    <a:pt x="9597" y="3979"/>
                  </a:cubicBezTo>
                  <a:close/>
                  <a:moveTo>
                    <a:pt x="11723" y="3990"/>
                  </a:moveTo>
                  <a:cubicBezTo>
                    <a:pt x="11750" y="4017"/>
                    <a:pt x="11777" y="4044"/>
                    <a:pt x="11750" y="4071"/>
                  </a:cubicBezTo>
                  <a:cubicBezTo>
                    <a:pt x="11750" y="4097"/>
                    <a:pt x="11696" y="4097"/>
                    <a:pt x="11669" y="4097"/>
                  </a:cubicBezTo>
                  <a:cubicBezTo>
                    <a:pt x="11642" y="4071"/>
                    <a:pt x="11642" y="4044"/>
                    <a:pt x="11642" y="4017"/>
                  </a:cubicBezTo>
                  <a:cubicBezTo>
                    <a:pt x="11669" y="3990"/>
                    <a:pt x="11696" y="3990"/>
                    <a:pt x="11723" y="3990"/>
                  </a:cubicBezTo>
                  <a:close/>
                  <a:moveTo>
                    <a:pt x="6476" y="3330"/>
                  </a:moveTo>
                  <a:cubicBezTo>
                    <a:pt x="6545" y="3330"/>
                    <a:pt x="6810" y="3435"/>
                    <a:pt x="7206" y="3613"/>
                  </a:cubicBezTo>
                  <a:cubicBezTo>
                    <a:pt x="7717" y="3882"/>
                    <a:pt x="8147" y="4071"/>
                    <a:pt x="8147" y="4097"/>
                  </a:cubicBezTo>
                  <a:cubicBezTo>
                    <a:pt x="8138" y="4112"/>
                    <a:pt x="8115" y="4119"/>
                    <a:pt x="8082" y="4119"/>
                  </a:cubicBezTo>
                  <a:cubicBezTo>
                    <a:pt x="7816" y="4119"/>
                    <a:pt x="6862" y="3682"/>
                    <a:pt x="6480" y="3371"/>
                  </a:cubicBezTo>
                  <a:cubicBezTo>
                    <a:pt x="6452" y="3343"/>
                    <a:pt x="6451" y="3330"/>
                    <a:pt x="6476" y="3330"/>
                  </a:cubicBezTo>
                  <a:close/>
                  <a:moveTo>
                    <a:pt x="11588" y="4205"/>
                  </a:moveTo>
                  <a:cubicBezTo>
                    <a:pt x="11642" y="4205"/>
                    <a:pt x="11723" y="4232"/>
                    <a:pt x="11723" y="4286"/>
                  </a:cubicBezTo>
                  <a:cubicBezTo>
                    <a:pt x="11739" y="4319"/>
                    <a:pt x="11725" y="4342"/>
                    <a:pt x="11699" y="4342"/>
                  </a:cubicBezTo>
                  <a:cubicBezTo>
                    <a:pt x="11683" y="4342"/>
                    <a:pt x="11663" y="4333"/>
                    <a:pt x="11642" y="4312"/>
                  </a:cubicBezTo>
                  <a:cubicBezTo>
                    <a:pt x="11561" y="4286"/>
                    <a:pt x="11535" y="4232"/>
                    <a:pt x="11588" y="4232"/>
                  </a:cubicBezTo>
                  <a:lnTo>
                    <a:pt x="11588" y="4205"/>
                  </a:lnTo>
                  <a:close/>
                  <a:moveTo>
                    <a:pt x="8523" y="4151"/>
                  </a:moveTo>
                  <a:cubicBezTo>
                    <a:pt x="8631" y="4178"/>
                    <a:pt x="8712" y="4232"/>
                    <a:pt x="8712" y="4312"/>
                  </a:cubicBezTo>
                  <a:cubicBezTo>
                    <a:pt x="8728" y="4346"/>
                    <a:pt x="8693" y="4369"/>
                    <a:pt x="8639" y="4369"/>
                  </a:cubicBezTo>
                  <a:cubicBezTo>
                    <a:pt x="8605" y="4369"/>
                    <a:pt x="8564" y="4360"/>
                    <a:pt x="8523" y="4339"/>
                  </a:cubicBezTo>
                  <a:cubicBezTo>
                    <a:pt x="8281" y="4205"/>
                    <a:pt x="8281" y="4151"/>
                    <a:pt x="8523" y="4151"/>
                  </a:cubicBezTo>
                  <a:close/>
                  <a:moveTo>
                    <a:pt x="10651" y="4355"/>
                  </a:moveTo>
                  <a:cubicBezTo>
                    <a:pt x="10658" y="4355"/>
                    <a:pt x="10666" y="4358"/>
                    <a:pt x="10674" y="4366"/>
                  </a:cubicBezTo>
                  <a:cubicBezTo>
                    <a:pt x="10701" y="4366"/>
                    <a:pt x="10728" y="4420"/>
                    <a:pt x="10701" y="4447"/>
                  </a:cubicBezTo>
                  <a:cubicBezTo>
                    <a:pt x="10701" y="4474"/>
                    <a:pt x="10647" y="4474"/>
                    <a:pt x="10620" y="4474"/>
                  </a:cubicBezTo>
                  <a:cubicBezTo>
                    <a:pt x="10594" y="4447"/>
                    <a:pt x="10594" y="4420"/>
                    <a:pt x="10594" y="4393"/>
                  </a:cubicBezTo>
                  <a:cubicBezTo>
                    <a:pt x="10613" y="4374"/>
                    <a:pt x="10632" y="4355"/>
                    <a:pt x="10651" y="4355"/>
                  </a:cubicBezTo>
                  <a:close/>
                  <a:moveTo>
                    <a:pt x="9330" y="4339"/>
                  </a:moveTo>
                  <a:cubicBezTo>
                    <a:pt x="9357" y="4339"/>
                    <a:pt x="9357" y="4393"/>
                    <a:pt x="9330" y="4447"/>
                  </a:cubicBezTo>
                  <a:cubicBezTo>
                    <a:pt x="9313" y="4498"/>
                    <a:pt x="9274" y="4517"/>
                    <a:pt x="9234" y="4517"/>
                  </a:cubicBezTo>
                  <a:cubicBezTo>
                    <a:pt x="9212" y="4517"/>
                    <a:pt x="9188" y="4511"/>
                    <a:pt x="9169" y="4501"/>
                  </a:cubicBezTo>
                  <a:cubicBezTo>
                    <a:pt x="9115" y="4474"/>
                    <a:pt x="9115" y="4420"/>
                    <a:pt x="9169" y="4393"/>
                  </a:cubicBezTo>
                  <a:cubicBezTo>
                    <a:pt x="9222" y="4339"/>
                    <a:pt x="9303" y="4339"/>
                    <a:pt x="9330" y="4339"/>
                  </a:cubicBezTo>
                  <a:close/>
                  <a:moveTo>
                    <a:pt x="9508" y="4219"/>
                  </a:moveTo>
                  <a:cubicBezTo>
                    <a:pt x="9527" y="4219"/>
                    <a:pt x="9549" y="4241"/>
                    <a:pt x="9572" y="4286"/>
                  </a:cubicBezTo>
                  <a:cubicBezTo>
                    <a:pt x="9626" y="4366"/>
                    <a:pt x="9787" y="4474"/>
                    <a:pt x="9948" y="4528"/>
                  </a:cubicBezTo>
                  <a:cubicBezTo>
                    <a:pt x="10110" y="4581"/>
                    <a:pt x="10217" y="4662"/>
                    <a:pt x="10217" y="4689"/>
                  </a:cubicBezTo>
                  <a:cubicBezTo>
                    <a:pt x="10204" y="4702"/>
                    <a:pt x="10184" y="4709"/>
                    <a:pt x="10157" y="4709"/>
                  </a:cubicBezTo>
                  <a:cubicBezTo>
                    <a:pt x="10130" y="4709"/>
                    <a:pt x="10096" y="4702"/>
                    <a:pt x="10056" y="4689"/>
                  </a:cubicBezTo>
                  <a:cubicBezTo>
                    <a:pt x="9975" y="4662"/>
                    <a:pt x="9814" y="4608"/>
                    <a:pt x="9679" y="4581"/>
                  </a:cubicBezTo>
                  <a:cubicBezTo>
                    <a:pt x="9518" y="4554"/>
                    <a:pt x="9464" y="4474"/>
                    <a:pt x="9464" y="4339"/>
                  </a:cubicBezTo>
                  <a:cubicBezTo>
                    <a:pt x="9464" y="4261"/>
                    <a:pt x="9483" y="4219"/>
                    <a:pt x="9508" y="4219"/>
                  </a:cubicBezTo>
                  <a:close/>
                  <a:moveTo>
                    <a:pt x="10509" y="4591"/>
                  </a:moveTo>
                  <a:cubicBezTo>
                    <a:pt x="10548" y="4591"/>
                    <a:pt x="10589" y="4604"/>
                    <a:pt x="10620" y="4635"/>
                  </a:cubicBezTo>
                  <a:cubicBezTo>
                    <a:pt x="10676" y="4747"/>
                    <a:pt x="10668" y="4807"/>
                    <a:pt x="10604" y="4807"/>
                  </a:cubicBezTo>
                  <a:cubicBezTo>
                    <a:pt x="10576" y="4807"/>
                    <a:pt x="10536" y="4795"/>
                    <a:pt x="10486" y="4770"/>
                  </a:cubicBezTo>
                  <a:cubicBezTo>
                    <a:pt x="10405" y="4716"/>
                    <a:pt x="10378" y="4662"/>
                    <a:pt x="10432" y="4608"/>
                  </a:cubicBezTo>
                  <a:cubicBezTo>
                    <a:pt x="10454" y="4597"/>
                    <a:pt x="10481" y="4591"/>
                    <a:pt x="10509" y="4591"/>
                  </a:cubicBezTo>
                  <a:close/>
                  <a:moveTo>
                    <a:pt x="11755" y="4511"/>
                  </a:moveTo>
                  <a:cubicBezTo>
                    <a:pt x="11764" y="4511"/>
                    <a:pt x="11751" y="4551"/>
                    <a:pt x="11723" y="4635"/>
                  </a:cubicBezTo>
                  <a:cubicBezTo>
                    <a:pt x="11666" y="4763"/>
                    <a:pt x="11437" y="4831"/>
                    <a:pt x="11222" y="4831"/>
                  </a:cubicBezTo>
                  <a:cubicBezTo>
                    <a:pt x="11029" y="4831"/>
                    <a:pt x="10847" y="4776"/>
                    <a:pt x="10809" y="4662"/>
                  </a:cubicBezTo>
                  <a:cubicBezTo>
                    <a:pt x="10777" y="4584"/>
                    <a:pt x="10764" y="4542"/>
                    <a:pt x="10775" y="4542"/>
                  </a:cubicBezTo>
                  <a:cubicBezTo>
                    <a:pt x="10782" y="4542"/>
                    <a:pt x="10802" y="4563"/>
                    <a:pt x="10836" y="4608"/>
                  </a:cubicBezTo>
                  <a:cubicBezTo>
                    <a:pt x="10889" y="4689"/>
                    <a:pt x="11057" y="4729"/>
                    <a:pt x="11232" y="4729"/>
                  </a:cubicBezTo>
                  <a:cubicBezTo>
                    <a:pt x="11407" y="4729"/>
                    <a:pt x="11588" y="4689"/>
                    <a:pt x="11669" y="4608"/>
                  </a:cubicBezTo>
                  <a:cubicBezTo>
                    <a:pt x="11720" y="4544"/>
                    <a:pt x="11747" y="4511"/>
                    <a:pt x="11755" y="4511"/>
                  </a:cubicBezTo>
                  <a:close/>
                  <a:moveTo>
                    <a:pt x="6034" y="3405"/>
                  </a:moveTo>
                  <a:cubicBezTo>
                    <a:pt x="6078" y="3405"/>
                    <a:pt x="6152" y="3458"/>
                    <a:pt x="6292" y="3560"/>
                  </a:cubicBezTo>
                  <a:cubicBezTo>
                    <a:pt x="6453" y="3667"/>
                    <a:pt x="6910" y="3936"/>
                    <a:pt x="7313" y="4124"/>
                  </a:cubicBezTo>
                  <a:cubicBezTo>
                    <a:pt x="7744" y="4312"/>
                    <a:pt x="8066" y="4528"/>
                    <a:pt x="8039" y="4554"/>
                  </a:cubicBezTo>
                  <a:cubicBezTo>
                    <a:pt x="7905" y="4770"/>
                    <a:pt x="7555" y="4985"/>
                    <a:pt x="7260" y="5038"/>
                  </a:cubicBezTo>
                  <a:cubicBezTo>
                    <a:pt x="7229" y="5042"/>
                    <a:pt x="7199" y="5044"/>
                    <a:pt x="7168" y="5044"/>
                  </a:cubicBezTo>
                  <a:cubicBezTo>
                    <a:pt x="6521" y="5044"/>
                    <a:pt x="5840" y="4255"/>
                    <a:pt x="5942" y="3613"/>
                  </a:cubicBezTo>
                  <a:cubicBezTo>
                    <a:pt x="5971" y="3472"/>
                    <a:pt x="5984" y="3405"/>
                    <a:pt x="6034" y="3405"/>
                  </a:cubicBezTo>
                  <a:close/>
                  <a:moveTo>
                    <a:pt x="7424" y="0"/>
                  </a:moveTo>
                  <a:cubicBezTo>
                    <a:pt x="6407" y="0"/>
                    <a:pt x="5527" y="487"/>
                    <a:pt x="5243" y="1436"/>
                  </a:cubicBezTo>
                  <a:cubicBezTo>
                    <a:pt x="5163" y="1705"/>
                    <a:pt x="5189" y="2027"/>
                    <a:pt x="5324" y="2377"/>
                  </a:cubicBezTo>
                  <a:lnTo>
                    <a:pt x="5512" y="2914"/>
                  </a:lnTo>
                  <a:lnTo>
                    <a:pt x="4840" y="3130"/>
                  </a:lnTo>
                  <a:cubicBezTo>
                    <a:pt x="4347" y="3321"/>
                    <a:pt x="3770" y="3415"/>
                    <a:pt x="3213" y="3415"/>
                  </a:cubicBezTo>
                  <a:cubicBezTo>
                    <a:pt x="2676" y="3415"/>
                    <a:pt x="2157" y="3328"/>
                    <a:pt x="1748" y="3156"/>
                  </a:cubicBezTo>
                  <a:cubicBezTo>
                    <a:pt x="108" y="2511"/>
                    <a:pt x="108" y="1059"/>
                    <a:pt x="1721" y="764"/>
                  </a:cubicBezTo>
                  <a:cubicBezTo>
                    <a:pt x="2340" y="656"/>
                    <a:pt x="2474" y="575"/>
                    <a:pt x="2232" y="441"/>
                  </a:cubicBezTo>
                  <a:cubicBezTo>
                    <a:pt x="2219" y="436"/>
                    <a:pt x="2197" y="434"/>
                    <a:pt x="2168" y="434"/>
                  </a:cubicBezTo>
                  <a:cubicBezTo>
                    <a:pt x="2027" y="434"/>
                    <a:pt x="1717" y="490"/>
                    <a:pt x="1425" y="602"/>
                  </a:cubicBezTo>
                  <a:cubicBezTo>
                    <a:pt x="350" y="952"/>
                    <a:pt x="0" y="1705"/>
                    <a:pt x="511" y="2592"/>
                  </a:cubicBezTo>
                  <a:cubicBezTo>
                    <a:pt x="726" y="2968"/>
                    <a:pt x="834" y="3049"/>
                    <a:pt x="1587" y="3345"/>
                  </a:cubicBezTo>
                  <a:cubicBezTo>
                    <a:pt x="2115" y="3567"/>
                    <a:pt x="2564" y="3674"/>
                    <a:pt x="3078" y="3674"/>
                  </a:cubicBezTo>
                  <a:cubicBezTo>
                    <a:pt x="3559" y="3674"/>
                    <a:pt x="4098" y="3580"/>
                    <a:pt x="4813" y="3398"/>
                  </a:cubicBezTo>
                  <a:lnTo>
                    <a:pt x="5808" y="3156"/>
                  </a:lnTo>
                  <a:lnTo>
                    <a:pt x="5727" y="3533"/>
                  </a:lnTo>
                  <a:cubicBezTo>
                    <a:pt x="5566" y="4151"/>
                    <a:pt x="5969" y="4850"/>
                    <a:pt x="6668" y="5173"/>
                  </a:cubicBezTo>
                  <a:cubicBezTo>
                    <a:pt x="6805" y="5237"/>
                    <a:pt x="6960" y="5268"/>
                    <a:pt x="7120" y="5268"/>
                  </a:cubicBezTo>
                  <a:cubicBezTo>
                    <a:pt x="7495" y="5268"/>
                    <a:pt x="7894" y="5098"/>
                    <a:pt x="8120" y="4796"/>
                  </a:cubicBezTo>
                  <a:cubicBezTo>
                    <a:pt x="8238" y="4632"/>
                    <a:pt x="8376" y="4549"/>
                    <a:pt x="8481" y="4549"/>
                  </a:cubicBezTo>
                  <a:cubicBezTo>
                    <a:pt x="8496" y="4549"/>
                    <a:pt x="8510" y="4551"/>
                    <a:pt x="8523" y="4554"/>
                  </a:cubicBezTo>
                  <a:cubicBezTo>
                    <a:pt x="8792" y="4689"/>
                    <a:pt x="10459" y="5012"/>
                    <a:pt x="11131" y="5065"/>
                  </a:cubicBezTo>
                  <a:cubicBezTo>
                    <a:pt x="11233" y="5071"/>
                    <a:pt x="11321" y="5074"/>
                    <a:pt x="11395" y="5074"/>
                  </a:cubicBezTo>
                  <a:cubicBezTo>
                    <a:pt x="11695" y="5074"/>
                    <a:pt x="11798" y="5022"/>
                    <a:pt x="11884" y="4850"/>
                  </a:cubicBezTo>
                  <a:cubicBezTo>
                    <a:pt x="12153" y="4286"/>
                    <a:pt x="11830" y="3264"/>
                    <a:pt x="11077" y="2242"/>
                  </a:cubicBezTo>
                  <a:cubicBezTo>
                    <a:pt x="10674" y="1705"/>
                    <a:pt x="10674" y="1705"/>
                    <a:pt x="10943" y="1489"/>
                  </a:cubicBezTo>
                  <a:cubicBezTo>
                    <a:pt x="11130" y="1346"/>
                    <a:pt x="11331" y="1279"/>
                    <a:pt x="11534" y="1279"/>
                  </a:cubicBezTo>
                  <a:cubicBezTo>
                    <a:pt x="12208" y="1279"/>
                    <a:pt x="12900" y="2014"/>
                    <a:pt x="13148" y="3130"/>
                  </a:cubicBezTo>
                  <a:cubicBezTo>
                    <a:pt x="13417" y="4312"/>
                    <a:pt x="13282" y="6087"/>
                    <a:pt x="12825" y="7028"/>
                  </a:cubicBezTo>
                  <a:cubicBezTo>
                    <a:pt x="12718" y="7243"/>
                    <a:pt x="12691" y="7431"/>
                    <a:pt x="12744" y="7458"/>
                  </a:cubicBezTo>
                  <a:cubicBezTo>
                    <a:pt x="12751" y="7462"/>
                    <a:pt x="12759" y="7463"/>
                    <a:pt x="12766" y="7463"/>
                  </a:cubicBezTo>
                  <a:cubicBezTo>
                    <a:pt x="12937" y="7463"/>
                    <a:pt x="13288" y="6619"/>
                    <a:pt x="13417" y="5899"/>
                  </a:cubicBezTo>
                  <a:cubicBezTo>
                    <a:pt x="13917" y="3353"/>
                    <a:pt x="12898" y="999"/>
                    <a:pt x="11580" y="999"/>
                  </a:cubicBezTo>
                  <a:cubicBezTo>
                    <a:pt x="11340" y="999"/>
                    <a:pt x="11089" y="1077"/>
                    <a:pt x="10836" y="1247"/>
                  </a:cubicBezTo>
                  <a:cubicBezTo>
                    <a:pt x="10669" y="1376"/>
                    <a:pt x="10575" y="1443"/>
                    <a:pt x="10491" y="1443"/>
                  </a:cubicBezTo>
                  <a:cubicBezTo>
                    <a:pt x="10399" y="1443"/>
                    <a:pt x="10318" y="1362"/>
                    <a:pt x="10163" y="1194"/>
                  </a:cubicBezTo>
                  <a:cubicBezTo>
                    <a:pt x="9362" y="392"/>
                    <a:pt x="8338" y="0"/>
                    <a:pt x="7424" y="0"/>
                  </a:cubicBezTo>
                  <a:close/>
                </a:path>
              </a:pathLst>
            </a:custGeom>
            <a:solidFill>
              <a:srgbClr val="FDBF6F"/>
            </a:solidFill>
            <a:ln w="3350" cap="flat" cmpd="sng">
              <a:solidFill>
                <a:srgbClr val="FDBF6F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2244425" y="2389025"/>
              <a:ext cx="498525" cy="253500"/>
            </a:xfrm>
            <a:custGeom>
              <a:avLst/>
              <a:gdLst/>
              <a:ahLst/>
              <a:cxnLst/>
              <a:rect l="l" t="t" r="r" b="b"/>
              <a:pathLst>
                <a:path w="19941" h="10140" extrusionOk="0">
                  <a:moveTo>
                    <a:pt x="6310" y="2775"/>
                  </a:moveTo>
                  <a:cubicBezTo>
                    <a:pt x="6330" y="2775"/>
                    <a:pt x="6350" y="2782"/>
                    <a:pt x="6363" y="2796"/>
                  </a:cubicBezTo>
                  <a:cubicBezTo>
                    <a:pt x="6390" y="2849"/>
                    <a:pt x="6363" y="2876"/>
                    <a:pt x="6337" y="2903"/>
                  </a:cubicBezTo>
                  <a:cubicBezTo>
                    <a:pt x="6323" y="2917"/>
                    <a:pt x="6303" y="2923"/>
                    <a:pt x="6283" y="2923"/>
                  </a:cubicBezTo>
                  <a:cubicBezTo>
                    <a:pt x="6263" y="2923"/>
                    <a:pt x="6242" y="2917"/>
                    <a:pt x="6229" y="2903"/>
                  </a:cubicBezTo>
                  <a:cubicBezTo>
                    <a:pt x="6202" y="2849"/>
                    <a:pt x="6229" y="2796"/>
                    <a:pt x="6256" y="2796"/>
                  </a:cubicBezTo>
                  <a:cubicBezTo>
                    <a:pt x="6269" y="2782"/>
                    <a:pt x="6290" y="2775"/>
                    <a:pt x="6310" y="2775"/>
                  </a:cubicBezTo>
                  <a:close/>
                  <a:moveTo>
                    <a:pt x="6606" y="2766"/>
                  </a:moveTo>
                  <a:cubicBezTo>
                    <a:pt x="6653" y="2766"/>
                    <a:pt x="6731" y="2778"/>
                    <a:pt x="6847" y="2796"/>
                  </a:cubicBezTo>
                  <a:cubicBezTo>
                    <a:pt x="7036" y="2849"/>
                    <a:pt x="7197" y="2930"/>
                    <a:pt x="7170" y="3011"/>
                  </a:cubicBezTo>
                  <a:cubicBezTo>
                    <a:pt x="7157" y="3051"/>
                    <a:pt x="7136" y="3071"/>
                    <a:pt x="7113" y="3071"/>
                  </a:cubicBezTo>
                  <a:cubicBezTo>
                    <a:pt x="7089" y="3071"/>
                    <a:pt x="7063" y="3051"/>
                    <a:pt x="7036" y="3011"/>
                  </a:cubicBezTo>
                  <a:cubicBezTo>
                    <a:pt x="7009" y="2970"/>
                    <a:pt x="6975" y="2950"/>
                    <a:pt x="6942" y="2950"/>
                  </a:cubicBezTo>
                  <a:cubicBezTo>
                    <a:pt x="6908" y="2950"/>
                    <a:pt x="6874" y="2970"/>
                    <a:pt x="6847" y="3011"/>
                  </a:cubicBezTo>
                  <a:cubicBezTo>
                    <a:pt x="6837" y="3042"/>
                    <a:pt x="6814" y="3058"/>
                    <a:pt x="6785" y="3058"/>
                  </a:cubicBezTo>
                  <a:cubicBezTo>
                    <a:pt x="6740" y="3058"/>
                    <a:pt x="6681" y="3022"/>
                    <a:pt x="6632" y="2957"/>
                  </a:cubicBezTo>
                  <a:cubicBezTo>
                    <a:pt x="6543" y="2813"/>
                    <a:pt x="6513" y="2766"/>
                    <a:pt x="6606" y="2766"/>
                  </a:cubicBezTo>
                  <a:close/>
                  <a:moveTo>
                    <a:pt x="6810" y="4068"/>
                  </a:moveTo>
                  <a:cubicBezTo>
                    <a:pt x="6834" y="4068"/>
                    <a:pt x="6859" y="4081"/>
                    <a:pt x="6874" y="4113"/>
                  </a:cubicBezTo>
                  <a:cubicBezTo>
                    <a:pt x="6874" y="4140"/>
                    <a:pt x="6874" y="4194"/>
                    <a:pt x="6847" y="4194"/>
                  </a:cubicBezTo>
                  <a:cubicBezTo>
                    <a:pt x="6834" y="4207"/>
                    <a:pt x="6814" y="4214"/>
                    <a:pt x="6794" y="4214"/>
                  </a:cubicBezTo>
                  <a:cubicBezTo>
                    <a:pt x="6773" y="4214"/>
                    <a:pt x="6753" y="4207"/>
                    <a:pt x="6740" y="4194"/>
                  </a:cubicBezTo>
                  <a:cubicBezTo>
                    <a:pt x="6713" y="4140"/>
                    <a:pt x="6713" y="4113"/>
                    <a:pt x="6767" y="4086"/>
                  </a:cubicBezTo>
                  <a:cubicBezTo>
                    <a:pt x="6778" y="4075"/>
                    <a:pt x="6794" y="4068"/>
                    <a:pt x="6810" y="4068"/>
                  </a:cubicBezTo>
                  <a:close/>
                  <a:moveTo>
                    <a:pt x="6940" y="4384"/>
                  </a:moveTo>
                  <a:cubicBezTo>
                    <a:pt x="6953" y="4384"/>
                    <a:pt x="6976" y="4392"/>
                    <a:pt x="7009" y="4409"/>
                  </a:cubicBezTo>
                  <a:cubicBezTo>
                    <a:pt x="7116" y="4489"/>
                    <a:pt x="7170" y="4597"/>
                    <a:pt x="7170" y="4678"/>
                  </a:cubicBezTo>
                  <a:cubicBezTo>
                    <a:pt x="7163" y="4691"/>
                    <a:pt x="7153" y="4698"/>
                    <a:pt x="7139" y="4698"/>
                  </a:cubicBezTo>
                  <a:cubicBezTo>
                    <a:pt x="7102" y="4698"/>
                    <a:pt x="7042" y="4643"/>
                    <a:pt x="6982" y="4543"/>
                  </a:cubicBezTo>
                  <a:cubicBezTo>
                    <a:pt x="6926" y="4431"/>
                    <a:pt x="6909" y="4384"/>
                    <a:pt x="6940" y="4384"/>
                  </a:cubicBezTo>
                  <a:close/>
                  <a:moveTo>
                    <a:pt x="7306" y="4821"/>
                  </a:moveTo>
                  <a:cubicBezTo>
                    <a:pt x="7327" y="4821"/>
                    <a:pt x="7343" y="4834"/>
                    <a:pt x="7358" y="4866"/>
                  </a:cubicBezTo>
                  <a:cubicBezTo>
                    <a:pt x="7385" y="4893"/>
                    <a:pt x="7385" y="4946"/>
                    <a:pt x="7358" y="4946"/>
                  </a:cubicBezTo>
                  <a:cubicBezTo>
                    <a:pt x="7331" y="4960"/>
                    <a:pt x="7311" y="4967"/>
                    <a:pt x="7294" y="4967"/>
                  </a:cubicBezTo>
                  <a:cubicBezTo>
                    <a:pt x="7278" y="4967"/>
                    <a:pt x="7264" y="4960"/>
                    <a:pt x="7251" y="4946"/>
                  </a:cubicBezTo>
                  <a:cubicBezTo>
                    <a:pt x="7224" y="4893"/>
                    <a:pt x="7224" y="4866"/>
                    <a:pt x="7251" y="4839"/>
                  </a:cubicBezTo>
                  <a:cubicBezTo>
                    <a:pt x="7273" y="4828"/>
                    <a:pt x="7291" y="4821"/>
                    <a:pt x="7306" y="4821"/>
                  </a:cubicBezTo>
                  <a:close/>
                  <a:moveTo>
                    <a:pt x="5290" y="5070"/>
                  </a:moveTo>
                  <a:cubicBezTo>
                    <a:pt x="5317" y="5070"/>
                    <a:pt x="5350" y="5089"/>
                    <a:pt x="5369" y="5108"/>
                  </a:cubicBezTo>
                  <a:cubicBezTo>
                    <a:pt x="5369" y="5135"/>
                    <a:pt x="5369" y="5188"/>
                    <a:pt x="5342" y="5215"/>
                  </a:cubicBezTo>
                  <a:cubicBezTo>
                    <a:pt x="5331" y="5226"/>
                    <a:pt x="5315" y="5233"/>
                    <a:pt x="5298" y="5233"/>
                  </a:cubicBezTo>
                  <a:cubicBezTo>
                    <a:pt x="5275" y="5233"/>
                    <a:pt x="5250" y="5220"/>
                    <a:pt x="5234" y="5188"/>
                  </a:cubicBezTo>
                  <a:cubicBezTo>
                    <a:pt x="5207" y="5162"/>
                    <a:pt x="5207" y="5108"/>
                    <a:pt x="5261" y="5081"/>
                  </a:cubicBezTo>
                  <a:cubicBezTo>
                    <a:pt x="5269" y="5073"/>
                    <a:pt x="5279" y="5070"/>
                    <a:pt x="5290" y="5070"/>
                  </a:cubicBezTo>
                  <a:close/>
                  <a:moveTo>
                    <a:pt x="7334" y="5150"/>
                  </a:moveTo>
                  <a:cubicBezTo>
                    <a:pt x="7361" y="5150"/>
                    <a:pt x="7393" y="5169"/>
                    <a:pt x="7412" y="5188"/>
                  </a:cubicBezTo>
                  <a:cubicBezTo>
                    <a:pt x="7439" y="5215"/>
                    <a:pt x="7412" y="5269"/>
                    <a:pt x="7385" y="5296"/>
                  </a:cubicBezTo>
                  <a:cubicBezTo>
                    <a:pt x="7377" y="5304"/>
                    <a:pt x="7367" y="5307"/>
                    <a:pt x="7356" y="5307"/>
                  </a:cubicBezTo>
                  <a:cubicBezTo>
                    <a:pt x="7329" y="5307"/>
                    <a:pt x="7297" y="5288"/>
                    <a:pt x="7278" y="5269"/>
                  </a:cubicBezTo>
                  <a:cubicBezTo>
                    <a:pt x="7251" y="5242"/>
                    <a:pt x="7278" y="5188"/>
                    <a:pt x="7304" y="5162"/>
                  </a:cubicBezTo>
                  <a:cubicBezTo>
                    <a:pt x="7312" y="5154"/>
                    <a:pt x="7323" y="5150"/>
                    <a:pt x="7334" y="5150"/>
                  </a:cubicBezTo>
                  <a:close/>
                  <a:moveTo>
                    <a:pt x="7676" y="3269"/>
                  </a:moveTo>
                  <a:cubicBezTo>
                    <a:pt x="7703" y="3269"/>
                    <a:pt x="7787" y="3358"/>
                    <a:pt x="7896" y="3521"/>
                  </a:cubicBezTo>
                  <a:cubicBezTo>
                    <a:pt x="8138" y="3844"/>
                    <a:pt x="8192" y="4113"/>
                    <a:pt x="8111" y="4597"/>
                  </a:cubicBezTo>
                  <a:cubicBezTo>
                    <a:pt x="8057" y="4946"/>
                    <a:pt x="7950" y="5269"/>
                    <a:pt x="7842" y="5350"/>
                  </a:cubicBezTo>
                  <a:cubicBezTo>
                    <a:pt x="7832" y="5357"/>
                    <a:pt x="7823" y="5360"/>
                    <a:pt x="7816" y="5360"/>
                  </a:cubicBezTo>
                  <a:cubicBezTo>
                    <a:pt x="7770" y="5360"/>
                    <a:pt x="7806" y="5211"/>
                    <a:pt x="7923" y="5000"/>
                  </a:cubicBezTo>
                  <a:cubicBezTo>
                    <a:pt x="8079" y="4687"/>
                    <a:pt x="8122" y="4588"/>
                    <a:pt x="8009" y="4588"/>
                  </a:cubicBezTo>
                  <a:cubicBezTo>
                    <a:pt x="7967" y="4588"/>
                    <a:pt x="7903" y="4602"/>
                    <a:pt x="7815" y="4624"/>
                  </a:cubicBezTo>
                  <a:cubicBezTo>
                    <a:pt x="7768" y="4636"/>
                    <a:pt x="7721" y="4641"/>
                    <a:pt x="7675" y="4641"/>
                  </a:cubicBezTo>
                  <a:cubicBezTo>
                    <a:pt x="7512" y="4641"/>
                    <a:pt x="7367" y="4573"/>
                    <a:pt x="7304" y="4489"/>
                  </a:cubicBezTo>
                  <a:cubicBezTo>
                    <a:pt x="7089" y="4167"/>
                    <a:pt x="7224" y="3683"/>
                    <a:pt x="7520" y="3629"/>
                  </a:cubicBezTo>
                  <a:cubicBezTo>
                    <a:pt x="7654" y="3602"/>
                    <a:pt x="7735" y="3468"/>
                    <a:pt x="7681" y="3333"/>
                  </a:cubicBezTo>
                  <a:cubicBezTo>
                    <a:pt x="7663" y="3289"/>
                    <a:pt x="7663" y="3269"/>
                    <a:pt x="7676" y="3269"/>
                  </a:cubicBezTo>
                  <a:close/>
                  <a:moveTo>
                    <a:pt x="5852" y="2933"/>
                  </a:moveTo>
                  <a:cubicBezTo>
                    <a:pt x="5877" y="2933"/>
                    <a:pt x="5896" y="2941"/>
                    <a:pt x="5906" y="2957"/>
                  </a:cubicBezTo>
                  <a:cubicBezTo>
                    <a:pt x="5960" y="3011"/>
                    <a:pt x="5745" y="3226"/>
                    <a:pt x="5449" y="3414"/>
                  </a:cubicBezTo>
                  <a:cubicBezTo>
                    <a:pt x="4965" y="3737"/>
                    <a:pt x="4939" y="3790"/>
                    <a:pt x="5154" y="4032"/>
                  </a:cubicBezTo>
                  <a:cubicBezTo>
                    <a:pt x="5342" y="4274"/>
                    <a:pt x="5342" y="4328"/>
                    <a:pt x="5073" y="4382"/>
                  </a:cubicBezTo>
                  <a:cubicBezTo>
                    <a:pt x="4831" y="4463"/>
                    <a:pt x="4804" y="4570"/>
                    <a:pt x="4912" y="4812"/>
                  </a:cubicBezTo>
                  <a:cubicBezTo>
                    <a:pt x="4965" y="5000"/>
                    <a:pt x="5073" y="5269"/>
                    <a:pt x="5154" y="5430"/>
                  </a:cubicBezTo>
                  <a:cubicBezTo>
                    <a:pt x="5190" y="5528"/>
                    <a:pt x="5199" y="5576"/>
                    <a:pt x="5183" y="5576"/>
                  </a:cubicBezTo>
                  <a:cubicBezTo>
                    <a:pt x="5163" y="5576"/>
                    <a:pt x="5107" y="5508"/>
                    <a:pt x="5019" y="5377"/>
                  </a:cubicBezTo>
                  <a:cubicBezTo>
                    <a:pt x="4697" y="4920"/>
                    <a:pt x="4643" y="4355"/>
                    <a:pt x="4912" y="4301"/>
                  </a:cubicBezTo>
                  <a:cubicBezTo>
                    <a:pt x="5046" y="4274"/>
                    <a:pt x="5100" y="4194"/>
                    <a:pt x="5073" y="4113"/>
                  </a:cubicBezTo>
                  <a:cubicBezTo>
                    <a:pt x="5046" y="4086"/>
                    <a:pt x="5006" y="4073"/>
                    <a:pt x="4962" y="4073"/>
                  </a:cubicBezTo>
                  <a:cubicBezTo>
                    <a:pt x="4918" y="4073"/>
                    <a:pt x="4871" y="4086"/>
                    <a:pt x="4831" y="4113"/>
                  </a:cubicBezTo>
                  <a:cubicBezTo>
                    <a:pt x="4812" y="4122"/>
                    <a:pt x="4797" y="4127"/>
                    <a:pt x="4784" y="4127"/>
                  </a:cubicBezTo>
                  <a:cubicBezTo>
                    <a:pt x="4725" y="4127"/>
                    <a:pt x="4733" y="4026"/>
                    <a:pt x="4777" y="3871"/>
                  </a:cubicBezTo>
                  <a:cubicBezTo>
                    <a:pt x="4898" y="3533"/>
                    <a:pt x="5628" y="2933"/>
                    <a:pt x="5852" y="2933"/>
                  </a:cubicBezTo>
                  <a:close/>
                  <a:moveTo>
                    <a:pt x="5371" y="5742"/>
                  </a:moveTo>
                  <a:cubicBezTo>
                    <a:pt x="5398" y="5742"/>
                    <a:pt x="5430" y="5761"/>
                    <a:pt x="5449" y="5780"/>
                  </a:cubicBezTo>
                  <a:cubicBezTo>
                    <a:pt x="5476" y="5807"/>
                    <a:pt x="5449" y="5861"/>
                    <a:pt x="5422" y="5887"/>
                  </a:cubicBezTo>
                  <a:cubicBezTo>
                    <a:pt x="5415" y="5895"/>
                    <a:pt x="5404" y="5899"/>
                    <a:pt x="5393" y="5899"/>
                  </a:cubicBezTo>
                  <a:cubicBezTo>
                    <a:pt x="5366" y="5899"/>
                    <a:pt x="5334" y="5880"/>
                    <a:pt x="5315" y="5861"/>
                  </a:cubicBezTo>
                  <a:cubicBezTo>
                    <a:pt x="5288" y="5834"/>
                    <a:pt x="5315" y="5780"/>
                    <a:pt x="5342" y="5753"/>
                  </a:cubicBezTo>
                  <a:cubicBezTo>
                    <a:pt x="5350" y="5745"/>
                    <a:pt x="5360" y="5742"/>
                    <a:pt x="5371" y="5742"/>
                  </a:cubicBezTo>
                  <a:close/>
                  <a:moveTo>
                    <a:pt x="6189" y="4837"/>
                  </a:moveTo>
                  <a:cubicBezTo>
                    <a:pt x="6611" y="4837"/>
                    <a:pt x="7103" y="5295"/>
                    <a:pt x="7009" y="5807"/>
                  </a:cubicBezTo>
                  <a:cubicBezTo>
                    <a:pt x="6955" y="5995"/>
                    <a:pt x="6928" y="6156"/>
                    <a:pt x="6901" y="6156"/>
                  </a:cubicBezTo>
                  <a:cubicBezTo>
                    <a:pt x="6901" y="6156"/>
                    <a:pt x="6740" y="6183"/>
                    <a:pt x="6525" y="6183"/>
                  </a:cubicBezTo>
                  <a:cubicBezTo>
                    <a:pt x="6463" y="6189"/>
                    <a:pt x="6404" y="6192"/>
                    <a:pt x="6347" y="6192"/>
                  </a:cubicBezTo>
                  <a:cubicBezTo>
                    <a:pt x="5911" y="6192"/>
                    <a:pt x="5634" y="6015"/>
                    <a:pt x="5611" y="5753"/>
                  </a:cubicBezTo>
                  <a:cubicBezTo>
                    <a:pt x="5584" y="5592"/>
                    <a:pt x="5503" y="5430"/>
                    <a:pt x="5422" y="5404"/>
                  </a:cubicBezTo>
                  <a:cubicBezTo>
                    <a:pt x="5342" y="5377"/>
                    <a:pt x="5342" y="5377"/>
                    <a:pt x="5422" y="5377"/>
                  </a:cubicBezTo>
                  <a:cubicBezTo>
                    <a:pt x="5530" y="5377"/>
                    <a:pt x="5664" y="5269"/>
                    <a:pt x="5745" y="5108"/>
                  </a:cubicBezTo>
                  <a:cubicBezTo>
                    <a:pt x="5848" y="4917"/>
                    <a:pt x="6012" y="4837"/>
                    <a:pt x="6189" y="4837"/>
                  </a:cubicBezTo>
                  <a:close/>
                  <a:moveTo>
                    <a:pt x="19818" y="0"/>
                  </a:moveTo>
                  <a:cubicBezTo>
                    <a:pt x="19663" y="0"/>
                    <a:pt x="19232" y="252"/>
                    <a:pt x="18301" y="887"/>
                  </a:cubicBezTo>
                  <a:cubicBezTo>
                    <a:pt x="14564" y="3387"/>
                    <a:pt x="9724" y="5861"/>
                    <a:pt x="8165" y="6049"/>
                  </a:cubicBezTo>
                  <a:lnTo>
                    <a:pt x="7600" y="6103"/>
                  </a:lnTo>
                  <a:lnTo>
                    <a:pt x="8030" y="5565"/>
                  </a:lnTo>
                  <a:cubicBezTo>
                    <a:pt x="8837" y="4570"/>
                    <a:pt x="8487" y="3199"/>
                    <a:pt x="7331" y="2661"/>
                  </a:cubicBezTo>
                  <a:cubicBezTo>
                    <a:pt x="7055" y="2534"/>
                    <a:pt x="6788" y="2469"/>
                    <a:pt x="6517" y="2469"/>
                  </a:cubicBezTo>
                  <a:cubicBezTo>
                    <a:pt x="6102" y="2469"/>
                    <a:pt x="5679" y="2621"/>
                    <a:pt x="5207" y="2930"/>
                  </a:cubicBezTo>
                  <a:cubicBezTo>
                    <a:pt x="4455" y="3441"/>
                    <a:pt x="4293" y="3844"/>
                    <a:pt x="4481" y="4839"/>
                  </a:cubicBezTo>
                  <a:cubicBezTo>
                    <a:pt x="4616" y="5484"/>
                    <a:pt x="4723" y="5699"/>
                    <a:pt x="5019" y="5968"/>
                  </a:cubicBezTo>
                  <a:cubicBezTo>
                    <a:pt x="5383" y="6268"/>
                    <a:pt x="6106" y="6500"/>
                    <a:pt x="6507" y="6500"/>
                  </a:cubicBezTo>
                  <a:cubicBezTo>
                    <a:pt x="6610" y="6500"/>
                    <a:pt x="6691" y="6485"/>
                    <a:pt x="6740" y="6452"/>
                  </a:cubicBezTo>
                  <a:cubicBezTo>
                    <a:pt x="6796" y="6414"/>
                    <a:pt x="6843" y="6397"/>
                    <a:pt x="6880" y="6397"/>
                  </a:cubicBezTo>
                  <a:cubicBezTo>
                    <a:pt x="7163" y="6397"/>
                    <a:pt x="6919" y="7384"/>
                    <a:pt x="6444" y="7931"/>
                  </a:cubicBezTo>
                  <a:cubicBezTo>
                    <a:pt x="6202" y="8253"/>
                    <a:pt x="5933" y="8415"/>
                    <a:pt x="5557" y="8522"/>
                  </a:cubicBezTo>
                  <a:cubicBezTo>
                    <a:pt x="5442" y="8553"/>
                    <a:pt x="5338" y="8569"/>
                    <a:pt x="5241" y="8569"/>
                  </a:cubicBezTo>
                  <a:cubicBezTo>
                    <a:pt x="4905" y="8569"/>
                    <a:pt x="4648" y="8371"/>
                    <a:pt x="4293" y="7850"/>
                  </a:cubicBezTo>
                  <a:cubicBezTo>
                    <a:pt x="3993" y="7422"/>
                    <a:pt x="3113" y="6976"/>
                    <a:pt x="2686" y="6976"/>
                  </a:cubicBezTo>
                  <a:cubicBezTo>
                    <a:pt x="2577" y="6976"/>
                    <a:pt x="2498" y="7005"/>
                    <a:pt x="2465" y="7070"/>
                  </a:cubicBezTo>
                  <a:cubicBezTo>
                    <a:pt x="2452" y="7111"/>
                    <a:pt x="2425" y="7131"/>
                    <a:pt x="2398" y="7131"/>
                  </a:cubicBezTo>
                  <a:cubicBezTo>
                    <a:pt x="2371" y="7131"/>
                    <a:pt x="2344" y="7111"/>
                    <a:pt x="2331" y="7070"/>
                  </a:cubicBezTo>
                  <a:cubicBezTo>
                    <a:pt x="2314" y="7053"/>
                    <a:pt x="2288" y="7044"/>
                    <a:pt x="2258" y="7044"/>
                  </a:cubicBezTo>
                  <a:cubicBezTo>
                    <a:pt x="2192" y="7044"/>
                    <a:pt x="2100" y="7086"/>
                    <a:pt x="2008" y="7178"/>
                  </a:cubicBezTo>
                  <a:cubicBezTo>
                    <a:pt x="1943" y="7243"/>
                    <a:pt x="1858" y="7279"/>
                    <a:pt x="1789" y="7279"/>
                  </a:cubicBezTo>
                  <a:cubicBezTo>
                    <a:pt x="1744" y="7279"/>
                    <a:pt x="1707" y="7264"/>
                    <a:pt x="1685" y="7232"/>
                  </a:cubicBezTo>
                  <a:cubicBezTo>
                    <a:pt x="1662" y="7197"/>
                    <a:pt x="1638" y="7177"/>
                    <a:pt x="1619" y="7177"/>
                  </a:cubicBezTo>
                  <a:cubicBezTo>
                    <a:pt x="1595" y="7177"/>
                    <a:pt x="1578" y="7210"/>
                    <a:pt x="1578" y="7286"/>
                  </a:cubicBezTo>
                  <a:cubicBezTo>
                    <a:pt x="1578" y="7366"/>
                    <a:pt x="1443" y="7581"/>
                    <a:pt x="1282" y="7716"/>
                  </a:cubicBezTo>
                  <a:cubicBezTo>
                    <a:pt x="654" y="8291"/>
                    <a:pt x="1" y="10140"/>
                    <a:pt x="412" y="10140"/>
                  </a:cubicBezTo>
                  <a:cubicBezTo>
                    <a:pt x="423" y="10140"/>
                    <a:pt x="436" y="10138"/>
                    <a:pt x="449" y="10135"/>
                  </a:cubicBezTo>
                  <a:cubicBezTo>
                    <a:pt x="610" y="10082"/>
                    <a:pt x="771" y="9813"/>
                    <a:pt x="879" y="9356"/>
                  </a:cubicBezTo>
                  <a:cubicBezTo>
                    <a:pt x="1145" y="8160"/>
                    <a:pt x="1975" y="7467"/>
                    <a:pt x="2811" y="7467"/>
                  </a:cubicBezTo>
                  <a:cubicBezTo>
                    <a:pt x="3329" y="7467"/>
                    <a:pt x="3849" y="7732"/>
                    <a:pt x="4239" y="8307"/>
                  </a:cubicBezTo>
                  <a:cubicBezTo>
                    <a:pt x="4548" y="8780"/>
                    <a:pt x="4997" y="9064"/>
                    <a:pt x="5383" y="9064"/>
                  </a:cubicBezTo>
                  <a:cubicBezTo>
                    <a:pt x="5503" y="9064"/>
                    <a:pt x="5617" y="9037"/>
                    <a:pt x="5718" y="8979"/>
                  </a:cubicBezTo>
                  <a:cubicBezTo>
                    <a:pt x="6579" y="8495"/>
                    <a:pt x="6874" y="8253"/>
                    <a:pt x="7089" y="7904"/>
                  </a:cubicBezTo>
                  <a:cubicBezTo>
                    <a:pt x="7385" y="7420"/>
                    <a:pt x="7546" y="6721"/>
                    <a:pt x="7412" y="6533"/>
                  </a:cubicBezTo>
                  <a:cubicBezTo>
                    <a:pt x="7346" y="6466"/>
                    <a:pt x="7407" y="6418"/>
                    <a:pt x="7550" y="6418"/>
                  </a:cubicBezTo>
                  <a:cubicBezTo>
                    <a:pt x="7581" y="6418"/>
                    <a:pt x="7616" y="6420"/>
                    <a:pt x="7654" y="6425"/>
                  </a:cubicBezTo>
                  <a:cubicBezTo>
                    <a:pt x="7706" y="6433"/>
                    <a:pt x="7763" y="6437"/>
                    <a:pt x="7826" y="6437"/>
                  </a:cubicBezTo>
                  <a:cubicBezTo>
                    <a:pt x="9205" y="6437"/>
                    <a:pt x="13232" y="4498"/>
                    <a:pt x="17629" y="1747"/>
                  </a:cubicBezTo>
                  <a:cubicBezTo>
                    <a:pt x="19538" y="564"/>
                    <a:pt x="19941" y="241"/>
                    <a:pt x="19887" y="53"/>
                  </a:cubicBezTo>
                  <a:cubicBezTo>
                    <a:pt x="19881" y="19"/>
                    <a:pt x="19860" y="0"/>
                    <a:pt x="19818" y="0"/>
                  </a:cubicBezTo>
                  <a:close/>
                </a:path>
              </a:pathLst>
            </a:custGeom>
            <a:solidFill>
              <a:srgbClr val="FDBF6F"/>
            </a:solidFill>
            <a:ln w="3350" cap="flat" cmpd="sng">
              <a:solidFill>
                <a:srgbClr val="FDBF6F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3014475" y="1478900"/>
              <a:ext cx="180350" cy="232000"/>
            </a:xfrm>
            <a:custGeom>
              <a:avLst/>
              <a:gdLst/>
              <a:ahLst/>
              <a:cxnLst/>
              <a:rect l="l" t="t" r="r" b="b"/>
              <a:pathLst>
                <a:path w="7214" h="9280" extrusionOk="0">
                  <a:moveTo>
                    <a:pt x="1828" y="116"/>
                  </a:moveTo>
                  <a:cubicBezTo>
                    <a:pt x="1839" y="116"/>
                    <a:pt x="1843" y="121"/>
                    <a:pt x="1829" y="135"/>
                  </a:cubicBezTo>
                  <a:cubicBezTo>
                    <a:pt x="1805" y="139"/>
                    <a:pt x="1789" y="141"/>
                    <a:pt x="1780" y="141"/>
                  </a:cubicBezTo>
                  <a:cubicBezTo>
                    <a:pt x="1743" y="141"/>
                    <a:pt x="1803" y="116"/>
                    <a:pt x="1828" y="116"/>
                  </a:cubicBezTo>
                  <a:close/>
                  <a:moveTo>
                    <a:pt x="1611" y="127"/>
                  </a:moveTo>
                  <a:cubicBezTo>
                    <a:pt x="1634" y="127"/>
                    <a:pt x="1644" y="143"/>
                    <a:pt x="1587" y="189"/>
                  </a:cubicBezTo>
                  <a:cubicBezTo>
                    <a:pt x="1525" y="158"/>
                    <a:pt x="1579" y="127"/>
                    <a:pt x="1611" y="127"/>
                  </a:cubicBezTo>
                  <a:close/>
                  <a:moveTo>
                    <a:pt x="1910" y="165"/>
                  </a:moveTo>
                  <a:cubicBezTo>
                    <a:pt x="1928" y="165"/>
                    <a:pt x="1937" y="171"/>
                    <a:pt x="1910" y="189"/>
                  </a:cubicBezTo>
                  <a:cubicBezTo>
                    <a:pt x="1802" y="189"/>
                    <a:pt x="1874" y="165"/>
                    <a:pt x="1910" y="165"/>
                  </a:cubicBezTo>
                  <a:close/>
                  <a:moveTo>
                    <a:pt x="3017" y="165"/>
                  </a:moveTo>
                  <a:cubicBezTo>
                    <a:pt x="3049" y="165"/>
                    <a:pt x="3074" y="186"/>
                    <a:pt x="2985" y="216"/>
                  </a:cubicBezTo>
                  <a:cubicBezTo>
                    <a:pt x="2961" y="179"/>
                    <a:pt x="2991" y="165"/>
                    <a:pt x="3017" y="165"/>
                  </a:cubicBezTo>
                  <a:close/>
                  <a:moveTo>
                    <a:pt x="1319" y="292"/>
                  </a:moveTo>
                  <a:cubicBezTo>
                    <a:pt x="1338" y="292"/>
                    <a:pt x="1352" y="301"/>
                    <a:pt x="1318" y="323"/>
                  </a:cubicBezTo>
                  <a:cubicBezTo>
                    <a:pt x="1256" y="308"/>
                    <a:pt x="1293" y="292"/>
                    <a:pt x="1319" y="292"/>
                  </a:cubicBezTo>
                  <a:close/>
                  <a:moveTo>
                    <a:pt x="1952" y="314"/>
                  </a:moveTo>
                  <a:cubicBezTo>
                    <a:pt x="1970" y="314"/>
                    <a:pt x="1981" y="323"/>
                    <a:pt x="1964" y="350"/>
                  </a:cubicBezTo>
                  <a:cubicBezTo>
                    <a:pt x="1856" y="350"/>
                    <a:pt x="1916" y="314"/>
                    <a:pt x="1952" y="314"/>
                  </a:cubicBezTo>
                  <a:close/>
                  <a:moveTo>
                    <a:pt x="3399" y="330"/>
                  </a:moveTo>
                  <a:cubicBezTo>
                    <a:pt x="3415" y="330"/>
                    <a:pt x="3429" y="337"/>
                    <a:pt x="3389" y="350"/>
                  </a:cubicBezTo>
                  <a:cubicBezTo>
                    <a:pt x="3362" y="337"/>
                    <a:pt x="3382" y="330"/>
                    <a:pt x="3399" y="330"/>
                  </a:cubicBezTo>
                  <a:close/>
                  <a:moveTo>
                    <a:pt x="2041" y="265"/>
                  </a:moveTo>
                  <a:cubicBezTo>
                    <a:pt x="2110" y="265"/>
                    <a:pt x="2110" y="368"/>
                    <a:pt x="2057" y="368"/>
                  </a:cubicBezTo>
                  <a:cubicBezTo>
                    <a:pt x="2035" y="368"/>
                    <a:pt x="2003" y="350"/>
                    <a:pt x="1964" y="296"/>
                  </a:cubicBezTo>
                  <a:cubicBezTo>
                    <a:pt x="1996" y="274"/>
                    <a:pt x="2021" y="265"/>
                    <a:pt x="2041" y="265"/>
                  </a:cubicBezTo>
                  <a:close/>
                  <a:moveTo>
                    <a:pt x="3052" y="319"/>
                  </a:moveTo>
                  <a:cubicBezTo>
                    <a:pt x="3084" y="319"/>
                    <a:pt x="3108" y="341"/>
                    <a:pt x="3066" y="404"/>
                  </a:cubicBezTo>
                  <a:cubicBezTo>
                    <a:pt x="2935" y="371"/>
                    <a:pt x="3003" y="319"/>
                    <a:pt x="3052" y="319"/>
                  </a:cubicBezTo>
                  <a:close/>
                  <a:moveTo>
                    <a:pt x="2619" y="391"/>
                  </a:moveTo>
                  <a:cubicBezTo>
                    <a:pt x="2642" y="391"/>
                    <a:pt x="2663" y="404"/>
                    <a:pt x="2609" y="431"/>
                  </a:cubicBezTo>
                  <a:cubicBezTo>
                    <a:pt x="2569" y="404"/>
                    <a:pt x="2595" y="391"/>
                    <a:pt x="2619" y="391"/>
                  </a:cubicBezTo>
                  <a:close/>
                  <a:moveTo>
                    <a:pt x="1704" y="244"/>
                  </a:moveTo>
                  <a:cubicBezTo>
                    <a:pt x="1796" y="244"/>
                    <a:pt x="1650" y="454"/>
                    <a:pt x="1487" y="454"/>
                  </a:cubicBezTo>
                  <a:cubicBezTo>
                    <a:pt x="1458" y="454"/>
                    <a:pt x="1428" y="447"/>
                    <a:pt x="1399" y="431"/>
                  </a:cubicBezTo>
                  <a:cubicBezTo>
                    <a:pt x="1372" y="323"/>
                    <a:pt x="1480" y="323"/>
                    <a:pt x="1533" y="323"/>
                  </a:cubicBezTo>
                  <a:cubicBezTo>
                    <a:pt x="1620" y="266"/>
                    <a:pt x="1674" y="244"/>
                    <a:pt x="1704" y="244"/>
                  </a:cubicBezTo>
                  <a:close/>
                  <a:moveTo>
                    <a:pt x="1910" y="434"/>
                  </a:moveTo>
                  <a:cubicBezTo>
                    <a:pt x="1922" y="434"/>
                    <a:pt x="1928" y="440"/>
                    <a:pt x="1910" y="458"/>
                  </a:cubicBezTo>
                  <a:cubicBezTo>
                    <a:pt x="1838" y="458"/>
                    <a:pt x="1886" y="434"/>
                    <a:pt x="1910" y="434"/>
                  </a:cubicBezTo>
                  <a:close/>
                  <a:moveTo>
                    <a:pt x="2285" y="420"/>
                  </a:moveTo>
                  <a:cubicBezTo>
                    <a:pt x="2291" y="420"/>
                    <a:pt x="2293" y="430"/>
                    <a:pt x="2286" y="458"/>
                  </a:cubicBezTo>
                  <a:cubicBezTo>
                    <a:pt x="2274" y="466"/>
                    <a:pt x="2266" y="469"/>
                    <a:pt x="2261" y="469"/>
                  </a:cubicBezTo>
                  <a:cubicBezTo>
                    <a:pt x="2243" y="469"/>
                    <a:pt x="2273" y="420"/>
                    <a:pt x="2285" y="420"/>
                  </a:cubicBezTo>
                  <a:close/>
                  <a:moveTo>
                    <a:pt x="3452" y="424"/>
                  </a:moveTo>
                  <a:cubicBezTo>
                    <a:pt x="3476" y="424"/>
                    <a:pt x="3496" y="444"/>
                    <a:pt x="3442" y="485"/>
                  </a:cubicBezTo>
                  <a:cubicBezTo>
                    <a:pt x="3402" y="444"/>
                    <a:pt x="3429" y="424"/>
                    <a:pt x="3452" y="424"/>
                  </a:cubicBezTo>
                  <a:close/>
                  <a:moveTo>
                    <a:pt x="1201" y="386"/>
                  </a:moveTo>
                  <a:cubicBezTo>
                    <a:pt x="1270" y="386"/>
                    <a:pt x="1347" y="529"/>
                    <a:pt x="1258" y="529"/>
                  </a:cubicBezTo>
                  <a:cubicBezTo>
                    <a:pt x="1231" y="529"/>
                    <a:pt x="1190" y="517"/>
                    <a:pt x="1130" y="485"/>
                  </a:cubicBezTo>
                  <a:cubicBezTo>
                    <a:pt x="1143" y="412"/>
                    <a:pt x="1171" y="386"/>
                    <a:pt x="1201" y="386"/>
                  </a:cubicBezTo>
                  <a:close/>
                  <a:moveTo>
                    <a:pt x="2226" y="503"/>
                  </a:moveTo>
                  <a:cubicBezTo>
                    <a:pt x="2235" y="503"/>
                    <a:pt x="2241" y="512"/>
                    <a:pt x="2232" y="538"/>
                  </a:cubicBezTo>
                  <a:cubicBezTo>
                    <a:pt x="2179" y="538"/>
                    <a:pt x="2209" y="503"/>
                    <a:pt x="2226" y="503"/>
                  </a:cubicBezTo>
                  <a:close/>
                  <a:moveTo>
                    <a:pt x="2292" y="534"/>
                  </a:moveTo>
                  <a:cubicBezTo>
                    <a:pt x="2303" y="534"/>
                    <a:pt x="2309" y="543"/>
                    <a:pt x="2286" y="565"/>
                  </a:cubicBezTo>
                  <a:cubicBezTo>
                    <a:pt x="2255" y="550"/>
                    <a:pt x="2278" y="534"/>
                    <a:pt x="2292" y="534"/>
                  </a:cubicBezTo>
                  <a:close/>
                  <a:moveTo>
                    <a:pt x="3278" y="485"/>
                  </a:moveTo>
                  <a:cubicBezTo>
                    <a:pt x="3254" y="485"/>
                    <a:pt x="3241" y="512"/>
                    <a:pt x="3308" y="565"/>
                  </a:cubicBezTo>
                  <a:cubicBezTo>
                    <a:pt x="3335" y="512"/>
                    <a:pt x="3301" y="485"/>
                    <a:pt x="3278" y="485"/>
                  </a:cubicBezTo>
                  <a:close/>
                  <a:moveTo>
                    <a:pt x="2426" y="535"/>
                  </a:moveTo>
                  <a:cubicBezTo>
                    <a:pt x="2434" y="535"/>
                    <a:pt x="2436" y="542"/>
                    <a:pt x="2421" y="565"/>
                  </a:cubicBezTo>
                  <a:cubicBezTo>
                    <a:pt x="2408" y="568"/>
                    <a:pt x="2399" y="570"/>
                    <a:pt x="2393" y="570"/>
                  </a:cubicBezTo>
                  <a:cubicBezTo>
                    <a:pt x="2362" y="570"/>
                    <a:pt x="2408" y="535"/>
                    <a:pt x="2426" y="535"/>
                  </a:cubicBezTo>
                  <a:close/>
                  <a:moveTo>
                    <a:pt x="3023" y="545"/>
                  </a:moveTo>
                  <a:cubicBezTo>
                    <a:pt x="3017" y="545"/>
                    <a:pt x="3005" y="550"/>
                    <a:pt x="2985" y="565"/>
                  </a:cubicBezTo>
                  <a:cubicBezTo>
                    <a:pt x="2979" y="590"/>
                    <a:pt x="2981" y="599"/>
                    <a:pt x="2988" y="599"/>
                  </a:cubicBezTo>
                  <a:cubicBezTo>
                    <a:pt x="3003" y="599"/>
                    <a:pt x="3041" y="545"/>
                    <a:pt x="3023" y="545"/>
                  </a:cubicBezTo>
                  <a:close/>
                  <a:moveTo>
                    <a:pt x="3526" y="535"/>
                  </a:moveTo>
                  <a:cubicBezTo>
                    <a:pt x="3541" y="535"/>
                    <a:pt x="3541" y="556"/>
                    <a:pt x="3496" y="619"/>
                  </a:cubicBezTo>
                  <a:cubicBezTo>
                    <a:pt x="3406" y="619"/>
                    <a:pt x="3496" y="535"/>
                    <a:pt x="3526" y="535"/>
                  </a:cubicBezTo>
                  <a:close/>
                  <a:moveTo>
                    <a:pt x="3553" y="568"/>
                  </a:moveTo>
                  <a:cubicBezTo>
                    <a:pt x="3579" y="568"/>
                    <a:pt x="3609" y="590"/>
                    <a:pt x="3550" y="619"/>
                  </a:cubicBezTo>
                  <a:cubicBezTo>
                    <a:pt x="3513" y="583"/>
                    <a:pt x="3532" y="568"/>
                    <a:pt x="3553" y="568"/>
                  </a:cubicBezTo>
                  <a:close/>
                  <a:moveTo>
                    <a:pt x="1489" y="598"/>
                  </a:moveTo>
                  <a:cubicBezTo>
                    <a:pt x="1530" y="598"/>
                    <a:pt x="1632" y="646"/>
                    <a:pt x="1507" y="646"/>
                  </a:cubicBezTo>
                  <a:cubicBezTo>
                    <a:pt x="1462" y="610"/>
                    <a:pt x="1468" y="598"/>
                    <a:pt x="1489" y="598"/>
                  </a:cubicBezTo>
                  <a:close/>
                  <a:moveTo>
                    <a:pt x="1777" y="488"/>
                  </a:moveTo>
                  <a:cubicBezTo>
                    <a:pt x="1846" y="488"/>
                    <a:pt x="1920" y="555"/>
                    <a:pt x="1802" y="700"/>
                  </a:cubicBezTo>
                  <a:cubicBezTo>
                    <a:pt x="1637" y="562"/>
                    <a:pt x="1704" y="488"/>
                    <a:pt x="1777" y="488"/>
                  </a:cubicBezTo>
                  <a:close/>
                  <a:moveTo>
                    <a:pt x="2040" y="698"/>
                  </a:moveTo>
                  <a:cubicBezTo>
                    <a:pt x="2040" y="700"/>
                    <a:pt x="2041" y="701"/>
                    <a:pt x="2041" y="703"/>
                  </a:cubicBezTo>
                  <a:lnTo>
                    <a:pt x="2041" y="703"/>
                  </a:lnTo>
                  <a:cubicBezTo>
                    <a:pt x="2041" y="701"/>
                    <a:pt x="2041" y="700"/>
                    <a:pt x="2040" y="698"/>
                  </a:cubicBezTo>
                  <a:close/>
                  <a:moveTo>
                    <a:pt x="2151" y="708"/>
                  </a:moveTo>
                  <a:cubicBezTo>
                    <a:pt x="2157" y="708"/>
                    <a:pt x="2159" y="713"/>
                    <a:pt x="2152" y="727"/>
                  </a:cubicBezTo>
                  <a:cubicBezTo>
                    <a:pt x="2140" y="731"/>
                    <a:pt x="2132" y="732"/>
                    <a:pt x="2127" y="732"/>
                  </a:cubicBezTo>
                  <a:cubicBezTo>
                    <a:pt x="2109" y="732"/>
                    <a:pt x="2138" y="708"/>
                    <a:pt x="2151" y="708"/>
                  </a:cubicBezTo>
                  <a:close/>
                  <a:moveTo>
                    <a:pt x="2220" y="708"/>
                  </a:moveTo>
                  <a:cubicBezTo>
                    <a:pt x="2227" y="708"/>
                    <a:pt x="2232" y="713"/>
                    <a:pt x="2232" y="727"/>
                  </a:cubicBezTo>
                  <a:cubicBezTo>
                    <a:pt x="2220" y="731"/>
                    <a:pt x="2212" y="732"/>
                    <a:pt x="2206" y="732"/>
                  </a:cubicBezTo>
                  <a:cubicBezTo>
                    <a:pt x="2184" y="732"/>
                    <a:pt x="2205" y="708"/>
                    <a:pt x="2220" y="708"/>
                  </a:cubicBezTo>
                  <a:close/>
                  <a:moveTo>
                    <a:pt x="1250" y="691"/>
                  </a:moveTo>
                  <a:cubicBezTo>
                    <a:pt x="1271" y="691"/>
                    <a:pt x="1283" y="708"/>
                    <a:pt x="1238" y="753"/>
                  </a:cubicBezTo>
                  <a:cubicBezTo>
                    <a:pt x="1176" y="722"/>
                    <a:pt x="1221" y="691"/>
                    <a:pt x="1250" y="691"/>
                  </a:cubicBezTo>
                  <a:close/>
                  <a:moveTo>
                    <a:pt x="2079" y="676"/>
                  </a:moveTo>
                  <a:cubicBezTo>
                    <a:pt x="2102" y="676"/>
                    <a:pt x="2120" y="690"/>
                    <a:pt x="2071" y="727"/>
                  </a:cubicBezTo>
                  <a:cubicBezTo>
                    <a:pt x="2054" y="718"/>
                    <a:pt x="2045" y="710"/>
                    <a:pt x="2041" y="703"/>
                  </a:cubicBezTo>
                  <a:lnTo>
                    <a:pt x="2041" y="703"/>
                  </a:lnTo>
                  <a:cubicBezTo>
                    <a:pt x="2043" y="713"/>
                    <a:pt x="2037" y="729"/>
                    <a:pt x="2017" y="753"/>
                  </a:cubicBezTo>
                  <a:cubicBezTo>
                    <a:pt x="1898" y="737"/>
                    <a:pt x="1973" y="687"/>
                    <a:pt x="2016" y="687"/>
                  </a:cubicBezTo>
                  <a:cubicBezTo>
                    <a:pt x="2028" y="687"/>
                    <a:pt x="2037" y="690"/>
                    <a:pt x="2040" y="698"/>
                  </a:cubicBezTo>
                  <a:lnTo>
                    <a:pt x="2040" y="698"/>
                  </a:lnTo>
                  <a:cubicBezTo>
                    <a:pt x="2039" y="684"/>
                    <a:pt x="2061" y="676"/>
                    <a:pt x="2079" y="676"/>
                  </a:cubicBezTo>
                  <a:close/>
                  <a:moveTo>
                    <a:pt x="3565" y="718"/>
                  </a:moveTo>
                  <a:cubicBezTo>
                    <a:pt x="3589" y="718"/>
                    <a:pt x="3648" y="753"/>
                    <a:pt x="3577" y="753"/>
                  </a:cubicBezTo>
                  <a:cubicBezTo>
                    <a:pt x="3550" y="727"/>
                    <a:pt x="3553" y="718"/>
                    <a:pt x="3565" y="718"/>
                  </a:cubicBezTo>
                  <a:close/>
                  <a:moveTo>
                    <a:pt x="1385" y="683"/>
                  </a:moveTo>
                  <a:cubicBezTo>
                    <a:pt x="1404" y="683"/>
                    <a:pt x="1423" y="757"/>
                    <a:pt x="1411" y="757"/>
                  </a:cubicBezTo>
                  <a:cubicBezTo>
                    <a:pt x="1405" y="757"/>
                    <a:pt x="1393" y="742"/>
                    <a:pt x="1372" y="700"/>
                  </a:cubicBezTo>
                  <a:cubicBezTo>
                    <a:pt x="1376" y="688"/>
                    <a:pt x="1381" y="683"/>
                    <a:pt x="1385" y="683"/>
                  </a:cubicBezTo>
                  <a:close/>
                  <a:moveTo>
                    <a:pt x="3210" y="319"/>
                  </a:moveTo>
                  <a:cubicBezTo>
                    <a:pt x="3294" y="319"/>
                    <a:pt x="3458" y="505"/>
                    <a:pt x="3335" y="646"/>
                  </a:cubicBezTo>
                  <a:cubicBezTo>
                    <a:pt x="3286" y="731"/>
                    <a:pt x="3238" y="763"/>
                    <a:pt x="3190" y="763"/>
                  </a:cubicBezTo>
                  <a:cubicBezTo>
                    <a:pt x="3052" y="763"/>
                    <a:pt x="2920" y="504"/>
                    <a:pt x="2807" y="504"/>
                  </a:cubicBezTo>
                  <a:cubicBezTo>
                    <a:pt x="2785" y="504"/>
                    <a:pt x="2764" y="514"/>
                    <a:pt x="2743" y="538"/>
                  </a:cubicBezTo>
                  <a:cubicBezTo>
                    <a:pt x="2689" y="376"/>
                    <a:pt x="2708" y="322"/>
                    <a:pt x="2762" y="322"/>
                  </a:cubicBezTo>
                  <a:cubicBezTo>
                    <a:pt x="2864" y="322"/>
                    <a:pt x="3091" y="513"/>
                    <a:pt x="3189" y="513"/>
                  </a:cubicBezTo>
                  <a:cubicBezTo>
                    <a:pt x="3193" y="513"/>
                    <a:pt x="3197" y="512"/>
                    <a:pt x="3200" y="512"/>
                  </a:cubicBezTo>
                  <a:cubicBezTo>
                    <a:pt x="3144" y="372"/>
                    <a:pt x="3166" y="319"/>
                    <a:pt x="3210" y="319"/>
                  </a:cubicBezTo>
                  <a:close/>
                  <a:moveTo>
                    <a:pt x="2535" y="704"/>
                  </a:moveTo>
                  <a:cubicBezTo>
                    <a:pt x="2540" y="704"/>
                    <a:pt x="2548" y="717"/>
                    <a:pt x="2555" y="753"/>
                  </a:cubicBezTo>
                  <a:cubicBezTo>
                    <a:pt x="2548" y="761"/>
                    <a:pt x="2542" y="763"/>
                    <a:pt x="2538" y="763"/>
                  </a:cubicBezTo>
                  <a:cubicBezTo>
                    <a:pt x="2518" y="763"/>
                    <a:pt x="2522" y="704"/>
                    <a:pt x="2535" y="704"/>
                  </a:cubicBezTo>
                  <a:close/>
                  <a:moveTo>
                    <a:pt x="2237" y="738"/>
                  </a:moveTo>
                  <a:cubicBezTo>
                    <a:pt x="2239" y="738"/>
                    <a:pt x="2238" y="742"/>
                    <a:pt x="2232" y="753"/>
                  </a:cubicBezTo>
                  <a:cubicBezTo>
                    <a:pt x="2221" y="765"/>
                    <a:pt x="2216" y="769"/>
                    <a:pt x="2214" y="769"/>
                  </a:cubicBezTo>
                  <a:cubicBezTo>
                    <a:pt x="2210" y="769"/>
                    <a:pt x="2233" y="738"/>
                    <a:pt x="2237" y="738"/>
                  </a:cubicBezTo>
                  <a:close/>
                  <a:moveTo>
                    <a:pt x="1515" y="768"/>
                  </a:moveTo>
                  <a:cubicBezTo>
                    <a:pt x="1521" y="768"/>
                    <a:pt x="1515" y="771"/>
                    <a:pt x="1480" y="780"/>
                  </a:cubicBezTo>
                  <a:cubicBezTo>
                    <a:pt x="1444" y="780"/>
                    <a:pt x="1504" y="768"/>
                    <a:pt x="1515" y="768"/>
                  </a:cubicBezTo>
                  <a:close/>
                  <a:moveTo>
                    <a:pt x="1008" y="743"/>
                  </a:moveTo>
                  <a:cubicBezTo>
                    <a:pt x="1026" y="743"/>
                    <a:pt x="1087" y="792"/>
                    <a:pt x="1062" y="792"/>
                  </a:cubicBezTo>
                  <a:cubicBezTo>
                    <a:pt x="1055" y="792"/>
                    <a:pt x="1043" y="788"/>
                    <a:pt x="1023" y="780"/>
                  </a:cubicBezTo>
                  <a:cubicBezTo>
                    <a:pt x="1001" y="752"/>
                    <a:pt x="1001" y="743"/>
                    <a:pt x="1008" y="743"/>
                  </a:cubicBezTo>
                  <a:close/>
                  <a:moveTo>
                    <a:pt x="2661" y="765"/>
                  </a:moveTo>
                  <a:cubicBezTo>
                    <a:pt x="2689" y="765"/>
                    <a:pt x="2687" y="776"/>
                    <a:pt x="2582" y="807"/>
                  </a:cubicBezTo>
                  <a:cubicBezTo>
                    <a:pt x="2500" y="791"/>
                    <a:pt x="2617" y="765"/>
                    <a:pt x="2661" y="765"/>
                  </a:cubicBezTo>
                  <a:close/>
                  <a:moveTo>
                    <a:pt x="3672" y="716"/>
                  </a:moveTo>
                  <a:cubicBezTo>
                    <a:pt x="3717" y="716"/>
                    <a:pt x="3760" y="744"/>
                    <a:pt x="3684" y="807"/>
                  </a:cubicBezTo>
                  <a:cubicBezTo>
                    <a:pt x="3571" y="751"/>
                    <a:pt x="3622" y="716"/>
                    <a:pt x="3672" y="716"/>
                  </a:cubicBezTo>
                  <a:close/>
                  <a:moveTo>
                    <a:pt x="1077" y="769"/>
                  </a:moveTo>
                  <a:cubicBezTo>
                    <a:pt x="1090" y="769"/>
                    <a:pt x="1119" y="819"/>
                    <a:pt x="1101" y="819"/>
                  </a:cubicBezTo>
                  <a:cubicBezTo>
                    <a:pt x="1096" y="819"/>
                    <a:pt x="1088" y="815"/>
                    <a:pt x="1076" y="807"/>
                  </a:cubicBezTo>
                  <a:cubicBezTo>
                    <a:pt x="1069" y="779"/>
                    <a:pt x="1071" y="769"/>
                    <a:pt x="1077" y="769"/>
                  </a:cubicBezTo>
                  <a:close/>
                  <a:moveTo>
                    <a:pt x="2009" y="784"/>
                  </a:moveTo>
                  <a:cubicBezTo>
                    <a:pt x="2014" y="784"/>
                    <a:pt x="2017" y="790"/>
                    <a:pt x="2017" y="807"/>
                  </a:cubicBezTo>
                  <a:cubicBezTo>
                    <a:pt x="2000" y="824"/>
                    <a:pt x="1990" y="831"/>
                    <a:pt x="1986" y="831"/>
                  </a:cubicBezTo>
                  <a:cubicBezTo>
                    <a:pt x="1972" y="831"/>
                    <a:pt x="1995" y="784"/>
                    <a:pt x="2009" y="784"/>
                  </a:cubicBezTo>
                  <a:close/>
                  <a:moveTo>
                    <a:pt x="3336" y="787"/>
                  </a:moveTo>
                  <a:cubicBezTo>
                    <a:pt x="3339" y="787"/>
                    <a:pt x="3340" y="792"/>
                    <a:pt x="3335" y="807"/>
                  </a:cubicBezTo>
                  <a:cubicBezTo>
                    <a:pt x="3310" y="832"/>
                    <a:pt x="3298" y="841"/>
                    <a:pt x="3294" y="841"/>
                  </a:cubicBezTo>
                  <a:cubicBezTo>
                    <a:pt x="3284" y="841"/>
                    <a:pt x="3324" y="787"/>
                    <a:pt x="3336" y="787"/>
                  </a:cubicBezTo>
                  <a:close/>
                  <a:moveTo>
                    <a:pt x="1910" y="825"/>
                  </a:moveTo>
                  <a:cubicBezTo>
                    <a:pt x="1934" y="825"/>
                    <a:pt x="1981" y="861"/>
                    <a:pt x="1910" y="861"/>
                  </a:cubicBezTo>
                  <a:cubicBezTo>
                    <a:pt x="1892" y="834"/>
                    <a:pt x="1898" y="825"/>
                    <a:pt x="1910" y="825"/>
                  </a:cubicBezTo>
                  <a:close/>
                  <a:moveTo>
                    <a:pt x="2612" y="813"/>
                  </a:moveTo>
                  <a:lnTo>
                    <a:pt x="2612" y="813"/>
                  </a:lnTo>
                  <a:cubicBezTo>
                    <a:pt x="2614" y="813"/>
                    <a:pt x="2614" y="819"/>
                    <a:pt x="2609" y="834"/>
                  </a:cubicBezTo>
                  <a:cubicBezTo>
                    <a:pt x="2590" y="859"/>
                    <a:pt x="2581" y="868"/>
                    <a:pt x="2579" y="868"/>
                  </a:cubicBezTo>
                  <a:cubicBezTo>
                    <a:pt x="2573" y="868"/>
                    <a:pt x="2605" y="813"/>
                    <a:pt x="2612" y="813"/>
                  </a:cubicBezTo>
                  <a:close/>
                  <a:moveTo>
                    <a:pt x="1708" y="827"/>
                  </a:moveTo>
                  <a:cubicBezTo>
                    <a:pt x="1700" y="827"/>
                    <a:pt x="1687" y="836"/>
                    <a:pt x="1668" y="861"/>
                  </a:cubicBezTo>
                  <a:cubicBezTo>
                    <a:pt x="1678" y="876"/>
                    <a:pt x="1687" y="882"/>
                    <a:pt x="1695" y="882"/>
                  </a:cubicBezTo>
                  <a:cubicBezTo>
                    <a:pt x="1718" y="882"/>
                    <a:pt x="1728" y="827"/>
                    <a:pt x="1708" y="827"/>
                  </a:cubicBezTo>
                  <a:close/>
                  <a:moveTo>
                    <a:pt x="3792" y="767"/>
                  </a:moveTo>
                  <a:cubicBezTo>
                    <a:pt x="3859" y="767"/>
                    <a:pt x="3926" y="807"/>
                    <a:pt x="3792" y="888"/>
                  </a:cubicBezTo>
                  <a:cubicBezTo>
                    <a:pt x="3657" y="807"/>
                    <a:pt x="3725" y="767"/>
                    <a:pt x="3792" y="767"/>
                  </a:cubicBezTo>
                  <a:close/>
                  <a:moveTo>
                    <a:pt x="1445" y="846"/>
                  </a:moveTo>
                  <a:cubicBezTo>
                    <a:pt x="1483" y="846"/>
                    <a:pt x="1575" y="892"/>
                    <a:pt x="1500" y="892"/>
                  </a:cubicBezTo>
                  <a:cubicBezTo>
                    <a:pt x="1489" y="892"/>
                    <a:pt x="1473" y="890"/>
                    <a:pt x="1453" y="888"/>
                  </a:cubicBezTo>
                  <a:cubicBezTo>
                    <a:pt x="1421" y="856"/>
                    <a:pt x="1427" y="846"/>
                    <a:pt x="1445" y="846"/>
                  </a:cubicBezTo>
                  <a:close/>
                  <a:moveTo>
                    <a:pt x="1067" y="858"/>
                  </a:moveTo>
                  <a:cubicBezTo>
                    <a:pt x="1109" y="858"/>
                    <a:pt x="1175" y="942"/>
                    <a:pt x="1049" y="942"/>
                  </a:cubicBezTo>
                  <a:cubicBezTo>
                    <a:pt x="1032" y="879"/>
                    <a:pt x="1046" y="858"/>
                    <a:pt x="1067" y="858"/>
                  </a:cubicBezTo>
                  <a:close/>
                  <a:moveTo>
                    <a:pt x="1920" y="901"/>
                  </a:moveTo>
                  <a:cubicBezTo>
                    <a:pt x="1937" y="901"/>
                    <a:pt x="1950" y="915"/>
                    <a:pt x="1910" y="942"/>
                  </a:cubicBezTo>
                  <a:cubicBezTo>
                    <a:pt x="1883" y="915"/>
                    <a:pt x="1903" y="901"/>
                    <a:pt x="1920" y="901"/>
                  </a:cubicBezTo>
                  <a:close/>
                  <a:moveTo>
                    <a:pt x="3984" y="887"/>
                  </a:moveTo>
                  <a:cubicBezTo>
                    <a:pt x="4001" y="887"/>
                    <a:pt x="4004" y="901"/>
                    <a:pt x="3953" y="942"/>
                  </a:cubicBezTo>
                  <a:cubicBezTo>
                    <a:pt x="3886" y="925"/>
                    <a:pt x="3955" y="887"/>
                    <a:pt x="3984" y="887"/>
                  </a:cubicBezTo>
                  <a:close/>
                  <a:moveTo>
                    <a:pt x="3712" y="938"/>
                  </a:moveTo>
                  <a:cubicBezTo>
                    <a:pt x="3731" y="938"/>
                    <a:pt x="3745" y="946"/>
                    <a:pt x="3711" y="969"/>
                  </a:cubicBezTo>
                  <a:cubicBezTo>
                    <a:pt x="3649" y="953"/>
                    <a:pt x="3686" y="938"/>
                    <a:pt x="3712" y="938"/>
                  </a:cubicBezTo>
                  <a:close/>
                  <a:moveTo>
                    <a:pt x="2068" y="942"/>
                  </a:moveTo>
                  <a:cubicBezTo>
                    <a:pt x="2070" y="942"/>
                    <a:pt x="2071" y="956"/>
                    <a:pt x="2071" y="995"/>
                  </a:cubicBezTo>
                  <a:cubicBezTo>
                    <a:pt x="2066" y="1014"/>
                    <a:pt x="2063" y="1022"/>
                    <a:pt x="2061" y="1022"/>
                  </a:cubicBezTo>
                  <a:cubicBezTo>
                    <a:pt x="2055" y="1022"/>
                    <a:pt x="2063" y="942"/>
                    <a:pt x="2068" y="942"/>
                  </a:cubicBezTo>
                  <a:close/>
                  <a:moveTo>
                    <a:pt x="3780" y="975"/>
                  </a:moveTo>
                  <a:cubicBezTo>
                    <a:pt x="3816" y="975"/>
                    <a:pt x="3899" y="1022"/>
                    <a:pt x="3792" y="1022"/>
                  </a:cubicBezTo>
                  <a:cubicBezTo>
                    <a:pt x="3756" y="987"/>
                    <a:pt x="3762" y="975"/>
                    <a:pt x="3780" y="975"/>
                  </a:cubicBezTo>
                  <a:close/>
                  <a:moveTo>
                    <a:pt x="4014" y="937"/>
                  </a:moveTo>
                  <a:cubicBezTo>
                    <a:pt x="4038" y="937"/>
                    <a:pt x="4072" y="990"/>
                    <a:pt x="4007" y="1022"/>
                  </a:cubicBezTo>
                  <a:cubicBezTo>
                    <a:pt x="3986" y="959"/>
                    <a:pt x="3998" y="937"/>
                    <a:pt x="4014" y="937"/>
                  </a:cubicBezTo>
                  <a:close/>
                  <a:moveTo>
                    <a:pt x="2918" y="1026"/>
                  </a:moveTo>
                  <a:cubicBezTo>
                    <a:pt x="2897" y="1029"/>
                    <a:pt x="2855" y="1049"/>
                    <a:pt x="2905" y="1049"/>
                  </a:cubicBezTo>
                  <a:cubicBezTo>
                    <a:pt x="2910" y="1046"/>
                    <a:pt x="2914" y="1043"/>
                    <a:pt x="2918" y="1040"/>
                  </a:cubicBezTo>
                  <a:lnTo>
                    <a:pt x="2918" y="1040"/>
                  </a:lnTo>
                  <a:cubicBezTo>
                    <a:pt x="2918" y="1035"/>
                    <a:pt x="2918" y="1031"/>
                    <a:pt x="2918" y="1026"/>
                  </a:cubicBezTo>
                  <a:close/>
                  <a:moveTo>
                    <a:pt x="3305" y="998"/>
                  </a:moveTo>
                  <a:cubicBezTo>
                    <a:pt x="3326" y="998"/>
                    <a:pt x="3344" y="1013"/>
                    <a:pt x="3308" y="1049"/>
                  </a:cubicBezTo>
                  <a:cubicBezTo>
                    <a:pt x="3249" y="1020"/>
                    <a:pt x="3279" y="998"/>
                    <a:pt x="3305" y="998"/>
                  </a:cubicBezTo>
                  <a:close/>
                  <a:moveTo>
                    <a:pt x="3457" y="797"/>
                  </a:moveTo>
                  <a:cubicBezTo>
                    <a:pt x="3526" y="797"/>
                    <a:pt x="3587" y="878"/>
                    <a:pt x="3442" y="1049"/>
                  </a:cubicBezTo>
                  <a:cubicBezTo>
                    <a:pt x="3305" y="885"/>
                    <a:pt x="3385" y="797"/>
                    <a:pt x="3457" y="797"/>
                  </a:cubicBezTo>
                  <a:close/>
                  <a:moveTo>
                    <a:pt x="3065" y="1011"/>
                  </a:moveTo>
                  <a:cubicBezTo>
                    <a:pt x="3060" y="1011"/>
                    <a:pt x="3051" y="1014"/>
                    <a:pt x="3039" y="1022"/>
                  </a:cubicBezTo>
                  <a:cubicBezTo>
                    <a:pt x="3039" y="1050"/>
                    <a:pt x="3045" y="1060"/>
                    <a:pt x="3051" y="1060"/>
                  </a:cubicBezTo>
                  <a:cubicBezTo>
                    <a:pt x="3066" y="1060"/>
                    <a:pt x="3087" y="1011"/>
                    <a:pt x="3065" y="1011"/>
                  </a:cubicBezTo>
                  <a:close/>
                  <a:moveTo>
                    <a:pt x="2145" y="1034"/>
                  </a:moveTo>
                  <a:cubicBezTo>
                    <a:pt x="2161" y="1034"/>
                    <a:pt x="2173" y="1044"/>
                    <a:pt x="2152" y="1076"/>
                  </a:cubicBezTo>
                  <a:cubicBezTo>
                    <a:pt x="2086" y="1060"/>
                    <a:pt x="2120" y="1034"/>
                    <a:pt x="2145" y="1034"/>
                  </a:cubicBezTo>
                  <a:close/>
                  <a:moveTo>
                    <a:pt x="3689" y="1034"/>
                  </a:moveTo>
                  <a:cubicBezTo>
                    <a:pt x="3706" y="1034"/>
                    <a:pt x="3716" y="1044"/>
                    <a:pt x="3684" y="1076"/>
                  </a:cubicBezTo>
                  <a:cubicBezTo>
                    <a:pt x="3619" y="1060"/>
                    <a:pt x="3663" y="1034"/>
                    <a:pt x="3689" y="1034"/>
                  </a:cubicBezTo>
                  <a:close/>
                  <a:moveTo>
                    <a:pt x="4099" y="985"/>
                  </a:moveTo>
                  <a:cubicBezTo>
                    <a:pt x="4131" y="985"/>
                    <a:pt x="4171" y="1019"/>
                    <a:pt x="4114" y="1076"/>
                  </a:cubicBezTo>
                  <a:cubicBezTo>
                    <a:pt x="4051" y="1013"/>
                    <a:pt x="4071" y="985"/>
                    <a:pt x="4099" y="985"/>
                  </a:cubicBezTo>
                  <a:close/>
                  <a:moveTo>
                    <a:pt x="4276" y="1040"/>
                  </a:moveTo>
                  <a:cubicBezTo>
                    <a:pt x="4312" y="1040"/>
                    <a:pt x="4383" y="1076"/>
                    <a:pt x="4276" y="1076"/>
                  </a:cubicBezTo>
                  <a:cubicBezTo>
                    <a:pt x="4249" y="1049"/>
                    <a:pt x="4258" y="1040"/>
                    <a:pt x="4276" y="1040"/>
                  </a:cubicBezTo>
                  <a:close/>
                  <a:moveTo>
                    <a:pt x="3095" y="775"/>
                  </a:moveTo>
                  <a:cubicBezTo>
                    <a:pt x="3181" y="775"/>
                    <a:pt x="3202" y="1077"/>
                    <a:pt x="3072" y="1077"/>
                  </a:cubicBezTo>
                  <a:cubicBezTo>
                    <a:pt x="3043" y="1077"/>
                    <a:pt x="3005" y="1061"/>
                    <a:pt x="2958" y="1022"/>
                  </a:cubicBezTo>
                  <a:cubicBezTo>
                    <a:pt x="2958" y="995"/>
                    <a:pt x="2985" y="969"/>
                    <a:pt x="2985" y="915"/>
                  </a:cubicBezTo>
                  <a:cubicBezTo>
                    <a:pt x="3027" y="813"/>
                    <a:pt x="3065" y="775"/>
                    <a:pt x="3095" y="775"/>
                  </a:cubicBezTo>
                  <a:close/>
                  <a:moveTo>
                    <a:pt x="1896" y="1072"/>
                  </a:moveTo>
                  <a:cubicBezTo>
                    <a:pt x="1935" y="1072"/>
                    <a:pt x="2008" y="1107"/>
                    <a:pt x="1940" y="1107"/>
                  </a:cubicBezTo>
                  <a:cubicBezTo>
                    <a:pt x="1926" y="1107"/>
                    <a:pt x="1908" y="1106"/>
                    <a:pt x="1883" y="1103"/>
                  </a:cubicBezTo>
                  <a:cubicBezTo>
                    <a:pt x="1868" y="1080"/>
                    <a:pt x="1878" y="1072"/>
                    <a:pt x="1896" y="1072"/>
                  </a:cubicBezTo>
                  <a:close/>
                  <a:moveTo>
                    <a:pt x="1617" y="1055"/>
                  </a:moveTo>
                  <a:cubicBezTo>
                    <a:pt x="1612" y="1055"/>
                    <a:pt x="1602" y="1061"/>
                    <a:pt x="1587" y="1076"/>
                  </a:cubicBezTo>
                  <a:cubicBezTo>
                    <a:pt x="1587" y="1101"/>
                    <a:pt x="1592" y="1110"/>
                    <a:pt x="1597" y="1110"/>
                  </a:cubicBezTo>
                  <a:cubicBezTo>
                    <a:pt x="1612" y="1110"/>
                    <a:pt x="1634" y="1055"/>
                    <a:pt x="1617" y="1055"/>
                  </a:cubicBezTo>
                  <a:close/>
                  <a:moveTo>
                    <a:pt x="1877" y="1106"/>
                  </a:moveTo>
                  <a:cubicBezTo>
                    <a:pt x="1886" y="1106"/>
                    <a:pt x="1892" y="1112"/>
                    <a:pt x="1883" y="1130"/>
                  </a:cubicBezTo>
                  <a:cubicBezTo>
                    <a:pt x="1829" y="1130"/>
                    <a:pt x="1859" y="1106"/>
                    <a:pt x="1877" y="1106"/>
                  </a:cubicBezTo>
                  <a:close/>
                  <a:moveTo>
                    <a:pt x="2312" y="1075"/>
                  </a:moveTo>
                  <a:cubicBezTo>
                    <a:pt x="2336" y="1075"/>
                    <a:pt x="2415" y="1145"/>
                    <a:pt x="2394" y="1145"/>
                  </a:cubicBezTo>
                  <a:cubicBezTo>
                    <a:pt x="2386" y="1145"/>
                    <a:pt x="2362" y="1134"/>
                    <a:pt x="2313" y="1103"/>
                  </a:cubicBezTo>
                  <a:cubicBezTo>
                    <a:pt x="2303" y="1082"/>
                    <a:pt x="2304" y="1075"/>
                    <a:pt x="2312" y="1075"/>
                  </a:cubicBezTo>
                  <a:close/>
                  <a:moveTo>
                    <a:pt x="2433" y="1126"/>
                  </a:moveTo>
                  <a:cubicBezTo>
                    <a:pt x="2438" y="1126"/>
                    <a:pt x="2425" y="1141"/>
                    <a:pt x="2394" y="1157"/>
                  </a:cubicBezTo>
                  <a:cubicBezTo>
                    <a:pt x="2416" y="1134"/>
                    <a:pt x="2430" y="1126"/>
                    <a:pt x="2433" y="1126"/>
                  </a:cubicBezTo>
                  <a:close/>
                  <a:moveTo>
                    <a:pt x="2828" y="745"/>
                  </a:moveTo>
                  <a:cubicBezTo>
                    <a:pt x="2859" y="745"/>
                    <a:pt x="2920" y="904"/>
                    <a:pt x="2918" y="1026"/>
                  </a:cubicBezTo>
                  <a:lnTo>
                    <a:pt x="2918" y="1026"/>
                  </a:lnTo>
                  <a:cubicBezTo>
                    <a:pt x="2920" y="1025"/>
                    <a:pt x="2921" y="1025"/>
                    <a:pt x="2923" y="1025"/>
                  </a:cubicBezTo>
                  <a:cubicBezTo>
                    <a:pt x="2930" y="1025"/>
                    <a:pt x="2931" y="1029"/>
                    <a:pt x="2918" y="1040"/>
                  </a:cubicBezTo>
                  <a:lnTo>
                    <a:pt x="2918" y="1040"/>
                  </a:lnTo>
                  <a:cubicBezTo>
                    <a:pt x="2914" y="1107"/>
                    <a:pt x="2888" y="1159"/>
                    <a:pt x="2823" y="1159"/>
                  </a:cubicBezTo>
                  <a:cubicBezTo>
                    <a:pt x="2815" y="1159"/>
                    <a:pt x="2806" y="1158"/>
                    <a:pt x="2797" y="1157"/>
                  </a:cubicBezTo>
                  <a:cubicBezTo>
                    <a:pt x="2878" y="1103"/>
                    <a:pt x="2851" y="995"/>
                    <a:pt x="2824" y="942"/>
                  </a:cubicBezTo>
                  <a:cubicBezTo>
                    <a:pt x="2803" y="798"/>
                    <a:pt x="2811" y="745"/>
                    <a:pt x="2828" y="745"/>
                  </a:cubicBezTo>
                  <a:close/>
                  <a:moveTo>
                    <a:pt x="2119" y="1119"/>
                  </a:moveTo>
                  <a:cubicBezTo>
                    <a:pt x="2154" y="1119"/>
                    <a:pt x="2178" y="1168"/>
                    <a:pt x="2127" y="1168"/>
                  </a:cubicBezTo>
                  <a:cubicBezTo>
                    <a:pt x="2114" y="1168"/>
                    <a:pt x="2095" y="1165"/>
                    <a:pt x="2071" y="1157"/>
                  </a:cubicBezTo>
                  <a:cubicBezTo>
                    <a:pt x="2085" y="1129"/>
                    <a:pt x="2103" y="1119"/>
                    <a:pt x="2119" y="1119"/>
                  </a:cubicBezTo>
                  <a:close/>
                  <a:moveTo>
                    <a:pt x="1922" y="1141"/>
                  </a:moveTo>
                  <a:cubicBezTo>
                    <a:pt x="1936" y="1141"/>
                    <a:pt x="1941" y="1152"/>
                    <a:pt x="1910" y="1184"/>
                  </a:cubicBezTo>
                  <a:cubicBezTo>
                    <a:pt x="1861" y="1167"/>
                    <a:pt x="1901" y="1141"/>
                    <a:pt x="1922" y="1141"/>
                  </a:cubicBezTo>
                  <a:close/>
                  <a:moveTo>
                    <a:pt x="3849" y="1141"/>
                  </a:moveTo>
                  <a:cubicBezTo>
                    <a:pt x="3859" y="1141"/>
                    <a:pt x="3861" y="1152"/>
                    <a:pt x="3846" y="1184"/>
                  </a:cubicBezTo>
                  <a:cubicBezTo>
                    <a:pt x="3835" y="1186"/>
                    <a:pt x="3828" y="1187"/>
                    <a:pt x="3822" y="1187"/>
                  </a:cubicBezTo>
                  <a:cubicBezTo>
                    <a:pt x="3785" y="1187"/>
                    <a:pt x="3831" y="1141"/>
                    <a:pt x="3849" y="1141"/>
                  </a:cubicBezTo>
                  <a:close/>
                  <a:moveTo>
                    <a:pt x="4028" y="1163"/>
                  </a:moveTo>
                  <a:cubicBezTo>
                    <a:pt x="4043" y="1163"/>
                    <a:pt x="4052" y="1175"/>
                    <a:pt x="4034" y="1211"/>
                  </a:cubicBezTo>
                  <a:cubicBezTo>
                    <a:pt x="3944" y="1211"/>
                    <a:pt x="3998" y="1163"/>
                    <a:pt x="4028" y="1163"/>
                  </a:cubicBezTo>
                  <a:close/>
                  <a:moveTo>
                    <a:pt x="4277" y="1148"/>
                  </a:moveTo>
                  <a:cubicBezTo>
                    <a:pt x="4250" y="1148"/>
                    <a:pt x="4214" y="1180"/>
                    <a:pt x="4276" y="1211"/>
                  </a:cubicBezTo>
                  <a:cubicBezTo>
                    <a:pt x="4310" y="1165"/>
                    <a:pt x="4296" y="1148"/>
                    <a:pt x="4277" y="1148"/>
                  </a:cubicBezTo>
                  <a:close/>
                  <a:moveTo>
                    <a:pt x="1190" y="1144"/>
                  </a:moveTo>
                  <a:cubicBezTo>
                    <a:pt x="1225" y="1144"/>
                    <a:pt x="1256" y="1169"/>
                    <a:pt x="1211" y="1237"/>
                  </a:cubicBezTo>
                  <a:cubicBezTo>
                    <a:pt x="1087" y="1191"/>
                    <a:pt x="1142" y="1144"/>
                    <a:pt x="1190" y="1144"/>
                  </a:cubicBezTo>
                  <a:close/>
                  <a:moveTo>
                    <a:pt x="3455" y="1066"/>
                  </a:moveTo>
                  <a:cubicBezTo>
                    <a:pt x="3517" y="1066"/>
                    <a:pt x="3647" y="1265"/>
                    <a:pt x="3554" y="1265"/>
                  </a:cubicBezTo>
                  <a:cubicBezTo>
                    <a:pt x="3536" y="1265"/>
                    <a:pt x="3508" y="1257"/>
                    <a:pt x="3469" y="1237"/>
                  </a:cubicBezTo>
                  <a:lnTo>
                    <a:pt x="3442" y="1237"/>
                  </a:lnTo>
                  <a:cubicBezTo>
                    <a:pt x="3412" y="1109"/>
                    <a:pt x="3426" y="1066"/>
                    <a:pt x="3455" y="1066"/>
                  </a:cubicBezTo>
                  <a:close/>
                  <a:moveTo>
                    <a:pt x="4184" y="1077"/>
                  </a:moveTo>
                  <a:cubicBezTo>
                    <a:pt x="4245" y="1077"/>
                    <a:pt x="4430" y="1266"/>
                    <a:pt x="4328" y="1266"/>
                  </a:cubicBezTo>
                  <a:cubicBezTo>
                    <a:pt x="4307" y="1266"/>
                    <a:pt x="4273" y="1258"/>
                    <a:pt x="4222" y="1237"/>
                  </a:cubicBezTo>
                  <a:cubicBezTo>
                    <a:pt x="4155" y="1118"/>
                    <a:pt x="4156" y="1077"/>
                    <a:pt x="4184" y="1077"/>
                  </a:cubicBezTo>
                  <a:close/>
                  <a:moveTo>
                    <a:pt x="566" y="1234"/>
                  </a:moveTo>
                  <a:cubicBezTo>
                    <a:pt x="575" y="1234"/>
                    <a:pt x="565" y="1242"/>
                    <a:pt x="512" y="1264"/>
                  </a:cubicBezTo>
                  <a:cubicBezTo>
                    <a:pt x="493" y="1267"/>
                    <a:pt x="481" y="1269"/>
                    <a:pt x="475" y="1269"/>
                  </a:cubicBezTo>
                  <a:cubicBezTo>
                    <a:pt x="440" y="1269"/>
                    <a:pt x="547" y="1234"/>
                    <a:pt x="566" y="1234"/>
                  </a:cubicBezTo>
                  <a:close/>
                  <a:moveTo>
                    <a:pt x="3072" y="1183"/>
                  </a:moveTo>
                  <a:cubicBezTo>
                    <a:pt x="3150" y="1183"/>
                    <a:pt x="3294" y="1258"/>
                    <a:pt x="3093" y="1291"/>
                  </a:cubicBezTo>
                  <a:cubicBezTo>
                    <a:pt x="3002" y="1210"/>
                    <a:pt x="3025" y="1183"/>
                    <a:pt x="3072" y="1183"/>
                  </a:cubicBezTo>
                  <a:close/>
                  <a:moveTo>
                    <a:pt x="1265" y="1294"/>
                  </a:moveTo>
                  <a:cubicBezTo>
                    <a:pt x="1276" y="1294"/>
                    <a:pt x="1282" y="1300"/>
                    <a:pt x="1265" y="1318"/>
                  </a:cubicBezTo>
                  <a:cubicBezTo>
                    <a:pt x="1193" y="1318"/>
                    <a:pt x="1241" y="1294"/>
                    <a:pt x="1265" y="1294"/>
                  </a:cubicBezTo>
                  <a:close/>
                  <a:moveTo>
                    <a:pt x="1863" y="1217"/>
                  </a:moveTo>
                  <a:cubicBezTo>
                    <a:pt x="1903" y="1217"/>
                    <a:pt x="1950" y="1251"/>
                    <a:pt x="1883" y="1318"/>
                  </a:cubicBezTo>
                  <a:cubicBezTo>
                    <a:pt x="1789" y="1251"/>
                    <a:pt x="1822" y="1217"/>
                    <a:pt x="1863" y="1217"/>
                  </a:cubicBezTo>
                  <a:close/>
                  <a:moveTo>
                    <a:pt x="3436" y="1258"/>
                  </a:moveTo>
                  <a:cubicBezTo>
                    <a:pt x="3469" y="1258"/>
                    <a:pt x="3496" y="1278"/>
                    <a:pt x="3415" y="1318"/>
                  </a:cubicBezTo>
                  <a:cubicBezTo>
                    <a:pt x="3362" y="1278"/>
                    <a:pt x="3402" y="1258"/>
                    <a:pt x="3436" y="1258"/>
                  </a:cubicBezTo>
                  <a:close/>
                  <a:moveTo>
                    <a:pt x="4499" y="1274"/>
                  </a:moveTo>
                  <a:cubicBezTo>
                    <a:pt x="4536" y="1274"/>
                    <a:pt x="4566" y="1295"/>
                    <a:pt x="4491" y="1345"/>
                  </a:cubicBezTo>
                  <a:cubicBezTo>
                    <a:pt x="4405" y="1302"/>
                    <a:pt x="4457" y="1274"/>
                    <a:pt x="4499" y="1274"/>
                  </a:cubicBezTo>
                  <a:close/>
                  <a:moveTo>
                    <a:pt x="3838" y="1269"/>
                  </a:moveTo>
                  <a:cubicBezTo>
                    <a:pt x="3848" y="1269"/>
                    <a:pt x="3860" y="1282"/>
                    <a:pt x="3872" y="1318"/>
                  </a:cubicBezTo>
                  <a:cubicBezTo>
                    <a:pt x="3851" y="1344"/>
                    <a:pt x="3837" y="1354"/>
                    <a:pt x="3827" y="1354"/>
                  </a:cubicBezTo>
                  <a:cubicBezTo>
                    <a:pt x="3797" y="1354"/>
                    <a:pt x="3812" y="1269"/>
                    <a:pt x="3838" y="1269"/>
                  </a:cubicBezTo>
                  <a:close/>
                  <a:moveTo>
                    <a:pt x="1387" y="1341"/>
                  </a:moveTo>
                  <a:cubicBezTo>
                    <a:pt x="1416" y="1341"/>
                    <a:pt x="1461" y="1356"/>
                    <a:pt x="1399" y="1372"/>
                  </a:cubicBezTo>
                  <a:cubicBezTo>
                    <a:pt x="1354" y="1349"/>
                    <a:pt x="1366" y="1341"/>
                    <a:pt x="1387" y="1341"/>
                  </a:cubicBezTo>
                  <a:close/>
                  <a:moveTo>
                    <a:pt x="2687" y="1312"/>
                  </a:moveTo>
                  <a:cubicBezTo>
                    <a:pt x="2698" y="1312"/>
                    <a:pt x="2698" y="1327"/>
                    <a:pt x="2663" y="1372"/>
                  </a:cubicBezTo>
                  <a:cubicBezTo>
                    <a:pt x="2591" y="1372"/>
                    <a:pt x="2663" y="1312"/>
                    <a:pt x="2687" y="1312"/>
                  </a:cubicBezTo>
                  <a:close/>
                  <a:moveTo>
                    <a:pt x="3992" y="1318"/>
                  </a:moveTo>
                  <a:cubicBezTo>
                    <a:pt x="4022" y="1318"/>
                    <a:pt x="4064" y="1355"/>
                    <a:pt x="3980" y="1372"/>
                  </a:cubicBezTo>
                  <a:cubicBezTo>
                    <a:pt x="3960" y="1331"/>
                    <a:pt x="3974" y="1318"/>
                    <a:pt x="3992" y="1318"/>
                  </a:cubicBezTo>
                  <a:close/>
                  <a:moveTo>
                    <a:pt x="485" y="1345"/>
                  </a:moveTo>
                  <a:cubicBezTo>
                    <a:pt x="490" y="1345"/>
                    <a:pt x="491" y="1352"/>
                    <a:pt x="485" y="1372"/>
                  </a:cubicBezTo>
                  <a:cubicBezTo>
                    <a:pt x="471" y="1381"/>
                    <a:pt x="462" y="1385"/>
                    <a:pt x="458" y="1385"/>
                  </a:cubicBezTo>
                  <a:cubicBezTo>
                    <a:pt x="444" y="1385"/>
                    <a:pt x="474" y="1345"/>
                    <a:pt x="485" y="1345"/>
                  </a:cubicBezTo>
                  <a:close/>
                  <a:moveTo>
                    <a:pt x="1672" y="719"/>
                  </a:moveTo>
                  <a:cubicBezTo>
                    <a:pt x="1669" y="729"/>
                    <a:pt x="1668" y="749"/>
                    <a:pt x="1668" y="780"/>
                  </a:cubicBezTo>
                  <a:cubicBezTo>
                    <a:pt x="1673" y="786"/>
                    <a:pt x="1678" y="788"/>
                    <a:pt x="1681" y="788"/>
                  </a:cubicBezTo>
                  <a:cubicBezTo>
                    <a:pt x="1696" y="788"/>
                    <a:pt x="1693" y="746"/>
                    <a:pt x="1686" y="723"/>
                  </a:cubicBezTo>
                  <a:lnTo>
                    <a:pt x="1686" y="723"/>
                  </a:lnTo>
                  <a:cubicBezTo>
                    <a:pt x="1737" y="753"/>
                    <a:pt x="1806" y="947"/>
                    <a:pt x="1778" y="1094"/>
                  </a:cubicBezTo>
                  <a:lnTo>
                    <a:pt x="1778" y="1094"/>
                  </a:lnTo>
                  <a:cubicBezTo>
                    <a:pt x="1777" y="1093"/>
                    <a:pt x="1776" y="1092"/>
                    <a:pt x="1775" y="1092"/>
                  </a:cubicBezTo>
                  <a:cubicBezTo>
                    <a:pt x="1762" y="1092"/>
                    <a:pt x="1732" y="1141"/>
                    <a:pt x="1751" y="1141"/>
                  </a:cubicBezTo>
                  <a:cubicBezTo>
                    <a:pt x="1754" y="1141"/>
                    <a:pt x="1760" y="1139"/>
                    <a:pt x="1768" y="1135"/>
                  </a:cubicBezTo>
                  <a:lnTo>
                    <a:pt x="1768" y="1135"/>
                  </a:lnTo>
                  <a:cubicBezTo>
                    <a:pt x="1772" y="1122"/>
                    <a:pt x="1776" y="1108"/>
                    <a:pt x="1778" y="1094"/>
                  </a:cubicBezTo>
                  <a:lnTo>
                    <a:pt x="1778" y="1094"/>
                  </a:lnTo>
                  <a:cubicBezTo>
                    <a:pt x="1781" y="1098"/>
                    <a:pt x="1781" y="1109"/>
                    <a:pt x="1775" y="1130"/>
                  </a:cubicBezTo>
                  <a:cubicBezTo>
                    <a:pt x="1773" y="1132"/>
                    <a:pt x="1770" y="1133"/>
                    <a:pt x="1768" y="1135"/>
                  </a:cubicBezTo>
                  <a:lnTo>
                    <a:pt x="1768" y="1135"/>
                  </a:lnTo>
                  <a:cubicBezTo>
                    <a:pt x="1757" y="1164"/>
                    <a:pt x="1743" y="1190"/>
                    <a:pt x="1722" y="1211"/>
                  </a:cubicBezTo>
                  <a:cubicBezTo>
                    <a:pt x="1709" y="1340"/>
                    <a:pt x="1689" y="1388"/>
                    <a:pt x="1664" y="1388"/>
                  </a:cubicBezTo>
                  <a:cubicBezTo>
                    <a:pt x="1654" y="1388"/>
                    <a:pt x="1643" y="1381"/>
                    <a:pt x="1631" y="1368"/>
                  </a:cubicBezTo>
                  <a:lnTo>
                    <a:pt x="1631" y="1368"/>
                  </a:lnTo>
                  <a:cubicBezTo>
                    <a:pt x="1637" y="1354"/>
                    <a:pt x="1635" y="1292"/>
                    <a:pt x="1626" y="1292"/>
                  </a:cubicBezTo>
                  <a:cubicBezTo>
                    <a:pt x="1623" y="1292"/>
                    <a:pt x="1619" y="1299"/>
                    <a:pt x="1614" y="1318"/>
                  </a:cubicBezTo>
                  <a:cubicBezTo>
                    <a:pt x="1617" y="1336"/>
                    <a:pt x="1620" y="1349"/>
                    <a:pt x="1622" y="1357"/>
                  </a:cubicBezTo>
                  <a:lnTo>
                    <a:pt x="1622" y="1357"/>
                  </a:lnTo>
                  <a:cubicBezTo>
                    <a:pt x="1544" y="1259"/>
                    <a:pt x="1428" y="963"/>
                    <a:pt x="1274" y="963"/>
                  </a:cubicBezTo>
                  <a:cubicBezTo>
                    <a:pt x="1262" y="963"/>
                    <a:pt x="1250" y="965"/>
                    <a:pt x="1238" y="969"/>
                  </a:cubicBezTo>
                  <a:cubicBezTo>
                    <a:pt x="1221" y="902"/>
                    <a:pt x="1246" y="882"/>
                    <a:pt x="1290" y="882"/>
                  </a:cubicBezTo>
                  <a:cubicBezTo>
                    <a:pt x="1358" y="882"/>
                    <a:pt x="1470" y="928"/>
                    <a:pt x="1553" y="928"/>
                  </a:cubicBezTo>
                  <a:cubicBezTo>
                    <a:pt x="1591" y="928"/>
                    <a:pt x="1623" y="917"/>
                    <a:pt x="1641" y="888"/>
                  </a:cubicBezTo>
                  <a:cubicBezTo>
                    <a:pt x="1634" y="768"/>
                    <a:pt x="1649" y="721"/>
                    <a:pt x="1672" y="719"/>
                  </a:cubicBezTo>
                  <a:close/>
                  <a:moveTo>
                    <a:pt x="3282" y="1317"/>
                  </a:moveTo>
                  <a:cubicBezTo>
                    <a:pt x="3341" y="1317"/>
                    <a:pt x="3416" y="1354"/>
                    <a:pt x="3281" y="1399"/>
                  </a:cubicBezTo>
                  <a:cubicBezTo>
                    <a:pt x="3198" y="1340"/>
                    <a:pt x="3235" y="1317"/>
                    <a:pt x="3282" y="1317"/>
                  </a:cubicBezTo>
                  <a:close/>
                  <a:moveTo>
                    <a:pt x="4520" y="1356"/>
                  </a:moveTo>
                  <a:cubicBezTo>
                    <a:pt x="4524" y="1356"/>
                    <a:pt x="4526" y="1367"/>
                    <a:pt x="4518" y="1399"/>
                  </a:cubicBezTo>
                  <a:cubicBezTo>
                    <a:pt x="4513" y="1401"/>
                    <a:pt x="4509" y="1402"/>
                    <a:pt x="4506" y="1402"/>
                  </a:cubicBezTo>
                  <a:cubicBezTo>
                    <a:pt x="4487" y="1402"/>
                    <a:pt x="4510" y="1356"/>
                    <a:pt x="4520" y="1356"/>
                  </a:cubicBezTo>
                  <a:close/>
                  <a:moveTo>
                    <a:pt x="357" y="1305"/>
                  </a:moveTo>
                  <a:cubicBezTo>
                    <a:pt x="404" y="1305"/>
                    <a:pt x="458" y="1345"/>
                    <a:pt x="377" y="1426"/>
                  </a:cubicBezTo>
                  <a:cubicBezTo>
                    <a:pt x="270" y="1345"/>
                    <a:pt x="310" y="1305"/>
                    <a:pt x="357" y="1305"/>
                  </a:cubicBezTo>
                  <a:close/>
                  <a:moveTo>
                    <a:pt x="664" y="1421"/>
                  </a:moveTo>
                  <a:cubicBezTo>
                    <a:pt x="686" y="1421"/>
                    <a:pt x="720" y="1437"/>
                    <a:pt x="673" y="1453"/>
                  </a:cubicBezTo>
                  <a:cubicBezTo>
                    <a:pt x="639" y="1430"/>
                    <a:pt x="648" y="1421"/>
                    <a:pt x="664" y="1421"/>
                  </a:cubicBezTo>
                  <a:close/>
                  <a:moveTo>
                    <a:pt x="3208" y="1421"/>
                  </a:moveTo>
                  <a:cubicBezTo>
                    <a:pt x="3233" y="1421"/>
                    <a:pt x="3242" y="1430"/>
                    <a:pt x="3173" y="1453"/>
                  </a:cubicBezTo>
                  <a:cubicBezTo>
                    <a:pt x="3111" y="1437"/>
                    <a:pt x="3175" y="1421"/>
                    <a:pt x="3208" y="1421"/>
                  </a:cubicBezTo>
                  <a:close/>
                  <a:moveTo>
                    <a:pt x="1207" y="1439"/>
                  </a:moveTo>
                  <a:cubicBezTo>
                    <a:pt x="1209" y="1439"/>
                    <a:pt x="1211" y="1443"/>
                    <a:pt x="1211" y="1453"/>
                  </a:cubicBezTo>
                  <a:cubicBezTo>
                    <a:pt x="1198" y="1472"/>
                    <a:pt x="1191" y="1479"/>
                    <a:pt x="1188" y="1479"/>
                  </a:cubicBezTo>
                  <a:cubicBezTo>
                    <a:pt x="1182" y="1479"/>
                    <a:pt x="1199" y="1439"/>
                    <a:pt x="1207" y="1439"/>
                  </a:cubicBezTo>
                  <a:close/>
                  <a:moveTo>
                    <a:pt x="3562" y="1420"/>
                  </a:moveTo>
                  <a:cubicBezTo>
                    <a:pt x="3574" y="1420"/>
                    <a:pt x="3577" y="1435"/>
                    <a:pt x="3550" y="1479"/>
                  </a:cubicBezTo>
                  <a:cubicBezTo>
                    <a:pt x="3478" y="1479"/>
                    <a:pt x="3538" y="1420"/>
                    <a:pt x="3562" y="1420"/>
                  </a:cubicBezTo>
                  <a:close/>
                  <a:moveTo>
                    <a:pt x="4334" y="1464"/>
                  </a:moveTo>
                  <a:cubicBezTo>
                    <a:pt x="4336" y="1464"/>
                    <a:pt x="4335" y="1468"/>
                    <a:pt x="4330" y="1479"/>
                  </a:cubicBezTo>
                  <a:cubicBezTo>
                    <a:pt x="4318" y="1491"/>
                    <a:pt x="4313" y="1495"/>
                    <a:pt x="4311" y="1495"/>
                  </a:cubicBezTo>
                  <a:cubicBezTo>
                    <a:pt x="4307" y="1495"/>
                    <a:pt x="4330" y="1464"/>
                    <a:pt x="4334" y="1464"/>
                  </a:cubicBezTo>
                  <a:close/>
                  <a:moveTo>
                    <a:pt x="3749" y="1413"/>
                  </a:moveTo>
                  <a:cubicBezTo>
                    <a:pt x="3773" y="1413"/>
                    <a:pt x="3800" y="1460"/>
                    <a:pt x="3738" y="1506"/>
                  </a:cubicBezTo>
                  <a:cubicBezTo>
                    <a:pt x="3715" y="1438"/>
                    <a:pt x="3731" y="1413"/>
                    <a:pt x="3749" y="1413"/>
                  </a:cubicBezTo>
                  <a:close/>
                  <a:moveTo>
                    <a:pt x="4716" y="1486"/>
                  </a:moveTo>
                  <a:cubicBezTo>
                    <a:pt x="4766" y="1486"/>
                    <a:pt x="4813" y="1493"/>
                    <a:pt x="4706" y="1506"/>
                  </a:cubicBezTo>
                  <a:cubicBezTo>
                    <a:pt x="4612" y="1493"/>
                    <a:pt x="4666" y="1486"/>
                    <a:pt x="4716" y="1486"/>
                  </a:cubicBezTo>
                  <a:close/>
                  <a:moveTo>
                    <a:pt x="309" y="1473"/>
                  </a:moveTo>
                  <a:cubicBezTo>
                    <a:pt x="321" y="1473"/>
                    <a:pt x="324" y="1488"/>
                    <a:pt x="297" y="1533"/>
                  </a:cubicBezTo>
                  <a:cubicBezTo>
                    <a:pt x="225" y="1533"/>
                    <a:pt x="285" y="1473"/>
                    <a:pt x="309" y="1473"/>
                  </a:cubicBezTo>
                  <a:close/>
                  <a:moveTo>
                    <a:pt x="4852" y="1509"/>
                  </a:moveTo>
                  <a:cubicBezTo>
                    <a:pt x="4858" y="1509"/>
                    <a:pt x="4858" y="1515"/>
                    <a:pt x="4840" y="1533"/>
                  </a:cubicBezTo>
                  <a:cubicBezTo>
                    <a:pt x="4805" y="1533"/>
                    <a:pt x="4840" y="1509"/>
                    <a:pt x="4852" y="1509"/>
                  </a:cubicBezTo>
                  <a:close/>
                  <a:moveTo>
                    <a:pt x="3176" y="1495"/>
                  </a:moveTo>
                  <a:cubicBezTo>
                    <a:pt x="3213" y="1495"/>
                    <a:pt x="3303" y="1544"/>
                    <a:pt x="3248" y="1544"/>
                  </a:cubicBezTo>
                  <a:cubicBezTo>
                    <a:pt x="3233" y="1544"/>
                    <a:pt x="3210" y="1541"/>
                    <a:pt x="3173" y="1533"/>
                  </a:cubicBezTo>
                  <a:cubicBezTo>
                    <a:pt x="3152" y="1505"/>
                    <a:pt x="3159" y="1495"/>
                    <a:pt x="3176" y="1495"/>
                  </a:cubicBezTo>
                  <a:close/>
                  <a:moveTo>
                    <a:pt x="419" y="1517"/>
                  </a:moveTo>
                  <a:cubicBezTo>
                    <a:pt x="448" y="1517"/>
                    <a:pt x="486" y="1544"/>
                    <a:pt x="404" y="1560"/>
                  </a:cubicBezTo>
                  <a:cubicBezTo>
                    <a:pt x="383" y="1528"/>
                    <a:pt x="399" y="1517"/>
                    <a:pt x="419" y="1517"/>
                  </a:cubicBezTo>
                  <a:close/>
                  <a:moveTo>
                    <a:pt x="3358" y="1494"/>
                  </a:moveTo>
                  <a:cubicBezTo>
                    <a:pt x="3407" y="1494"/>
                    <a:pt x="3485" y="1563"/>
                    <a:pt x="3377" y="1563"/>
                  </a:cubicBezTo>
                  <a:cubicBezTo>
                    <a:pt x="3365" y="1563"/>
                    <a:pt x="3351" y="1562"/>
                    <a:pt x="3335" y="1560"/>
                  </a:cubicBezTo>
                  <a:cubicBezTo>
                    <a:pt x="3318" y="1511"/>
                    <a:pt x="3335" y="1494"/>
                    <a:pt x="3358" y="1494"/>
                  </a:cubicBezTo>
                  <a:close/>
                  <a:moveTo>
                    <a:pt x="3729" y="1556"/>
                  </a:moveTo>
                  <a:cubicBezTo>
                    <a:pt x="3741" y="1556"/>
                    <a:pt x="3745" y="1564"/>
                    <a:pt x="3711" y="1587"/>
                  </a:cubicBezTo>
                  <a:cubicBezTo>
                    <a:pt x="3680" y="1571"/>
                    <a:pt x="3712" y="1556"/>
                    <a:pt x="3729" y="1556"/>
                  </a:cubicBezTo>
                  <a:close/>
                  <a:moveTo>
                    <a:pt x="1550" y="1583"/>
                  </a:moveTo>
                  <a:cubicBezTo>
                    <a:pt x="1558" y="1583"/>
                    <a:pt x="1556" y="1591"/>
                    <a:pt x="1533" y="1614"/>
                  </a:cubicBezTo>
                  <a:cubicBezTo>
                    <a:pt x="1521" y="1617"/>
                    <a:pt x="1512" y="1618"/>
                    <a:pt x="1507" y="1618"/>
                  </a:cubicBezTo>
                  <a:cubicBezTo>
                    <a:pt x="1479" y="1618"/>
                    <a:pt x="1534" y="1583"/>
                    <a:pt x="1550" y="1583"/>
                  </a:cubicBezTo>
                  <a:close/>
                  <a:moveTo>
                    <a:pt x="400" y="1576"/>
                  </a:moveTo>
                  <a:lnTo>
                    <a:pt x="400" y="1576"/>
                  </a:lnTo>
                  <a:cubicBezTo>
                    <a:pt x="403" y="1576"/>
                    <a:pt x="398" y="1586"/>
                    <a:pt x="377" y="1614"/>
                  </a:cubicBezTo>
                  <a:cubicBezTo>
                    <a:pt x="365" y="1622"/>
                    <a:pt x="358" y="1625"/>
                    <a:pt x="356" y="1625"/>
                  </a:cubicBezTo>
                  <a:cubicBezTo>
                    <a:pt x="345" y="1625"/>
                    <a:pt x="392" y="1576"/>
                    <a:pt x="400" y="1576"/>
                  </a:cubicBezTo>
                  <a:close/>
                  <a:moveTo>
                    <a:pt x="3610" y="1576"/>
                  </a:moveTo>
                  <a:lnTo>
                    <a:pt x="3610" y="1576"/>
                  </a:lnTo>
                  <a:cubicBezTo>
                    <a:pt x="3617" y="1576"/>
                    <a:pt x="3618" y="1586"/>
                    <a:pt x="3604" y="1614"/>
                  </a:cubicBezTo>
                  <a:cubicBezTo>
                    <a:pt x="3587" y="1622"/>
                    <a:pt x="3577" y="1625"/>
                    <a:pt x="3572" y="1625"/>
                  </a:cubicBezTo>
                  <a:cubicBezTo>
                    <a:pt x="3550" y="1625"/>
                    <a:pt x="3595" y="1576"/>
                    <a:pt x="3610" y="1576"/>
                  </a:cubicBezTo>
                  <a:close/>
                  <a:moveTo>
                    <a:pt x="2994" y="1319"/>
                  </a:moveTo>
                  <a:cubicBezTo>
                    <a:pt x="3020" y="1319"/>
                    <a:pt x="3078" y="1632"/>
                    <a:pt x="2984" y="1632"/>
                  </a:cubicBezTo>
                  <a:cubicBezTo>
                    <a:pt x="2959" y="1632"/>
                    <a:pt x="2925" y="1612"/>
                    <a:pt x="2878" y="1560"/>
                  </a:cubicBezTo>
                  <a:cubicBezTo>
                    <a:pt x="2905" y="1533"/>
                    <a:pt x="2985" y="1506"/>
                    <a:pt x="2985" y="1453"/>
                  </a:cubicBezTo>
                  <a:cubicBezTo>
                    <a:pt x="2980" y="1355"/>
                    <a:pt x="2985" y="1319"/>
                    <a:pt x="2994" y="1319"/>
                  </a:cubicBezTo>
                  <a:close/>
                  <a:moveTo>
                    <a:pt x="1032" y="1539"/>
                  </a:moveTo>
                  <a:cubicBezTo>
                    <a:pt x="1072" y="1539"/>
                    <a:pt x="1110" y="1568"/>
                    <a:pt x="1049" y="1641"/>
                  </a:cubicBezTo>
                  <a:cubicBezTo>
                    <a:pt x="931" y="1582"/>
                    <a:pt x="983" y="1539"/>
                    <a:pt x="1032" y="1539"/>
                  </a:cubicBezTo>
                  <a:close/>
                  <a:moveTo>
                    <a:pt x="1682" y="1610"/>
                  </a:moveTo>
                  <a:cubicBezTo>
                    <a:pt x="1714" y="1610"/>
                    <a:pt x="1740" y="1618"/>
                    <a:pt x="1695" y="1641"/>
                  </a:cubicBezTo>
                  <a:cubicBezTo>
                    <a:pt x="1586" y="1625"/>
                    <a:pt x="1639" y="1610"/>
                    <a:pt x="1682" y="1610"/>
                  </a:cubicBezTo>
                  <a:close/>
                  <a:moveTo>
                    <a:pt x="4156" y="1372"/>
                  </a:moveTo>
                  <a:cubicBezTo>
                    <a:pt x="4224" y="1372"/>
                    <a:pt x="4292" y="1667"/>
                    <a:pt x="4220" y="1667"/>
                  </a:cubicBezTo>
                  <a:cubicBezTo>
                    <a:pt x="4195" y="1667"/>
                    <a:pt x="4153" y="1631"/>
                    <a:pt x="4088" y="1533"/>
                  </a:cubicBezTo>
                  <a:cubicBezTo>
                    <a:pt x="4105" y="1415"/>
                    <a:pt x="4131" y="1372"/>
                    <a:pt x="4156" y="1372"/>
                  </a:cubicBezTo>
                  <a:close/>
                  <a:moveTo>
                    <a:pt x="3662" y="1616"/>
                  </a:moveTo>
                  <a:cubicBezTo>
                    <a:pt x="3699" y="1616"/>
                    <a:pt x="3760" y="1677"/>
                    <a:pt x="3657" y="1695"/>
                  </a:cubicBezTo>
                  <a:cubicBezTo>
                    <a:pt x="3628" y="1636"/>
                    <a:pt x="3641" y="1616"/>
                    <a:pt x="3662" y="1616"/>
                  </a:cubicBezTo>
                  <a:close/>
                  <a:moveTo>
                    <a:pt x="3830" y="1512"/>
                  </a:moveTo>
                  <a:cubicBezTo>
                    <a:pt x="3899" y="1512"/>
                    <a:pt x="4000" y="1629"/>
                    <a:pt x="3819" y="1695"/>
                  </a:cubicBezTo>
                  <a:cubicBezTo>
                    <a:pt x="3756" y="1559"/>
                    <a:pt x="3787" y="1512"/>
                    <a:pt x="3830" y="1512"/>
                  </a:cubicBezTo>
                  <a:close/>
                  <a:moveTo>
                    <a:pt x="3265" y="1607"/>
                  </a:moveTo>
                  <a:cubicBezTo>
                    <a:pt x="3278" y="1607"/>
                    <a:pt x="3379" y="1701"/>
                    <a:pt x="3364" y="1701"/>
                  </a:cubicBezTo>
                  <a:cubicBezTo>
                    <a:pt x="3359" y="1701"/>
                    <a:pt x="3342" y="1692"/>
                    <a:pt x="3308" y="1668"/>
                  </a:cubicBezTo>
                  <a:cubicBezTo>
                    <a:pt x="3270" y="1623"/>
                    <a:pt x="3260" y="1607"/>
                    <a:pt x="3265" y="1607"/>
                  </a:cubicBezTo>
                  <a:close/>
                  <a:moveTo>
                    <a:pt x="1318" y="1697"/>
                  </a:moveTo>
                  <a:cubicBezTo>
                    <a:pt x="1330" y="1697"/>
                    <a:pt x="1336" y="1703"/>
                    <a:pt x="1318" y="1721"/>
                  </a:cubicBezTo>
                  <a:cubicBezTo>
                    <a:pt x="1247" y="1721"/>
                    <a:pt x="1294" y="1697"/>
                    <a:pt x="1318" y="1697"/>
                  </a:cubicBezTo>
                  <a:close/>
                  <a:moveTo>
                    <a:pt x="1632" y="1650"/>
                  </a:moveTo>
                  <a:cubicBezTo>
                    <a:pt x="1659" y="1650"/>
                    <a:pt x="1668" y="1668"/>
                    <a:pt x="1614" y="1721"/>
                  </a:cubicBezTo>
                  <a:cubicBezTo>
                    <a:pt x="1453" y="1721"/>
                    <a:pt x="1578" y="1650"/>
                    <a:pt x="1632" y="1650"/>
                  </a:cubicBezTo>
                  <a:close/>
                  <a:moveTo>
                    <a:pt x="734" y="1678"/>
                  </a:moveTo>
                  <a:cubicBezTo>
                    <a:pt x="740" y="1696"/>
                    <a:pt x="747" y="1711"/>
                    <a:pt x="756" y="1722"/>
                  </a:cubicBezTo>
                  <a:lnTo>
                    <a:pt x="756" y="1722"/>
                  </a:lnTo>
                  <a:cubicBezTo>
                    <a:pt x="756" y="1696"/>
                    <a:pt x="747" y="1683"/>
                    <a:pt x="734" y="1678"/>
                  </a:cubicBezTo>
                  <a:close/>
                  <a:moveTo>
                    <a:pt x="4721" y="1643"/>
                  </a:moveTo>
                  <a:cubicBezTo>
                    <a:pt x="4780" y="1643"/>
                    <a:pt x="4918" y="1724"/>
                    <a:pt x="4801" y="1724"/>
                  </a:cubicBezTo>
                  <a:cubicBezTo>
                    <a:pt x="4790" y="1724"/>
                    <a:pt x="4776" y="1723"/>
                    <a:pt x="4760" y="1721"/>
                  </a:cubicBezTo>
                  <a:lnTo>
                    <a:pt x="4733" y="1721"/>
                  </a:lnTo>
                  <a:cubicBezTo>
                    <a:pt x="4683" y="1663"/>
                    <a:pt x="4692" y="1643"/>
                    <a:pt x="4721" y="1643"/>
                  </a:cubicBezTo>
                  <a:close/>
                  <a:moveTo>
                    <a:pt x="3816" y="1695"/>
                  </a:moveTo>
                  <a:cubicBezTo>
                    <a:pt x="3822" y="1695"/>
                    <a:pt x="3825" y="1702"/>
                    <a:pt x="3819" y="1721"/>
                  </a:cubicBezTo>
                  <a:cubicBezTo>
                    <a:pt x="3800" y="1731"/>
                    <a:pt x="3788" y="1734"/>
                    <a:pt x="3782" y="1734"/>
                  </a:cubicBezTo>
                  <a:cubicBezTo>
                    <a:pt x="3762" y="1734"/>
                    <a:pt x="3799" y="1695"/>
                    <a:pt x="3816" y="1695"/>
                  </a:cubicBezTo>
                  <a:close/>
                  <a:moveTo>
                    <a:pt x="875" y="932"/>
                  </a:moveTo>
                  <a:cubicBezTo>
                    <a:pt x="950" y="932"/>
                    <a:pt x="1024" y="1038"/>
                    <a:pt x="1057" y="1163"/>
                  </a:cubicBezTo>
                  <a:lnTo>
                    <a:pt x="1057" y="1163"/>
                  </a:lnTo>
                  <a:cubicBezTo>
                    <a:pt x="1063" y="1157"/>
                    <a:pt x="1069" y="1153"/>
                    <a:pt x="1074" y="1153"/>
                  </a:cubicBezTo>
                  <a:cubicBezTo>
                    <a:pt x="1081" y="1153"/>
                    <a:pt x="1084" y="1161"/>
                    <a:pt x="1076" y="1184"/>
                  </a:cubicBezTo>
                  <a:cubicBezTo>
                    <a:pt x="1071" y="1185"/>
                    <a:pt x="1066" y="1187"/>
                    <a:pt x="1063" y="1187"/>
                  </a:cubicBezTo>
                  <a:lnTo>
                    <a:pt x="1063" y="1187"/>
                  </a:lnTo>
                  <a:cubicBezTo>
                    <a:pt x="1061" y="1179"/>
                    <a:pt x="1059" y="1171"/>
                    <a:pt x="1057" y="1163"/>
                  </a:cubicBezTo>
                  <a:lnTo>
                    <a:pt x="1057" y="1163"/>
                  </a:lnTo>
                  <a:cubicBezTo>
                    <a:pt x="1046" y="1173"/>
                    <a:pt x="1039" y="1188"/>
                    <a:pt x="1055" y="1188"/>
                  </a:cubicBezTo>
                  <a:cubicBezTo>
                    <a:pt x="1057" y="1188"/>
                    <a:pt x="1060" y="1188"/>
                    <a:pt x="1063" y="1187"/>
                  </a:cubicBezTo>
                  <a:lnTo>
                    <a:pt x="1063" y="1187"/>
                  </a:lnTo>
                  <a:cubicBezTo>
                    <a:pt x="1095" y="1342"/>
                    <a:pt x="1062" y="1517"/>
                    <a:pt x="888" y="1560"/>
                  </a:cubicBezTo>
                  <a:cubicBezTo>
                    <a:pt x="1010" y="1647"/>
                    <a:pt x="917" y="1757"/>
                    <a:pt x="829" y="1757"/>
                  </a:cubicBezTo>
                  <a:cubicBezTo>
                    <a:pt x="802" y="1757"/>
                    <a:pt x="776" y="1747"/>
                    <a:pt x="756" y="1722"/>
                  </a:cubicBezTo>
                  <a:lnTo>
                    <a:pt x="756" y="1722"/>
                  </a:lnTo>
                  <a:cubicBezTo>
                    <a:pt x="756" y="1730"/>
                    <a:pt x="755" y="1738"/>
                    <a:pt x="754" y="1748"/>
                  </a:cubicBezTo>
                  <a:cubicBezTo>
                    <a:pt x="628" y="1748"/>
                    <a:pt x="682" y="1677"/>
                    <a:pt x="724" y="1677"/>
                  </a:cubicBezTo>
                  <a:cubicBezTo>
                    <a:pt x="727" y="1677"/>
                    <a:pt x="731" y="1677"/>
                    <a:pt x="734" y="1678"/>
                  </a:cubicBezTo>
                  <a:lnTo>
                    <a:pt x="734" y="1678"/>
                  </a:lnTo>
                  <a:cubicBezTo>
                    <a:pt x="731" y="1667"/>
                    <a:pt x="728" y="1655"/>
                    <a:pt x="727" y="1641"/>
                  </a:cubicBezTo>
                  <a:cubicBezTo>
                    <a:pt x="781" y="1453"/>
                    <a:pt x="727" y="1291"/>
                    <a:pt x="727" y="1130"/>
                  </a:cubicBezTo>
                  <a:cubicBezTo>
                    <a:pt x="766" y="987"/>
                    <a:pt x="820" y="932"/>
                    <a:pt x="875" y="932"/>
                  </a:cubicBezTo>
                  <a:close/>
                  <a:moveTo>
                    <a:pt x="1093" y="1755"/>
                  </a:moveTo>
                  <a:cubicBezTo>
                    <a:pt x="1123" y="1755"/>
                    <a:pt x="1157" y="1762"/>
                    <a:pt x="1103" y="1775"/>
                  </a:cubicBezTo>
                  <a:cubicBezTo>
                    <a:pt x="1036" y="1762"/>
                    <a:pt x="1063" y="1755"/>
                    <a:pt x="1093" y="1755"/>
                  </a:cubicBezTo>
                  <a:close/>
                  <a:moveTo>
                    <a:pt x="3792" y="1739"/>
                  </a:moveTo>
                  <a:cubicBezTo>
                    <a:pt x="3804" y="1739"/>
                    <a:pt x="3810" y="1748"/>
                    <a:pt x="3792" y="1775"/>
                  </a:cubicBezTo>
                  <a:cubicBezTo>
                    <a:pt x="3720" y="1775"/>
                    <a:pt x="3768" y="1739"/>
                    <a:pt x="3792" y="1739"/>
                  </a:cubicBezTo>
                  <a:close/>
                  <a:moveTo>
                    <a:pt x="4294" y="1751"/>
                  </a:moveTo>
                  <a:cubicBezTo>
                    <a:pt x="4303" y="1751"/>
                    <a:pt x="4303" y="1757"/>
                    <a:pt x="4276" y="1775"/>
                  </a:cubicBezTo>
                  <a:cubicBezTo>
                    <a:pt x="4222" y="1775"/>
                    <a:pt x="4276" y="1751"/>
                    <a:pt x="4294" y="1751"/>
                  </a:cubicBezTo>
                  <a:close/>
                  <a:moveTo>
                    <a:pt x="4226" y="1767"/>
                  </a:moveTo>
                  <a:cubicBezTo>
                    <a:pt x="4233" y="1767"/>
                    <a:pt x="4233" y="1769"/>
                    <a:pt x="4222" y="1775"/>
                  </a:cubicBezTo>
                  <a:cubicBezTo>
                    <a:pt x="4188" y="1781"/>
                    <a:pt x="4171" y="1783"/>
                    <a:pt x="4164" y="1783"/>
                  </a:cubicBezTo>
                  <a:cubicBezTo>
                    <a:pt x="4146" y="1783"/>
                    <a:pt x="4208" y="1767"/>
                    <a:pt x="4226" y="1767"/>
                  </a:cubicBezTo>
                  <a:close/>
                  <a:moveTo>
                    <a:pt x="778" y="1754"/>
                  </a:moveTo>
                  <a:cubicBezTo>
                    <a:pt x="790" y="1754"/>
                    <a:pt x="790" y="1766"/>
                    <a:pt x="754" y="1802"/>
                  </a:cubicBezTo>
                  <a:cubicBezTo>
                    <a:pt x="682" y="1802"/>
                    <a:pt x="754" y="1754"/>
                    <a:pt x="778" y="1754"/>
                  </a:cubicBezTo>
                  <a:close/>
                  <a:moveTo>
                    <a:pt x="1258" y="1762"/>
                  </a:moveTo>
                  <a:cubicBezTo>
                    <a:pt x="1291" y="1762"/>
                    <a:pt x="1318" y="1775"/>
                    <a:pt x="1238" y="1802"/>
                  </a:cubicBezTo>
                  <a:cubicBezTo>
                    <a:pt x="1184" y="1775"/>
                    <a:pt x="1224" y="1762"/>
                    <a:pt x="1258" y="1762"/>
                  </a:cubicBezTo>
                  <a:close/>
                  <a:moveTo>
                    <a:pt x="3226" y="1764"/>
                  </a:moveTo>
                  <a:cubicBezTo>
                    <a:pt x="3261" y="1764"/>
                    <a:pt x="3384" y="1813"/>
                    <a:pt x="3332" y="1813"/>
                  </a:cubicBezTo>
                  <a:cubicBezTo>
                    <a:pt x="3319" y="1813"/>
                    <a:pt x="3295" y="1810"/>
                    <a:pt x="3254" y="1802"/>
                  </a:cubicBezTo>
                  <a:cubicBezTo>
                    <a:pt x="3212" y="1774"/>
                    <a:pt x="3210" y="1764"/>
                    <a:pt x="3226" y="1764"/>
                  </a:cubicBezTo>
                  <a:close/>
                  <a:moveTo>
                    <a:pt x="2911" y="1667"/>
                  </a:moveTo>
                  <a:cubicBezTo>
                    <a:pt x="2976" y="1667"/>
                    <a:pt x="2999" y="1715"/>
                    <a:pt x="2797" y="1829"/>
                  </a:cubicBezTo>
                  <a:cubicBezTo>
                    <a:pt x="2711" y="1729"/>
                    <a:pt x="2838" y="1667"/>
                    <a:pt x="2911" y="1667"/>
                  </a:cubicBezTo>
                  <a:close/>
                  <a:moveTo>
                    <a:pt x="3090" y="1760"/>
                  </a:moveTo>
                  <a:cubicBezTo>
                    <a:pt x="3144" y="1760"/>
                    <a:pt x="3281" y="1856"/>
                    <a:pt x="3120" y="1856"/>
                  </a:cubicBezTo>
                  <a:cubicBezTo>
                    <a:pt x="3057" y="1784"/>
                    <a:pt x="3063" y="1760"/>
                    <a:pt x="3090" y="1760"/>
                  </a:cubicBezTo>
                  <a:close/>
                  <a:moveTo>
                    <a:pt x="4955" y="1815"/>
                  </a:moveTo>
                  <a:cubicBezTo>
                    <a:pt x="4988" y="1815"/>
                    <a:pt x="5029" y="1829"/>
                    <a:pt x="4975" y="1856"/>
                  </a:cubicBezTo>
                  <a:cubicBezTo>
                    <a:pt x="4894" y="1829"/>
                    <a:pt x="4921" y="1815"/>
                    <a:pt x="4955" y="1815"/>
                  </a:cubicBezTo>
                  <a:close/>
                  <a:moveTo>
                    <a:pt x="3565" y="1742"/>
                  </a:moveTo>
                  <a:cubicBezTo>
                    <a:pt x="3643" y="1742"/>
                    <a:pt x="3763" y="1858"/>
                    <a:pt x="3568" y="1858"/>
                  </a:cubicBezTo>
                  <a:cubicBezTo>
                    <a:pt x="3555" y="1858"/>
                    <a:pt x="3540" y="1857"/>
                    <a:pt x="3523" y="1856"/>
                  </a:cubicBezTo>
                  <a:cubicBezTo>
                    <a:pt x="3497" y="1771"/>
                    <a:pt x="3526" y="1742"/>
                    <a:pt x="3565" y="1742"/>
                  </a:cubicBezTo>
                  <a:close/>
                  <a:moveTo>
                    <a:pt x="1202" y="1847"/>
                  </a:moveTo>
                  <a:cubicBezTo>
                    <a:pt x="1232" y="1847"/>
                    <a:pt x="1273" y="1883"/>
                    <a:pt x="1184" y="1883"/>
                  </a:cubicBezTo>
                  <a:cubicBezTo>
                    <a:pt x="1175" y="1856"/>
                    <a:pt x="1187" y="1847"/>
                    <a:pt x="1202" y="1847"/>
                  </a:cubicBezTo>
                  <a:close/>
                  <a:moveTo>
                    <a:pt x="4473" y="1633"/>
                  </a:moveTo>
                  <a:cubicBezTo>
                    <a:pt x="4546" y="1633"/>
                    <a:pt x="4802" y="1790"/>
                    <a:pt x="4598" y="1883"/>
                  </a:cubicBezTo>
                  <a:cubicBezTo>
                    <a:pt x="4625" y="1856"/>
                    <a:pt x="4598" y="1775"/>
                    <a:pt x="4545" y="1748"/>
                  </a:cubicBezTo>
                  <a:cubicBezTo>
                    <a:pt x="4445" y="1665"/>
                    <a:pt x="4440" y="1633"/>
                    <a:pt x="4473" y="1633"/>
                  </a:cubicBezTo>
                  <a:close/>
                  <a:moveTo>
                    <a:pt x="4845" y="1840"/>
                  </a:moveTo>
                  <a:cubicBezTo>
                    <a:pt x="4862" y="1840"/>
                    <a:pt x="4872" y="1851"/>
                    <a:pt x="4840" y="1883"/>
                  </a:cubicBezTo>
                  <a:cubicBezTo>
                    <a:pt x="4775" y="1866"/>
                    <a:pt x="4819" y="1840"/>
                    <a:pt x="4845" y="1840"/>
                  </a:cubicBezTo>
                  <a:close/>
                  <a:moveTo>
                    <a:pt x="3010" y="1845"/>
                  </a:moveTo>
                  <a:cubicBezTo>
                    <a:pt x="3040" y="1845"/>
                    <a:pt x="3082" y="1894"/>
                    <a:pt x="3038" y="1894"/>
                  </a:cubicBezTo>
                  <a:cubicBezTo>
                    <a:pt x="3026" y="1894"/>
                    <a:pt x="3010" y="1891"/>
                    <a:pt x="2985" y="1883"/>
                  </a:cubicBezTo>
                  <a:cubicBezTo>
                    <a:pt x="2985" y="1855"/>
                    <a:pt x="2996" y="1845"/>
                    <a:pt x="3010" y="1845"/>
                  </a:cubicBezTo>
                  <a:close/>
                  <a:moveTo>
                    <a:pt x="1631" y="1820"/>
                  </a:moveTo>
                  <a:cubicBezTo>
                    <a:pt x="1680" y="1820"/>
                    <a:pt x="1752" y="1892"/>
                    <a:pt x="1614" y="1910"/>
                  </a:cubicBezTo>
                  <a:cubicBezTo>
                    <a:pt x="1585" y="1842"/>
                    <a:pt x="1605" y="1820"/>
                    <a:pt x="1631" y="1820"/>
                  </a:cubicBezTo>
                  <a:close/>
                  <a:moveTo>
                    <a:pt x="3550" y="1886"/>
                  </a:moveTo>
                  <a:cubicBezTo>
                    <a:pt x="3565" y="1886"/>
                    <a:pt x="3559" y="1892"/>
                    <a:pt x="3496" y="1910"/>
                  </a:cubicBezTo>
                  <a:cubicBezTo>
                    <a:pt x="3406" y="1910"/>
                    <a:pt x="3520" y="1886"/>
                    <a:pt x="3550" y="1886"/>
                  </a:cubicBezTo>
                  <a:close/>
                  <a:moveTo>
                    <a:pt x="3928" y="1867"/>
                  </a:moveTo>
                  <a:cubicBezTo>
                    <a:pt x="3941" y="1867"/>
                    <a:pt x="3953" y="1878"/>
                    <a:pt x="3953" y="1910"/>
                  </a:cubicBezTo>
                  <a:cubicBezTo>
                    <a:pt x="3940" y="1912"/>
                    <a:pt x="3930" y="1913"/>
                    <a:pt x="3922" y="1913"/>
                  </a:cubicBezTo>
                  <a:cubicBezTo>
                    <a:pt x="3869" y="1913"/>
                    <a:pt x="3901" y="1867"/>
                    <a:pt x="3928" y="1867"/>
                  </a:cubicBezTo>
                  <a:close/>
                  <a:moveTo>
                    <a:pt x="309" y="1764"/>
                  </a:moveTo>
                  <a:cubicBezTo>
                    <a:pt x="358" y="1764"/>
                    <a:pt x="401" y="1834"/>
                    <a:pt x="270" y="1936"/>
                  </a:cubicBezTo>
                  <a:cubicBezTo>
                    <a:pt x="221" y="1814"/>
                    <a:pt x="267" y="1764"/>
                    <a:pt x="309" y="1764"/>
                  </a:cubicBezTo>
                  <a:close/>
                  <a:moveTo>
                    <a:pt x="2669" y="1905"/>
                  </a:moveTo>
                  <a:cubicBezTo>
                    <a:pt x="2713" y="1905"/>
                    <a:pt x="2777" y="1958"/>
                    <a:pt x="2663" y="1990"/>
                  </a:cubicBezTo>
                  <a:cubicBezTo>
                    <a:pt x="2620" y="1927"/>
                    <a:pt x="2640" y="1905"/>
                    <a:pt x="2669" y="1905"/>
                  </a:cubicBezTo>
                  <a:close/>
                  <a:moveTo>
                    <a:pt x="5035" y="1954"/>
                  </a:moveTo>
                  <a:cubicBezTo>
                    <a:pt x="5049" y="1954"/>
                    <a:pt x="5055" y="1963"/>
                    <a:pt x="5029" y="1990"/>
                  </a:cubicBezTo>
                  <a:cubicBezTo>
                    <a:pt x="4939" y="1990"/>
                    <a:pt x="5005" y="1954"/>
                    <a:pt x="5035" y="1954"/>
                  </a:cubicBezTo>
                  <a:close/>
                  <a:moveTo>
                    <a:pt x="1097" y="1807"/>
                  </a:moveTo>
                  <a:cubicBezTo>
                    <a:pt x="1184" y="1807"/>
                    <a:pt x="1207" y="2012"/>
                    <a:pt x="1134" y="2012"/>
                  </a:cubicBezTo>
                  <a:cubicBezTo>
                    <a:pt x="1105" y="2012"/>
                    <a:pt x="1059" y="1978"/>
                    <a:pt x="996" y="1883"/>
                  </a:cubicBezTo>
                  <a:cubicBezTo>
                    <a:pt x="1035" y="1828"/>
                    <a:pt x="1070" y="1807"/>
                    <a:pt x="1097" y="1807"/>
                  </a:cubicBezTo>
                  <a:close/>
                  <a:moveTo>
                    <a:pt x="1583" y="1966"/>
                  </a:moveTo>
                  <a:cubicBezTo>
                    <a:pt x="1621" y="1966"/>
                    <a:pt x="1645" y="1981"/>
                    <a:pt x="1560" y="2017"/>
                  </a:cubicBezTo>
                  <a:cubicBezTo>
                    <a:pt x="1472" y="1988"/>
                    <a:pt x="1537" y="1966"/>
                    <a:pt x="1583" y="1966"/>
                  </a:cubicBezTo>
                  <a:close/>
                  <a:moveTo>
                    <a:pt x="3017" y="1944"/>
                  </a:moveTo>
                  <a:cubicBezTo>
                    <a:pt x="3060" y="1944"/>
                    <a:pt x="3135" y="1985"/>
                    <a:pt x="3039" y="2017"/>
                  </a:cubicBezTo>
                  <a:cubicBezTo>
                    <a:pt x="2974" y="1963"/>
                    <a:pt x="2988" y="1944"/>
                    <a:pt x="3017" y="1944"/>
                  </a:cubicBezTo>
                  <a:close/>
                  <a:moveTo>
                    <a:pt x="2805" y="1957"/>
                  </a:moveTo>
                  <a:cubicBezTo>
                    <a:pt x="2867" y="1957"/>
                    <a:pt x="3011" y="2046"/>
                    <a:pt x="2870" y="2046"/>
                  </a:cubicBezTo>
                  <a:cubicBezTo>
                    <a:pt x="2857" y="2046"/>
                    <a:pt x="2842" y="2046"/>
                    <a:pt x="2824" y="2044"/>
                  </a:cubicBezTo>
                  <a:lnTo>
                    <a:pt x="2797" y="2017"/>
                  </a:lnTo>
                  <a:cubicBezTo>
                    <a:pt x="2767" y="1972"/>
                    <a:pt x="2779" y="1957"/>
                    <a:pt x="2805" y="1957"/>
                  </a:cubicBezTo>
                  <a:close/>
                  <a:moveTo>
                    <a:pt x="3826" y="1956"/>
                  </a:moveTo>
                  <a:cubicBezTo>
                    <a:pt x="3854" y="1956"/>
                    <a:pt x="3927" y="2051"/>
                    <a:pt x="3904" y="2051"/>
                  </a:cubicBezTo>
                  <a:cubicBezTo>
                    <a:pt x="3895" y="2051"/>
                    <a:pt x="3870" y="2035"/>
                    <a:pt x="3819" y="1990"/>
                  </a:cubicBezTo>
                  <a:cubicBezTo>
                    <a:pt x="3814" y="1966"/>
                    <a:pt x="3818" y="1956"/>
                    <a:pt x="3826" y="1956"/>
                  </a:cubicBezTo>
                  <a:close/>
                  <a:moveTo>
                    <a:pt x="1393" y="1999"/>
                  </a:moveTo>
                  <a:cubicBezTo>
                    <a:pt x="1414" y="1999"/>
                    <a:pt x="1426" y="2017"/>
                    <a:pt x="1399" y="2071"/>
                  </a:cubicBezTo>
                  <a:cubicBezTo>
                    <a:pt x="1273" y="2071"/>
                    <a:pt x="1351" y="1999"/>
                    <a:pt x="1393" y="1999"/>
                  </a:cubicBezTo>
                  <a:close/>
                  <a:moveTo>
                    <a:pt x="2590" y="2020"/>
                  </a:moveTo>
                  <a:cubicBezTo>
                    <a:pt x="2635" y="2020"/>
                    <a:pt x="2685" y="2041"/>
                    <a:pt x="2582" y="2071"/>
                  </a:cubicBezTo>
                  <a:cubicBezTo>
                    <a:pt x="2521" y="2034"/>
                    <a:pt x="2554" y="2020"/>
                    <a:pt x="2590" y="2020"/>
                  </a:cubicBezTo>
                  <a:close/>
                  <a:moveTo>
                    <a:pt x="3294" y="1891"/>
                  </a:moveTo>
                  <a:cubicBezTo>
                    <a:pt x="3384" y="1891"/>
                    <a:pt x="3513" y="2036"/>
                    <a:pt x="3254" y="2071"/>
                  </a:cubicBezTo>
                  <a:cubicBezTo>
                    <a:pt x="3206" y="1936"/>
                    <a:pt x="3244" y="1891"/>
                    <a:pt x="3294" y="1891"/>
                  </a:cubicBezTo>
                  <a:close/>
                  <a:moveTo>
                    <a:pt x="3685" y="2040"/>
                  </a:moveTo>
                  <a:cubicBezTo>
                    <a:pt x="3704" y="2040"/>
                    <a:pt x="3718" y="2048"/>
                    <a:pt x="3684" y="2071"/>
                  </a:cubicBezTo>
                  <a:cubicBezTo>
                    <a:pt x="3622" y="2055"/>
                    <a:pt x="3659" y="2040"/>
                    <a:pt x="3685" y="2040"/>
                  </a:cubicBezTo>
                  <a:close/>
                  <a:moveTo>
                    <a:pt x="4494" y="1930"/>
                  </a:moveTo>
                  <a:cubicBezTo>
                    <a:pt x="4524" y="1930"/>
                    <a:pt x="4572" y="1977"/>
                    <a:pt x="4545" y="2071"/>
                  </a:cubicBezTo>
                  <a:cubicBezTo>
                    <a:pt x="4451" y="1977"/>
                    <a:pt x="4464" y="1930"/>
                    <a:pt x="4494" y="1930"/>
                  </a:cubicBezTo>
                  <a:close/>
                  <a:moveTo>
                    <a:pt x="3086" y="2017"/>
                  </a:moveTo>
                  <a:cubicBezTo>
                    <a:pt x="3093" y="2017"/>
                    <a:pt x="3090" y="2030"/>
                    <a:pt x="3066" y="2071"/>
                  </a:cubicBezTo>
                  <a:cubicBezTo>
                    <a:pt x="3059" y="2073"/>
                    <a:pt x="3055" y="2074"/>
                    <a:pt x="3051" y="2074"/>
                  </a:cubicBezTo>
                  <a:cubicBezTo>
                    <a:pt x="3023" y="2074"/>
                    <a:pt x="3073" y="2017"/>
                    <a:pt x="3086" y="2017"/>
                  </a:cubicBezTo>
                  <a:close/>
                  <a:moveTo>
                    <a:pt x="530" y="1696"/>
                  </a:moveTo>
                  <a:cubicBezTo>
                    <a:pt x="604" y="1696"/>
                    <a:pt x="662" y="2077"/>
                    <a:pt x="452" y="2077"/>
                  </a:cubicBezTo>
                  <a:cubicBezTo>
                    <a:pt x="438" y="2077"/>
                    <a:pt x="422" y="2075"/>
                    <a:pt x="404" y="2071"/>
                  </a:cubicBezTo>
                  <a:cubicBezTo>
                    <a:pt x="431" y="1990"/>
                    <a:pt x="431" y="1936"/>
                    <a:pt x="458" y="1856"/>
                  </a:cubicBezTo>
                  <a:cubicBezTo>
                    <a:pt x="477" y="1740"/>
                    <a:pt x="504" y="1696"/>
                    <a:pt x="530" y="1696"/>
                  </a:cubicBezTo>
                  <a:close/>
                  <a:moveTo>
                    <a:pt x="1641" y="2062"/>
                  </a:moveTo>
                  <a:cubicBezTo>
                    <a:pt x="1630" y="2071"/>
                    <a:pt x="1620" y="2083"/>
                    <a:pt x="1612" y="2096"/>
                  </a:cubicBezTo>
                  <a:lnTo>
                    <a:pt x="1612" y="2096"/>
                  </a:lnTo>
                  <a:cubicBezTo>
                    <a:pt x="1613" y="2096"/>
                    <a:pt x="1613" y="2097"/>
                    <a:pt x="1614" y="2098"/>
                  </a:cubicBezTo>
                  <a:cubicBezTo>
                    <a:pt x="1790" y="2098"/>
                    <a:pt x="1701" y="2063"/>
                    <a:pt x="1641" y="2062"/>
                  </a:cubicBezTo>
                  <a:close/>
                  <a:moveTo>
                    <a:pt x="901" y="2051"/>
                  </a:moveTo>
                  <a:cubicBezTo>
                    <a:pt x="937" y="2051"/>
                    <a:pt x="984" y="2093"/>
                    <a:pt x="888" y="2125"/>
                  </a:cubicBezTo>
                  <a:cubicBezTo>
                    <a:pt x="855" y="2070"/>
                    <a:pt x="876" y="2051"/>
                    <a:pt x="901" y="2051"/>
                  </a:cubicBezTo>
                  <a:close/>
                  <a:moveTo>
                    <a:pt x="3208" y="2064"/>
                  </a:moveTo>
                  <a:cubicBezTo>
                    <a:pt x="3220" y="2064"/>
                    <a:pt x="3223" y="2079"/>
                    <a:pt x="3200" y="2125"/>
                  </a:cubicBezTo>
                  <a:cubicBezTo>
                    <a:pt x="3182" y="2131"/>
                    <a:pt x="3168" y="2134"/>
                    <a:pt x="3159" y="2134"/>
                  </a:cubicBezTo>
                  <a:cubicBezTo>
                    <a:pt x="3113" y="2134"/>
                    <a:pt x="3181" y="2064"/>
                    <a:pt x="3208" y="2064"/>
                  </a:cubicBezTo>
                  <a:close/>
                  <a:moveTo>
                    <a:pt x="2473" y="2106"/>
                  </a:moveTo>
                  <a:cubicBezTo>
                    <a:pt x="2474" y="2106"/>
                    <a:pt x="2474" y="2111"/>
                    <a:pt x="2474" y="2125"/>
                  </a:cubicBezTo>
                  <a:cubicBezTo>
                    <a:pt x="2468" y="2158"/>
                    <a:pt x="2464" y="2170"/>
                    <a:pt x="2463" y="2170"/>
                  </a:cubicBezTo>
                  <a:cubicBezTo>
                    <a:pt x="2460" y="2170"/>
                    <a:pt x="2469" y="2106"/>
                    <a:pt x="2473" y="2106"/>
                  </a:cubicBezTo>
                  <a:close/>
                  <a:moveTo>
                    <a:pt x="1838" y="2147"/>
                  </a:moveTo>
                  <a:cubicBezTo>
                    <a:pt x="1854" y="2147"/>
                    <a:pt x="1863" y="2156"/>
                    <a:pt x="1829" y="2178"/>
                  </a:cubicBezTo>
                  <a:cubicBezTo>
                    <a:pt x="1783" y="2163"/>
                    <a:pt x="1817" y="2147"/>
                    <a:pt x="1838" y="2147"/>
                  </a:cubicBezTo>
                  <a:close/>
                  <a:moveTo>
                    <a:pt x="4193" y="1854"/>
                  </a:moveTo>
                  <a:cubicBezTo>
                    <a:pt x="4284" y="1854"/>
                    <a:pt x="4587" y="2103"/>
                    <a:pt x="4303" y="2178"/>
                  </a:cubicBezTo>
                  <a:cubicBezTo>
                    <a:pt x="4330" y="2125"/>
                    <a:pt x="4303" y="2044"/>
                    <a:pt x="4249" y="2017"/>
                  </a:cubicBezTo>
                  <a:cubicBezTo>
                    <a:pt x="4153" y="1898"/>
                    <a:pt x="4154" y="1854"/>
                    <a:pt x="4193" y="1854"/>
                  </a:cubicBezTo>
                  <a:close/>
                  <a:moveTo>
                    <a:pt x="3463" y="2004"/>
                  </a:moveTo>
                  <a:cubicBezTo>
                    <a:pt x="3566" y="2004"/>
                    <a:pt x="3766" y="2187"/>
                    <a:pt x="3544" y="2187"/>
                  </a:cubicBezTo>
                  <a:cubicBezTo>
                    <a:pt x="3516" y="2187"/>
                    <a:pt x="3483" y="2185"/>
                    <a:pt x="3442" y="2178"/>
                  </a:cubicBezTo>
                  <a:cubicBezTo>
                    <a:pt x="3385" y="2048"/>
                    <a:pt x="3412" y="2004"/>
                    <a:pt x="3463" y="2004"/>
                  </a:cubicBezTo>
                  <a:close/>
                  <a:moveTo>
                    <a:pt x="4008" y="1965"/>
                  </a:moveTo>
                  <a:cubicBezTo>
                    <a:pt x="4060" y="1965"/>
                    <a:pt x="4216" y="2190"/>
                    <a:pt x="4167" y="2190"/>
                  </a:cubicBezTo>
                  <a:cubicBezTo>
                    <a:pt x="4148" y="2190"/>
                    <a:pt x="4100" y="2158"/>
                    <a:pt x="4007" y="2071"/>
                  </a:cubicBezTo>
                  <a:cubicBezTo>
                    <a:pt x="3985" y="1994"/>
                    <a:pt x="3990" y="1965"/>
                    <a:pt x="4008" y="1965"/>
                  </a:cubicBezTo>
                  <a:close/>
                  <a:moveTo>
                    <a:pt x="4077" y="2142"/>
                  </a:moveTo>
                  <a:cubicBezTo>
                    <a:pt x="4094" y="2142"/>
                    <a:pt x="4080" y="2201"/>
                    <a:pt x="4069" y="2201"/>
                  </a:cubicBezTo>
                  <a:cubicBezTo>
                    <a:pt x="4065" y="2201"/>
                    <a:pt x="4061" y="2188"/>
                    <a:pt x="4061" y="2152"/>
                  </a:cubicBezTo>
                  <a:cubicBezTo>
                    <a:pt x="4068" y="2145"/>
                    <a:pt x="4073" y="2142"/>
                    <a:pt x="4077" y="2142"/>
                  </a:cubicBezTo>
                  <a:close/>
                  <a:moveTo>
                    <a:pt x="1149" y="2092"/>
                  </a:moveTo>
                  <a:cubicBezTo>
                    <a:pt x="1199" y="2092"/>
                    <a:pt x="1239" y="2123"/>
                    <a:pt x="1157" y="2205"/>
                  </a:cubicBezTo>
                  <a:cubicBezTo>
                    <a:pt x="1005" y="2145"/>
                    <a:pt x="1085" y="2092"/>
                    <a:pt x="1149" y="2092"/>
                  </a:cubicBezTo>
                  <a:close/>
                  <a:moveTo>
                    <a:pt x="5209" y="2158"/>
                  </a:moveTo>
                  <a:cubicBezTo>
                    <a:pt x="5231" y="2158"/>
                    <a:pt x="5257" y="2213"/>
                    <a:pt x="5238" y="2213"/>
                  </a:cubicBezTo>
                  <a:cubicBezTo>
                    <a:pt x="5230" y="2213"/>
                    <a:pt x="5215" y="2204"/>
                    <a:pt x="5190" y="2178"/>
                  </a:cubicBezTo>
                  <a:cubicBezTo>
                    <a:pt x="5195" y="2163"/>
                    <a:pt x="5202" y="2158"/>
                    <a:pt x="5209" y="2158"/>
                  </a:cubicBezTo>
                  <a:close/>
                  <a:moveTo>
                    <a:pt x="1458" y="2156"/>
                  </a:moveTo>
                  <a:cubicBezTo>
                    <a:pt x="1466" y="2156"/>
                    <a:pt x="1467" y="2168"/>
                    <a:pt x="1453" y="2205"/>
                  </a:cubicBezTo>
                  <a:cubicBezTo>
                    <a:pt x="1439" y="2212"/>
                    <a:pt x="1429" y="2215"/>
                    <a:pt x="1423" y="2215"/>
                  </a:cubicBezTo>
                  <a:cubicBezTo>
                    <a:pt x="1396" y="2215"/>
                    <a:pt x="1442" y="2156"/>
                    <a:pt x="1458" y="2156"/>
                  </a:cubicBezTo>
                  <a:close/>
                  <a:moveTo>
                    <a:pt x="2607" y="2114"/>
                  </a:moveTo>
                  <a:cubicBezTo>
                    <a:pt x="2644" y="2114"/>
                    <a:pt x="2761" y="2219"/>
                    <a:pt x="2696" y="2219"/>
                  </a:cubicBezTo>
                  <a:cubicBezTo>
                    <a:pt x="2683" y="2219"/>
                    <a:pt x="2664" y="2215"/>
                    <a:pt x="2636" y="2205"/>
                  </a:cubicBezTo>
                  <a:cubicBezTo>
                    <a:pt x="2590" y="2137"/>
                    <a:pt x="2590" y="2114"/>
                    <a:pt x="2607" y="2114"/>
                  </a:cubicBezTo>
                  <a:close/>
                  <a:moveTo>
                    <a:pt x="217" y="2074"/>
                  </a:moveTo>
                  <a:cubicBezTo>
                    <a:pt x="248" y="2074"/>
                    <a:pt x="287" y="2229"/>
                    <a:pt x="256" y="2229"/>
                  </a:cubicBezTo>
                  <a:cubicBezTo>
                    <a:pt x="244" y="2229"/>
                    <a:pt x="223" y="2208"/>
                    <a:pt x="189" y="2152"/>
                  </a:cubicBezTo>
                  <a:cubicBezTo>
                    <a:pt x="195" y="2095"/>
                    <a:pt x="205" y="2074"/>
                    <a:pt x="217" y="2074"/>
                  </a:cubicBezTo>
                  <a:close/>
                  <a:moveTo>
                    <a:pt x="1990" y="2212"/>
                  </a:moveTo>
                  <a:cubicBezTo>
                    <a:pt x="2017" y="2212"/>
                    <a:pt x="2044" y="2219"/>
                    <a:pt x="1990" y="2232"/>
                  </a:cubicBezTo>
                  <a:cubicBezTo>
                    <a:pt x="1937" y="2219"/>
                    <a:pt x="1964" y="2212"/>
                    <a:pt x="1990" y="2212"/>
                  </a:cubicBezTo>
                  <a:close/>
                  <a:moveTo>
                    <a:pt x="2517" y="2124"/>
                  </a:moveTo>
                  <a:cubicBezTo>
                    <a:pt x="2550" y="2124"/>
                    <a:pt x="2575" y="2199"/>
                    <a:pt x="2474" y="2232"/>
                  </a:cubicBezTo>
                  <a:cubicBezTo>
                    <a:pt x="2474" y="2151"/>
                    <a:pt x="2497" y="2124"/>
                    <a:pt x="2517" y="2124"/>
                  </a:cubicBezTo>
                  <a:close/>
                  <a:moveTo>
                    <a:pt x="1528" y="2202"/>
                  </a:moveTo>
                  <a:cubicBezTo>
                    <a:pt x="1533" y="2202"/>
                    <a:pt x="1529" y="2209"/>
                    <a:pt x="1507" y="2232"/>
                  </a:cubicBezTo>
                  <a:cubicBezTo>
                    <a:pt x="1497" y="2235"/>
                    <a:pt x="1491" y="2237"/>
                    <a:pt x="1487" y="2237"/>
                  </a:cubicBezTo>
                  <a:cubicBezTo>
                    <a:pt x="1469" y="2237"/>
                    <a:pt x="1517" y="2202"/>
                    <a:pt x="1528" y="2202"/>
                  </a:cubicBezTo>
                  <a:close/>
                  <a:moveTo>
                    <a:pt x="4626" y="2206"/>
                  </a:moveTo>
                  <a:cubicBezTo>
                    <a:pt x="4630" y="2206"/>
                    <a:pt x="4632" y="2213"/>
                    <a:pt x="4625" y="2232"/>
                  </a:cubicBezTo>
                  <a:cubicBezTo>
                    <a:pt x="4611" y="2242"/>
                    <a:pt x="4603" y="2245"/>
                    <a:pt x="4598" y="2245"/>
                  </a:cubicBezTo>
                  <a:cubicBezTo>
                    <a:pt x="4584" y="2245"/>
                    <a:pt x="4614" y="2206"/>
                    <a:pt x="4626" y="2206"/>
                  </a:cubicBezTo>
                  <a:close/>
                  <a:moveTo>
                    <a:pt x="2594" y="2228"/>
                  </a:moveTo>
                  <a:cubicBezTo>
                    <a:pt x="2615" y="2228"/>
                    <a:pt x="2627" y="2236"/>
                    <a:pt x="2582" y="2259"/>
                  </a:cubicBezTo>
                  <a:cubicBezTo>
                    <a:pt x="2520" y="2244"/>
                    <a:pt x="2565" y="2228"/>
                    <a:pt x="2594" y="2228"/>
                  </a:cubicBezTo>
                  <a:close/>
                  <a:moveTo>
                    <a:pt x="5217" y="2235"/>
                  </a:moveTo>
                  <a:cubicBezTo>
                    <a:pt x="5241" y="2235"/>
                    <a:pt x="5288" y="2259"/>
                    <a:pt x="5217" y="2259"/>
                  </a:cubicBezTo>
                  <a:cubicBezTo>
                    <a:pt x="5199" y="2241"/>
                    <a:pt x="5205" y="2235"/>
                    <a:pt x="5217" y="2235"/>
                  </a:cubicBezTo>
                  <a:close/>
                  <a:moveTo>
                    <a:pt x="3811" y="2164"/>
                  </a:moveTo>
                  <a:cubicBezTo>
                    <a:pt x="3857" y="2164"/>
                    <a:pt x="3892" y="2274"/>
                    <a:pt x="3853" y="2274"/>
                  </a:cubicBezTo>
                  <a:cubicBezTo>
                    <a:pt x="3837" y="2274"/>
                    <a:pt x="3809" y="2256"/>
                    <a:pt x="3765" y="2205"/>
                  </a:cubicBezTo>
                  <a:cubicBezTo>
                    <a:pt x="3780" y="2175"/>
                    <a:pt x="3796" y="2164"/>
                    <a:pt x="3811" y="2164"/>
                  </a:cubicBezTo>
                  <a:close/>
                  <a:moveTo>
                    <a:pt x="420" y="2176"/>
                  </a:moveTo>
                  <a:cubicBezTo>
                    <a:pt x="475" y="2176"/>
                    <a:pt x="553" y="2289"/>
                    <a:pt x="477" y="2289"/>
                  </a:cubicBezTo>
                  <a:cubicBezTo>
                    <a:pt x="457" y="2289"/>
                    <a:pt x="425" y="2281"/>
                    <a:pt x="377" y="2259"/>
                  </a:cubicBezTo>
                  <a:cubicBezTo>
                    <a:pt x="377" y="2197"/>
                    <a:pt x="397" y="2176"/>
                    <a:pt x="420" y="2176"/>
                  </a:cubicBezTo>
                  <a:close/>
                  <a:moveTo>
                    <a:pt x="2519" y="2277"/>
                  </a:moveTo>
                  <a:cubicBezTo>
                    <a:pt x="2561" y="2277"/>
                    <a:pt x="2627" y="2313"/>
                    <a:pt x="2501" y="2313"/>
                  </a:cubicBezTo>
                  <a:cubicBezTo>
                    <a:pt x="2483" y="2286"/>
                    <a:pt x="2498" y="2277"/>
                    <a:pt x="2519" y="2277"/>
                  </a:cubicBezTo>
                  <a:close/>
                  <a:moveTo>
                    <a:pt x="4216" y="2282"/>
                  </a:moveTo>
                  <a:cubicBezTo>
                    <a:pt x="4221" y="2282"/>
                    <a:pt x="4218" y="2290"/>
                    <a:pt x="4195" y="2313"/>
                  </a:cubicBezTo>
                  <a:cubicBezTo>
                    <a:pt x="4186" y="2316"/>
                    <a:pt x="4180" y="2317"/>
                    <a:pt x="4176" y="2317"/>
                  </a:cubicBezTo>
                  <a:cubicBezTo>
                    <a:pt x="4157" y="2317"/>
                    <a:pt x="4206" y="2282"/>
                    <a:pt x="4216" y="2282"/>
                  </a:cubicBezTo>
                  <a:close/>
                  <a:moveTo>
                    <a:pt x="1796" y="1902"/>
                  </a:moveTo>
                  <a:cubicBezTo>
                    <a:pt x="1845" y="1902"/>
                    <a:pt x="1848" y="2008"/>
                    <a:pt x="1748" y="2125"/>
                  </a:cubicBezTo>
                  <a:cubicBezTo>
                    <a:pt x="1907" y="2230"/>
                    <a:pt x="1835" y="2324"/>
                    <a:pt x="1744" y="2324"/>
                  </a:cubicBezTo>
                  <a:cubicBezTo>
                    <a:pt x="1696" y="2324"/>
                    <a:pt x="1642" y="2297"/>
                    <a:pt x="1614" y="2232"/>
                  </a:cubicBezTo>
                  <a:cubicBezTo>
                    <a:pt x="1581" y="2183"/>
                    <a:pt x="1589" y="2133"/>
                    <a:pt x="1612" y="2096"/>
                  </a:cubicBezTo>
                  <a:lnTo>
                    <a:pt x="1612" y="2096"/>
                  </a:lnTo>
                  <a:cubicBezTo>
                    <a:pt x="1588" y="2070"/>
                    <a:pt x="1609" y="2062"/>
                    <a:pt x="1638" y="2062"/>
                  </a:cubicBezTo>
                  <a:cubicBezTo>
                    <a:pt x="1639" y="2062"/>
                    <a:pt x="1640" y="2062"/>
                    <a:pt x="1641" y="2062"/>
                  </a:cubicBezTo>
                  <a:lnTo>
                    <a:pt x="1641" y="2062"/>
                  </a:lnTo>
                  <a:cubicBezTo>
                    <a:pt x="1650" y="2055"/>
                    <a:pt x="1659" y="2049"/>
                    <a:pt x="1668" y="2044"/>
                  </a:cubicBezTo>
                  <a:cubicBezTo>
                    <a:pt x="1719" y="1942"/>
                    <a:pt x="1766" y="1902"/>
                    <a:pt x="1796" y="1902"/>
                  </a:cubicBezTo>
                  <a:close/>
                  <a:moveTo>
                    <a:pt x="5059" y="2309"/>
                  </a:moveTo>
                  <a:cubicBezTo>
                    <a:pt x="5108" y="2309"/>
                    <a:pt x="5151" y="2317"/>
                    <a:pt x="5082" y="2340"/>
                  </a:cubicBezTo>
                  <a:cubicBezTo>
                    <a:pt x="4912" y="2324"/>
                    <a:pt x="4992" y="2309"/>
                    <a:pt x="5059" y="2309"/>
                  </a:cubicBezTo>
                  <a:close/>
                  <a:moveTo>
                    <a:pt x="3318" y="2326"/>
                  </a:moveTo>
                  <a:cubicBezTo>
                    <a:pt x="3341" y="2326"/>
                    <a:pt x="3362" y="2340"/>
                    <a:pt x="3308" y="2367"/>
                  </a:cubicBezTo>
                  <a:cubicBezTo>
                    <a:pt x="3268" y="2340"/>
                    <a:pt x="3294" y="2326"/>
                    <a:pt x="3318" y="2326"/>
                  </a:cubicBezTo>
                  <a:close/>
                  <a:moveTo>
                    <a:pt x="3490" y="2343"/>
                  </a:moveTo>
                  <a:cubicBezTo>
                    <a:pt x="3520" y="2343"/>
                    <a:pt x="3586" y="2367"/>
                    <a:pt x="3496" y="2367"/>
                  </a:cubicBezTo>
                  <a:cubicBezTo>
                    <a:pt x="3469" y="2349"/>
                    <a:pt x="3475" y="2343"/>
                    <a:pt x="3490" y="2343"/>
                  </a:cubicBezTo>
                  <a:close/>
                  <a:moveTo>
                    <a:pt x="2895" y="2218"/>
                  </a:moveTo>
                  <a:cubicBezTo>
                    <a:pt x="3118" y="2218"/>
                    <a:pt x="2825" y="2381"/>
                    <a:pt x="2619" y="2381"/>
                  </a:cubicBezTo>
                  <a:cubicBezTo>
                    <a:pt x="2585" y="2381"/>
                    <a:pt x="2554" y="2376"/>
                    <a:pt x="2528" y="2367"/>
                  </a:cubicBezTo>
                  <a:cubicBezTo>
                    <a:pt x="2582" y="2313"/>
                    <a:pt x="2663" y="2259"/>
                    <a:pt x="2743" y="2232"/>
                  </a:cubicBezTo>
                  <a:cubicBezTo>
                    <a:pt x="2809" y="2222"/>
                    <a:pt x="2858" y="2218"/>
                    <a:pt x="2895" y="2218"/>
                  </a:cubicBezTo>
                  <a:close/>
                  <a:moveTo>
                    <a:pt x="1959" y="2351"/>
                  </a:moveTo>
                  <a:cubicBezTo>
                    <a:pt x="1985" y="2351"/>
                    <a:pt x="2029" y="2377"/>
                    <a:pt x="1964" y="2394"/>
                  </a:cubicBezTo>
                  <a:cubicBezTo>
                    <a:pt x="1932" y="2362"/>
                    <a:pt x="1942" y="2351"/>
                    <a:pt x="1959" y="2351"/>
                  </a:cubicBezTo>
                  <a:close/>
                  <a:moveTo>
                    <a:pt x="3337" y="2375"/>
                  </a:moveTo>
                  <a:cubicBezTo>
                    <a:pt x="3364" y="2375"/>
                    <a:pt x="3464" y="2399"/>
                    <a:pt x="3424" y="2399"/>
                  </a:cubicBezTo>
                  <a:cubicBezTo>
                    <a:pt x="3414" y="2399"/>
                    <a:pt x="3394" y="2398"/>
                    <a:pt x="3362" y="2394"/>
                  </a:cubicBezTo>
                  <a:cubicBezTo>
                    <a:pt x="3326" y="2379"/>
                    <a:pt x="3324" y="2375"/>
                    <a:pt x="3337" y="2375"/>
                  </a:cubicBezTo>
                  <a:close/>
                  <a:moveTo>
                    <a:pt x="3731" y="2325"/>
                  </a:moveTo>
                  <a:cubicBezTo>
                    <a:pt x="3778" y="2325"/>
                    <a:pt x="3865" y="2409"/>
                    <a:pt x="3791" y="2409"/>
                  </a:cubicBezTo>
                  <a:cubicBezTo>
                    <a:pt x="3774" y="2409"/>
                    <a:pt x="3748" y="2405"/>
                    <a:pt x="3711" y="2394"/>
                  </a:cubicBezTo>
                  <a:cubicBezTo>
                    <a:pt x="3697" y="2343"/>
                    <a:pt x="3710" y="2325"/>
                    <a:pt x="3731" y="2325"/>
                  </a:cubicBezTo>
                  <a:close/>
                  <a:moveTo>
                    <a:pt x="864" y="2397"/>
                  </a:moveTo>
                  <a:cubicBezTo>
                    <a:pt x="860" y="2404"/>
                    <a:pt x="859" y="2412"/>
                    <a:pt x="859" y="2420"/>
                  </a:cubicBezTo>
                  <a:lnTo>
                    <a:pt x="859" y="2420"/>
                  </a:lnTo>
                  <a:cubicBezTo>
                    <a:pt x="812" y="2420"/>
                    <a:pt x="845" y="2399"/>
                    <a:pt x="864" y="2397"/>
                  </a:cubicBezTo>
                  <a:close/>
                  <a:moveTo>
                    <a:pt x="1654" y="2342"/>
                  </a:moveTo>
                  <a:cubicBezTo>
                    <a:pt x="1673" y="2342"/>
                    <a:pt x="1685" y="2362"/>
                    <a:pt x="1668" y="2420"/>
                  </a:cubicBezTo>
                  <a:cubicBezTo>
                    <a:pt x="1656" y="2422"/>
                    <a:pt x="1647" y="2423"/>
                    <a:pt x="1638" y="2423"/>
                  </a:cubicBezTo>
                  <a:cubicBezTo>
                    <a:pt x="1551" y="2423"/>
                    <a:pt x="1616" y="2342"/>
                    <a:pt x="1654" y="2342"/>
                  </a:cubicBezTo>
                  <a:close/>
                  <a:moveTo>
                    <a:pt x="1990" y="2411"/>
                  </a:moveTo>
                  <a:cubicBezTo>
                    <a:pt x="2002" y="2411"/>
                    <a:pt x="2008" y="2420"/>
                    <a:pt x="1990" y="2447"/>
                  </a:cubicBezTo>
                  <a:cubicBezTo>
                    <a:pt x="1919" y="2447"/>
                    <a:pt x="1967" y="2411"/>
                    <a:pt x="1990" y="2411"/>
                  </a:cubicBezTo>
                  <a:close/>
                  <a:moveTo>
                    <a:pt x="4835" y="2416"/>
                  </a:moveTo>
                  <a:cubicBezTo>
                    <a:pt x="4830" y="2416"/>
                    <a:pt x="4823" y="2417"/>
                    <a:pt x="4813" y="2420"/>
                  </a:cubicBezTo>
                  <a:cubicBezTo>
                    <a:pt x="4813" y="2443"/>
                    <a:pt x="4820" y="2451"/>
                    <a:pt x="4827" y="2451"/>
                  </a:cubicBezTo>
                  <a:cubicBezTo>
                    <a:pt x="4843" y="2451"/>
                    <a:pt x="4863" y="2416"/>
                    <a:pt x="4835" y="2416"/>
                  </a:cubicBezTo>
                  <a:close/>
                  <a:moveTo>
                    <a:pt x="3070" y="2398"/>
                  </a:moveTo>
                  <a:cubicBezTo>
                    <a:pt x="3101" y="2398"/>
                    <a:pt x="3201" y="2457"/>
                    <a:pt x="3151" y="2457"/>
                  </a:cubicBezTo>
                  <a:cubicBezTo>
                    <a:pt x="3139" y="2457"/>
                    <a:pt x="3121" y="2454"/>
                    <a:pt x="3093" y="2447"/>
                  </a:cubicBezTo>
                  <a:cubicBezTo>
                    <a:pt x="3056" y="2410"/>
                    <a:pt x="3055" y="2398"/>
                    <a:pt x="3070" y="2398"/>
                  </a:cubicBezTo>
                  <a:close/>
                  <a:moveTo>
                    <a:pt x="2098" y="2075"/>
                  </a:moveTo>
                  <a:cubicBezTo>
                    <a:pt x="2208" y="2075"/>
                    <a:pt x="2354" y="2462"/>
                    <a:pt x="2174" y="2462"/>
                  </a:cubicBezTo>
                  <a:cubicBezTo>
                    <a:pt x="2142" y="2462"/>
                    <a:pt x="2099" y="2450"/>
                    <a:pt x="2044" y="2420"/>
                  </a:cubicBezTo>
                  <a:cubicBezTo>
                    <a:pt x="2125" y="2367"/>
                    <a:pt x="2044" y="2259"/>
                    <a:pt x="2017" y="2205"/>
                  </a:cubicBezTo>
                  <a:cubicBezTo>
                    <a:pt x="2034" y="2111"/>
                    <a:pt x="2064" y="2075"/>
                    <a:pt x="2098" y="2075"/>
                  </a:cubicBezTo>
                  <a:close/>
                  <a:moveTo>
                    <a:pt x="237" y="2392"/>
                  </a:moveTo>
                  <a:cubicBezTo>
                    <a:pt x="273" y="2392"/>
                    <a:pt x="302" y="2415"/>
                    <a:pt x="243" y="2474"/>
                  </a:cubicBezTo>
                  <a:cubicBezTo>
                    <a:pt x="138" y="2429"/>
                    <a:pt x="192" y="2392"/>
                    <a:pt x="237" y="2392"/>
                  </a:cubicBezTo>
                  <a:close/>
                  <a:moveTo>
                    <a:pt x="1408" y="2408"/>
                  </a:moveTo>
                  <a:cubicBezTo>
                    <a:pt x="1469" y="2408"/>
                    <a:pt x="1606" y="2457"/>
                    <a:pt x="1453" y="2474"/>
                  </a:cubicBezTo>
                  <a:cubicBezTo>
                    <a:pt x="1364" y="2425"/>
                    <a:pt x="1373" y="2408"/>
                    <a:pt x="1408" y="2408"/>
                  </a:cubicBezTo>
                  <a:close/>
                  <a:moveTo>
                    <a:pt x="2817" y="2434"/>
                  </a:moveTo>
                  <a:cubicBezTo>
                    <a:pt x="2844" y="2434"/>
                    <a:pt x="2864" y="2447"/>
                    <a:pt x="2797" y="2474"/>
                  </a:cubicBezTo>
                  <a:cubicBezTo>
                    <a:pt x="2757" y="2447"/>
                    <a:pt x="2790" y="2434"/>
                    <a:pt x="2817" y="2434"/>
                  </a:cubicBezTo>
                  <a:close/>
                  <a:moveTo>
                    <a:pt x="3544" y="2438"/>
                  </a:moveTo>
                  <a:cubicBezTo>
                    <a:pt x="3559" y="2438"/>
                    <a:pt x="3568" y="2447"/>
                    <a:pt x="3550" y="2474"/>
                  </a:cubicBezTo>
                  <a:cubicBezTo>
                    <a:pt x="3460" y="2474"/>
                    <a:pt x="3514" y="2438"/>
                    <a:pt x="3544" y="2438"/>
                  </a:cubicBezTo>
                  <a:close/>
                  <a:moveTo>
                    <a:pt x="3994" y="2419"/>
                  </a:moveTo>
                  <a:cubicBezTo>
                    <a:pt x="3987" y="2419"/>
                    <a:pt x="3974" y="2427"/>
                    <a:pt x="3953" y="2447"/>
                  </a:cubicBezTo>
                  <a:cubicBezTo>
                    <a:pt x="3953" y="2478"/>
                    <a:pt x="3959" y="2489"/>
                    <a:pt x="3966" y="2489"/>
                  </a:cubicBezTo>
                  <a:cubicBezTo>
                    <a:pt x="3985" y="2489"/>
                    <a:pt x="4015" y="2419"/>
                    <a:pt x="3994" y="2419"/>
                  </a:cubicBezTo>
                  <a:close/>
                  <a:moveTo>
                    <a:pt x="2952" y="2448"/>
                  </a:moveTo>
                  <a:cubicBezTo>
                    <a:pt x="2992" y="2448"/>
                    <a:pt x="3027" y="2527"/>
                    <a:pt x="2976" y="2527"/>
                  </a:cubicBezTo>
                  <a:cubicBezTo>
                    <a:pt x="2961" y="2527"/>
                    <a:pt x="2938" y="2520"/>
                    <a:pt x="2905" y="2501"/>
                  </a:cubicBezTo>
                  <a:cubicBezTo>
                    <a:pt x="2918" y="2462"/>
                    <a:pt x="2935" y="2448"/>
                    <a:pt x="2952" y="2448"/>
                  </a:cubicBezTo>
                  <a:close/>
                  <a:moveTo>
                    <a:pt x="982" y="2346"/>
                  </a:moveTo>
                  <a:cubicBezTo>
                    <a:pt x="1076" y="2346"/>
                    <a:pt x="1157" y="2407"/>
                    <a:pt x="942" y="2528"/>
                  </a:cubicBezTo>
                  <a:cubicBezTo>
                    <a:pt x="884" y="2484"/>
                    <a:pt x="860" y="2448"/>
                    <a:pt x="859" y="2420"/>
                  </a:cubicBezTo>
                  <a:lnTo>
                    <a:pt x="859" y="2420"/>
                  </a:lnTo>
                  <a:cubicBezTo>
                    <a:pt x="860" y="2420"/>
                    <a:pt x="860" y="2420"/>
                    <a:pt x="861" y="2420"/>
                  </a:cubicBezTo>
                  <a:cubicBezTo>
                    <a:pt x="879" y="2403"/>
                    <a:pt x="876" y="2397"/>
                    <a:pt x="867" y="2397"/>
                  </a:cubicBezTo>
                  <a:cubicBezTo>
                    <a:pt x="866" y="2397"/>
                    <a:pt x="865" y="2397"/>
                    <a:pt x="864" y="2397"/>
                  </a:cubicBezTo>
                  <a:lnTo>
                    <a:pt x="864" y="2397"/>
                  </a:lnTo>
                  <a:cubicBezTo>
                    <a:pt x="879" y="2363"/>
                    <a:pt x="933" y="2346"/>
                    <a:pt x="982" y="2346"/>
                  </a:cubicBezTo>
                  <a:close/>
                  <a:moveTo>
                    <a:pt x="4281" y="2474"/>
                  </a:moveTo>
                  <a:cubicBezTo>
                    <a:pt x="4305" y="2474"/>
                    <a:pt x="4343" y="2511"/>
                    <a:pt x="4276" y="2528"/>
                  </a:cubicBezTo>
                  <a:cubicBezTo>
                    <a:pt x="4255" y="2487"/>
                    <a:pt x="4266" y="2474"/>
                    <a:pt x="4281" y="2474"/>
                  </a:cubicBezTo>
                  <a:close/>
                  <a:moveTo>
                    <a:pt x="4373" y="2466"/>
                  </a:moveTo>
                  <a:cubicBezTo>
                    <a:pt x="4390" y="2466"/>
                    <a:pt x="4406" y="2483"/>
                    <a:pt x="4383" y="2528"/>
                  </a:cubicBezTo>
                  <a:cubicBezTo>
                    <a:pt x="4321" y="2497"/>
                    <a:pt x="4349" y="2466"/>
                    <a:pt x="4373" y="2466"/>
                  </a:cubicBezTo>
                  <a:close/>
                  <a:moveTo>
                    <a:pt x="5183" y="2497"/>
                  </a:moveTo>
                  <a:cubicBezTo>
                    <a:pt x="5192" y="2497"/>
                    <a:pt x="5197" y="2505"/>
                    <a:pt x="5190" y="2528"/>
                  </a:cubicBezTo>
                  <a:cubicBezTo>
                    <a:pt x="5177" y="2531"/>
                    <a:pt x="5168" y="2532"/>
                    <a:pt x="5162" y="2532"/>
                  </a:cubicBezTo>
                  <a:cubicBezTo>
                    <a:pt x="5127" y="2532"/>
                    <a:pt x="5164" y="2497"/>
                    <a:pt x="5183" y="2497"/>
                  </a:cubicBezTo>
                  <a:close/>
                  <a:moveTo>
                    <a:pt x="614" y="2393"/>
                  </a:moveTo>
                  <a:cubicBezTo>
                    <a:pt x="598" y="2393"/>
                    <a:pt x="573" y="2408"/>
                    <a:pt x="539" y="2447"/>
                  </a:cubicBezTo>
                  <a:cubicBezTo>
                    <a:pt x="558" y="2517"/>
                    <a:pt x="578" y="2542"/>
                    <a:pt x="596" y="2542"/>
                  </a:cubicBezTo>
                  <a:cubicBezTo>
                    <a:pt x="640" y="2542"/>
                    <a:pt x="667" y="2393"/>
                    <a:pt x="614" y="2393"/>
                  </a:cubicBezTo>
                  <a:close/>
                  <a:moveTo>
                    <a:pt x="2394" y="2535"/>
                  </a:moveTo>
                  <a:cubicBezTo>
                    <a:pt x="2414" y="2535"/>
                    <a:pt x="2434" y="2541"/>
                    <a:pt x="2394" y="2555"/>
                  </a:cubicBezTo>
                  <a:cubicBezTo>
                    <a:pt x="2353" y="2541"/>
                    <a:pt x="2374" y="2535"/>
                    <a:pt x="2394" y="2535"/>
                  </a:cubicBezTo>
                  <a:close/>
                  <a:moveTo>
                    <a:pt x="5404" y="2489"/>
                  </a:moveTo>
                  <a:cubicBezTo>
                    <a:pt x="5430" y="2489"/>
                    <a:pt x="5445" y="2505"/>
                    <a:pt x="5405" y="2555"/>
                  </a:cubicBezTo>
                  <a:cubicBezTo>
                    <a:pt x="5286" y="2538"/>
                    <a:pt x="5360" y="2489"/>
                    <a:pt x="5404" y="2489"/>
                  </a:cubicBezTo>
                  <a:close/>
                  <a:moveTo>
                    <a:pt x="3716" y="2524"/>
                  </a:moveTo>
                  <a:cubicBezTo>
                    <a:pt x="3724" y="2524"/>
                    <a:pt x="3726" y="2532"/>
                    <a:pt x="3711" y="2555"/>
                  </a:cubicBezTo>
                  <a:cubicBezTo>
                    <a:pt x="3699" y="2558"/>
                    <a:pt x="3690" y="2559"/>
                    <a:pt x="3684" y="2559"/>
                  </a:cubicBezTo>
                  <a:cubicBezTo>
                    <a:pt x="3653" y="2559"/>
                    <a:pt x="3699" y="2524"/>
                    <a:pt x="3716" y="2524"/>
                  </a:cubicBezTo>
                  <a:close/>
                  <a:moveTo>
                    <a:pt x="5209" y="2421"/>
                  </a:moveTo>
                  <a:cubicBezTo>
                    <a:pt x="5233" y="2421"/>
                    <a:pt x="5318" y="2568"/>
                    <a:pt x="5292" y="2568"/>
                  </a:cubicBezTo>
                  <a:cubicBezTo>
                    <a:pt x="5283" y="2568"/>
                    <a:pt x="5260" y="2550"/>
                    <a:pt x="5217" y="2501"/>
                  </a:cubicBezTo>
                  <a:cubicBezTo>
                    <a:pt x="5199" y="2442"/>
                    <a:pt x="5200" y="2421"/>
                    <a:pt x="5209" y="2421"/>
                  </a:cubicBezTo>
                  <a:close/>
                  <a:moveTo>
                    <a:pt x="2787" y="2531"/>
                  </a:moveTo>
                  <a:cubicBezTo>
                    <a:pt x="2807" y="2531"/>
                    <a:pt x="2819" y="2545"/>
                    <a:pt x="2770" y="2582"/>
                  </a:cubicBezTo>
                  <a:cubicBezTo>
                    <a:pt x="2726" y="2552"/>
                    <a:pt x="2763" y="2531"/>
                    <a:pt x="2787" y="2531"/>
                  </a:cubicBezTo>
                  <a:close/>
                  <a:moveTo>
                    <a:pt x="3258" y="2466"/>
                  </a:moveTo>
                  <a:cubicBezTo>
                    <a:pt x="3307" y="2466"/>
                    <a:pt x="3346" y="2533"/>
                    <a:pt x="3200" y="2582"/>
                  </a:cubicBezTo>
                  <a:cubicBezTo>
                    <a:pt x="3190" y="2496"/>
                    <a:pt x="3226" y="2466"/>
                    <a:pt x="3258" y="2466"/>
                  </a:cubicBezTo>
                  <a:close/>
                  <a:moveTo>
                    <a:pt x="4206" y="2508"/>
                  </a:moveTo>
                  <a:cubicBezTo>
                    <a:pt x="4233" y="2508"/>
                    <a:pt x="4249" y="2527"/>
                    <a:pt x="4195" y="2582"/>
                  </a:cubicBezTo>
                  <a:cubicBezTo>
                    <a:pt x="4099" y="2550"/>
                    <a:pt x="4165" y="2508"/>
                    <a:pt x="4206" y="2508"/>
                  </a:cubicBezTo>
                  <a:close/>
                  <a:moveTo>
                    <a:pt x="5539" y="2546"/>
                  </a:moveTo>
                  <a:cubicBezTo>
                    <a:pt x="5551" y="2546"/>
                    <a:pt x="5557" y="2555"/>
                    <a:pt x="5539" y="2582"/>
                  </a:cubicBezTo>
                  <a:cubicBezTo>
                    <a:pt x="5468" y="2582"/>
                    <a:pt x="5516" y="2546"/>
                    <a:pt x="5539" y="2546"/>
                  </a:cubicBezTo>
                  <a:close/>
                  <a:moveTo>
                    <a:pt x="4836" y="2483"/>
                  </a:moveTo>
                  <a:cubicBezTo>
                    <a:pt x="4829" y="2483"/>
                    <a:pt x="4827" y="2502"/>
                    <a:pt x="4840" y="2555"/>
                  </a:cubicBezTo>
                  <a:cubicBezTo>
                    <a:pt x="4863" y="2578"/>
                    <a:pt x="4877" y="2587"/>
                    <a:pt x="4884" y="2587"/>
                  </a:cubicBezTo>
                  <a:cubicBezTo>
                    <a:pt x="4908" y="2587"/>
                    <a:pt x="4855" y="2483"/>
                    <a:pt x="4836" y="2483"/>
                  </a:cubicBezTo>
                  <a:close/>
                  <a:moveTo>
                    <a:pt x="512" y="2528"/>
                  </a:moveTo>
                  <a:lnTo>
                    <a:pt x="512" y="2528"/>
                  </a:lnTo>
                  <a:cubicBezTo>
                    <a:pt x="492" y="2586"/>
                    <a:pt x="501" y="2606"/>
                    <a:pt x="515" y="2606"/>
                  </a:cubicBezTo>
                  <a:cubicBezTo>
                    <a:pt x="540" y="2606"/>
                    <a:pt x="580" y="2545"/>
                    <a:pt x="512" y="2528"/>
                  </a:cubicBezTo>
                  <a:close/>
                  <a:moveTo>
                    <a:pt x="251" y="2547"/>
                  </a:moveTo>
                  <a:cubicBezTo>
                    <a:pt x="275" y="2547"/>
                    <a:pt x="284" y="2563"/>
                    <a:pt x="216" y="2609"/>
                  </a:cubicBezTo>
                  <a:cubicBezTo>
                    <a:pt x="154" y="2578"/>
                    <a:pt x="217" y="2547"/>
                    <a:pt x="251" y="2547"/>
                  </a:cubicBezTo>
                  <a:close/>
                  <a:moveTo>
                    <a:pt x="1070" y="2548"/>
                  </a:moveTo>
                  <a:cubicBezTo>
                    <a:pt x="1090" y="2548"/>
                    <a:pt x="1103" y="2568"/>
                    <a:pt x="1049" y="2609"/>
                  </a:cubicBezTo>
                  <a:cubicBezTo>
                    <a:pt x="1023" y="2568"/>
                    <a:pt x="1049" y="2548"/>
                    <a:pt x="1070" y="2548"/>
                  </a:cubicBezTo>
                  <a:close/>
                  <a:moveTo>
                    <a:pt x="2063" y="2538"/>
                  </a:moveTo>
                  <a:cubicBezTo>
                    <a:pt x="2105" y="2538"/>
                    <a:pt x="2157" y="2565"/>
                    <a:pt x="2071" y="2609"/>
                  </a:cubicBezTo>
                  <a:cubicBezTo>
                    <a:pt x="1996" y="2559"/>
                    <a:pt x="2026" y="2538"/>
                    <a:pt x="2063" y="2538"/>
                  </a:cubicBezTo>
                  <a:close/>
                  <a:moveTo>
                    <a:pt x="2212" y="2585"/>
                  </a:moveTo>
                  <a:cubicBezTo>
                    <a:pt x="2220" y="2585"/>
                    <a:pt x="2223" y="2591"/>
                    <a:pt x="2206" y="2609"/>
                  </a:cubicBezTo>
                  <a:cubicBezTo>
                    <a:pt x="2152" y="2609"/>
                    <a:pt x="2194" y="2585"/>
                    <a:pt x="2212" y="2585"/>
                  </a:cubicBezTo>
                  <a:close/>
                  <a:moveTo>
                    <a:pt x="3030" y="2493"/>
                  </a:moveTo>
                  <a:cubicBezTo>
                    <a:pt x="3085" y="2493"/>
                    <a:pt x="3187" y="2620"/>
                    <a:pt x="3082" y="2620"/>
                  </a:cubicBezTo>
                  <a:cubicBezTo>
                    <a:pt x="3065" y="2620"/>
                    <a:pt x="3042" y="2617"/>
                    <a:pt x="3012" y="2609"/>
                  </a:cubicBezTo>
                  <a:cubicBezTo>
                    <a:pt x="2989" y="2522"/>
                    <a:pt x="3004" y="2493"/>
                    <a:pt x="3030" y="2493"/>
                  </a:cubicBezTo>
                  <a:close/>
                  <a:moveTo>
                    <a:pt x="1840" y="2573"/>
                  </a:moveTo>
                  <a:cubicBezTo>
                    <a:pt x="1867" y="2573"/>
                    <a:pt x="1890" y="2590"/>
                    <a:pt x="1856" y="2636"/>
                  </a:cubicBezTo>
                  <a:cubicBezTo>
                    <a:pt x="1763" y="2604"/>
                    <a:pt x="1804" y="2573"/>
                    <a:pt x="1840" y="2573"/>
                  </a:cubicBezTo>
                  <a:close/>
                  <a:moveTo>
                    <a:pt x="4793" y="1971"/>
                  </a:moveTo>
                  <a:cubicBezTo>
                    <a:pt x="4867" y="1971"/>
                    <a:pt x="4927" y="2410"/>
                    <a:pt x="5055" y="2474"/>
                  </a:cubicBezTo>
                  <a:cubicBezTo>
                    <a:pt x="5124" y="2601"/>
                    <a:pt x="5041" y="2653"/>
                    <a:pt x="4917" y="2653"/>
                  </a:cubicBezTo>
                  <a:cubicBezTo>
                    <a:pt x="4750" y="2653"/>
                    <a:pt x="4510" y="2559"/>
                    <a:pt x="4464" y="2420"/>
                  </a:cubicBezTo>
                  <a:cubicBezTo>
                    <a:pt x="4464" y="2232"/>
                    <a:pt x="5002" y="2259"/>
                    <a:pt x="4733" y="2071"/>
                  </a:cubicBezTo>
                  <a:cubicBezTo>
                    <a:pt x="4755" y="2000"/>
                    <a:pt x="4774" y="1971"/>
                    <a:pt x="4793" y="1971"/>
                  </a:cubicBezTo>
                  <a:close/>
                  <a:moveTo>
                    <a:pt x="1210" y="2290"/>
                  </a:moveTo>
                  <a:cubicBezTo>
                    <a:pt x="1263" y="2290"/>
                    <a:pt x="1384" y="2534"/>
                    <a:pt x="1426" y="2555"/>
                  </a:cubicBezTo>
                  <a:cubicBezTo>
                    <a:pt x="1602" y="2623"/>
                    <a:pt x="1614" y="2656"/>
                    <a:pt x="1560" y="2656"/>
                  </a:cubicBezTo>
                  <a:cubicBezTo>
                    <a:pt x="1466" y="2656"/>
                    <a:pt x="1167" y="2555"/>
                    <a:pt x="1184" y="2367"/>
                  </a:cubicBezTo>
                  <a:cubicBezTo>
                    <a:pt x="1184" y="2311"/>
                    <a:pt x="1194" y="2290"/>
                    <a:pt x="1210" y="2290"/>
                  </a:cubicBezTo>
                  <a:close/>
                  <a:moveTo>
                    <a:pt x="2397" y="2601"/>
                  </a:moveTo>
                  <a:cubicBezTo>
                    <a:pt x="2411" y="2601"/>
                    <a:pt x="2488" y="2656"/>
                    <a:pt x="2471" y="2656"/>
                  </a:cubicBezTo>
                  <a:cubicBezTo>
                    <a:pt x="2466" y="2656"/>
                    <a:pt x="2451" y="2651"/>
                    <a:pt x="2421" y="2636"/>
                  </a:cubicBezTo>
                  <a:cubicBezTo>
                    <a:pt x="2395" y="2610"/>
                    <a:pt x="2391" y="2601"/>
                    <a:pt x="2397" y="2601"/>
                  </a:cubicBezTo>
                  <a:close/>
                  <a:moveTo>
                    <a:pt x="4253" y="2600"/>
                  </a:moveTo>
                  <a:cubicBezTo>
                    <a:pt x="4277" y="2600"/>
                    <a:pt x="4294" y="2617"/>
                    <a:pt x="4249" y="2662"/>
                  </a:cubicBezTo>
                  <a:cubicBezTo>
                    <a:pt x="4171" y="2631"/>
                    <a:pt x="4219" y="2600"/>
                    <a:pt x="4253" y="2600"/>
                  </a:cubicBezTo>
                  <a:close/>
                  <a:moveTo>
                    <a:pt x="5315" y="2639"/>
                  </a:moveTo>
                  <a:cubicBezTo>
                    <a:pt x="5324" y="2639"/>
                    <a:pt x="5324" y="2644"/>
                    <a:pt x="5297" y="2662"/>
                  </a:cubicBezTo>
                  <a:cubicBezTo>
                    <a:pt x="5244" y="2662"/>
                    <a:pt x="5297" y="2639"/>
                    <a:pt x="5315" y="2639"/>
                  </a:cubicBezTo>
                  <a:close/>
                  <a:moveTo>
                    <a:pt x="2909" y="2594"/>
                  </a:moveTo>
                  <a:cubicBezTo>
                    <a:pt x="2939" y="2594"/>
                    <a:pt x="3015" y="2664"/>
                    <a:pt x="2981" y="2664"/>
                  </a:cubicBezTo>
                  <a:cubicBezTo>
                    <a:pt x="2969" y="2664"/>
                    <a:pt x="2946" y="2656"/>
                    <a:pt x="2905" y="2636"/>
                  </a:cubicBezTo>
                  <a:cubicBezTo>
                    <a:pt x="2892" y="2605"/>
                    <a:pt x="2897" y="2594"/>
                    <a:pt x="2909" y="2594"/>
                  </a:cubicBezTo>
                  <a:close/>
                  <a:moveTo>
                    <a:pt x="2582" y="2459"/>
                  </a:moveTo>
                  <a:cubicBezTo>
                    <a:pt x="2653" y="2459"/>
                    <a:pt x="2713" y="2677"/>
                    <a:pt x="2635" y="2677"/>
                  </a:cubicBezTo>
                  <a:cubicBezTo>
                    <a:pt x="2608" y="2677"/>
                    <a:pt x="2566" y="2651"/>
                    <a:pt x="2501" y="2582"/>
                  </a:cubicBezTo>
                  <a:cubicBezTo>
                    <a:pt x="2525" y="2492"/>
                    <a:pt x="2555" y="2459"/>
                    <a:pt x="2582" y="2459"/>
                  </a:cubicBezTo>
                  <a:close/>
                  <a:moveTo>
                    <a:pt x="328" y="2573"/>
                  </a:moveTo>
                  <a:cubicBezTo>
                    <a:pt x="387" y="2573"/>
                    <a:pt x="458" y="2641"/>
                    <a:pt x="297" y="2689"/>
                  </a:cubicBezTo>
                  <a:cubicBezTo>
                    <a:pt x="254" y="2603"/>
                    <a:pt x="288" y="2573"/>
                    <a:pt x="328" y="2573"/>
                  </a:cubicBezTo>
                  <a:close/>
                  <a:moveTo>
                    <a:pt x="2776" y="2653"/>
                  </a:moveTo>
                  <a:cubicBezTo>
                    <a:pt x="2791" y="2653"/>
                    <a:pt x="2797" y="2662"/>
                    <a:pt x="2770" y="2689"/>
                  </a:cubicBezTo>
                  <a:cubicBezTo>
                    <a:pt x="2681" y="2689"/>
                    <a:pt x="2746" y="2653"/>
                    <a:pt x="2776" y="2653"/>
                  </a:cubicBezTo>
                  <a:close/>
                  <a:moveTo>
                    <a:pt x="4192" y="2674"/>
                  </a:moveTo>
                  <a:cubicBezTo>
                    <a:pt x="4194" y="2674"/>
                    <a:pt x="4195" y="2678"/>
                    <a:pt x="4195" y="2689"/>
                  </a:cubicBezTo>
                  <a:cubicBezTo>
                    <a:pt x="4189" y="2701"/>
                    <a:pt x="4186" y="2705"/>
                    <a:pt x="4185" y="2705"/>
                  </a:cubicBezTo>
                  <a:cubicBezTo>
                    <a:pt x="4180" y="2705"/>
                    <a:pt x="4188" y="2674"/>
                    <a:pt x="4192" y="2674"/>
                  </a:cubicBezTo>
                  <a:close/>
                  <a:moveTo>
                    <a:pt x="2994" y="2685"/>
                  </a:moveTo>
                  <a:cubicBezTo>
                    <a:pt x="3010" y="2685"/>
                    <a:pt x="3019" y="2693"/>
                    <a:pt x="2985" y="2716"/>
                  </a:cubicBezTo>
                  <a:cubicBezTo>
                    <a:pt x="2939" y="2701"/>
                    <a:pt x="2973" y="2685"/>
                    <a:pt x="2994" y="2685"/>
                  </a:cubicBezTo>
                  <a:close/>
                  <a:moveTo>
                    <a:pt x="3735" y="2680"/>
                  </a:moveTo>
                  <a:cubicBezTo>
                    <a:pt x="3747" y="2680"/>
                    <a:pt x="3747" y="2689"/>
                    <a:pt x="3711" y="2716"/>
                  </a:cubicBezTo>
                  <a:cubicBezTo>
                    <a:pt x="3639" y="2716"/>
                    <a:pt x="3711" y="2680"/>
                    <a:pt x="3735" y="2680"/>
                  </a:cubicBezTo>
                  <a:close/>
                  <a:moveTo>
                    <a:pt x="4140" y="2603"/>
                  </a:moveTo>
                  <a:cubicBezTo>
                    <a:pt x="4173" y="2603"/>
                    <a:pt x="4217" y="2655"/>
                    <a:pt x="4141" y="2716"/>
                  </a:cubicBezTo>
                  <a:cubicBezTo>
                    <a:pt x="4095" y="2634"/>
                    <a:pt x="4114" y="2603"/>
                    <a:pt x="4140" y="2603"/>
                  </a:cubicBezTo>
                  <a:close/>
                  <a:moveTo>
                    <a:pt x="5632" y="2680"/>
                  </a:moveTo>
                  <a:cubicBezTo>
                    <a:pt x="5644" y="2680"/>
                    <a:pt x="5647" y="2689"/>
                    <a:pt x="5620" y="2716"/>
                  </a:cubicBezTo>
                  <a:cubicBezTo>
                    <a:pt x="5548" y="2716"/>
                    <a:pt x="5608" y="2680"/>
                    <a:pt x="5632" y="2680"/>
                  </a:cubicBezTo>
                  <a:close/>
                  <a:moveTo>
                    <a:pt x="3939" y="2685"/>
                  </a:moveTo>
                  <a:cubicBezTo>
                    <a:pt x="3937" y="2685"/>
                    <a:pt x="3932" y="2686"/>
                    <a:pt x="3926" y="2689"/>
                  </a:cubicBezTo>
                  <a:cubicBezTo>
                    <a:pt x="3911" y="2712"/>
                    <a:pt x="3909" y="2720"/>
                    <a:pt x="3912" y="2720"/>
                  </a:cubicBezTo>
                  <a:cubicBezTo>
                    <a:pt x="3919" y="2720"/>
                    <a:pt x="3951" y="2685"/>
                    <a:pt x="3939" y="2685"/>
                  </a:cubicBezTo>
                  <a:close/>
                  <a:moveTo>
                    <a:pt x="4354" y="2686"/>
                  </a:moveTo>
                  <a:cubicBezTo>
                    <a:pt x="4361" y="2686"/>
                    <a:pt x="4364" y="2693"/>
                    <a:pt x="4356" y="2716"/>
                  </a:cubicBezTo>
                  <a:cubicBezTo>
                    <a:pt x="4347" y="2719"/>
                    <a:pt x="4340" y="2721"/>
                    <a:pt x="4335" y="2721"/>
                  </a:cubicBezTo>
                  <a:cubicBezTo>
                    <a:pt x="4311" y="2721"/>
                    <a:pt x="4340" y="2686"/>
                    <a:pt x="4354" y="2686"/>
                  </a:cubicBezTo>
                  <a:close/>
                  <a:moveTo>
                    <a:pt x="1002" y="2719"/>
                  </a:moveTo>
                  <a:cubicBezTo>
                    <a:pt x="1020" y="2719"/>
                    <a:pt x="1049" y="2743"/>
                    <a:pt x="996" y="2743"/>
                  </a:cubicBezTo>
                  <a:cubicBezTo>
                    <a:pt x="987" y="2725"/>
                    <a:pt x="993" y="2719"/>
                    <a:pt x="1002" y="2719"/>
                  </a:cubicBezTo>
                  <a:close/>
                  <a:moveTo>
                    <a:pt x="1088" y="2659"/>
                  </a:moveTo>
                  <a:cubicBezTo>
                    <a:pt x="1136" y="2659"/>
                    <a:pt x="1216" y="2714"/>
                    <a:pt x="1151" y="2735"/>
                  </a:cubicBezTo>
                  <a:lnTo>
                    <a:pt x="1151" y="2735"/>
                  </a:lnTo>
                  <a:cubicBezTo>
                    <a:pt x="1137" y="2733"/>
                    <a:pt x="1122" y="2731"/>
                    <a:pt x="1115" y="2731"/>
                  </a:cubicBezTo>
                  <a:cubicBezTo>
                    <a:pt x="1108" y="2731"/>
                    <a:pt x="1110" y="2733"/>
                    <a:pt x="1136" y="2739"/>
                  </a:cubicBezTo>
                  <a:lnTo>
                    <a:pt x="1136" y="2739"/>
                  </a:lnTo>
                  <a:cubicBezTo>
                    <a:pt x="1141" y="2738"/>
                    <a:pt x="1146" y="2736"/>
                    <a:pt x="1151" y="2735"/>
                  </a:cubicBezTo>
                  <a:lnTo>
                    <a:pt x="1151" y="2735"/>
                  </a:lnTo>
                  <a:cubicBezTo>
                    <a:pt x="1173" y="2738"/>
                    <a:pt x="1191" y="2743"/>
                    <a:pt x="1157" y="2743"/>
                  </a:cubicBezTo>
                  <a:cubicBezTo>
                    <a:pt x="1149" y="2741"/>
                    <a:pt x="1141" y="2740"/>
                    <a:pt x="1136" y="2739"/>
                  </a:cubicBezTo>
                  <a:lnTo>
                    <a:pt x="1136" y="2739"/>
                  </a:lnTo>
                  <a:cubicBezTo>
                    <a:pt x="1121" y="2741"/>
                    <a:pt x="1101" y="2743"/>
                    <a:pt x="1076" y="2743"/>
                  </a:cubicBezTo>
                  <a:cubicBezTo>
                    <a:pt x="1040" y="2680"/>
                    <a:pt x="1058" y="2659"/>
                    <a:pt x="1088" y="2659"/>
                  </a:cubicBezTo>
                  <a:close/>
                  <a:moveTo>
                    <a:pt x="1787" y="2712"/>
                  </a:moveTo>
                  <a:cubicBezTo>
                    <a:pt x="1797" y="2712"/>
                    <a:pt x="1798" y="2720"/>
                    <a:pt x="1775" y="2743"/>
                  </a:cubicBezTo>
                  <a:cubicBezTo>
                    <a:pt x="1760" y="2746"/>
                    <a:pt x="1749" y="2747"/>
                    <a:pt x="1742" y="2747"/>
                  </a:cubicBezTo>
                  <a:cubicBezTo>
                    <a:pt x="1704" y="2747"/>
                    <a:pt x="1766" y="2712"/>
                    <a:pt x="1787" y="2712"/>
                  </a:cubicBezTo>
                  <a:close/>
                  <a:moveTo>
                    <a:pt x="2328" y="2751"/>
                  </a:moveTo>
                  <a:lnTo>
                    <a:pt x="2328" y="2751"/>
                  </a:lnTo>
                  <a:cubicBezTo>
                    <a:pt x="2330" y="2751"/>
                    <a:pt x="2327" y="2756"/>
                    <a:pt x="2313" y="2770"/>
                  </a:cubicBezTo>
                  <a:cubicBezTo>
                    <a:pt x="2305" y="2774"/>
                    <a:pt x="2301" y="2776"/>
                    <a:pt x="2299" y="2776"/>
                  </a:cubicBezTo>
                  <a:cubicBezTo>
                    <a:pt x="2291" y="2776"/>
                    <a:pt x="2323" y="2751"/>
                    <a:pt x="2328" y="2751"/>
                  </a:cubicBezTo>
                  <a:close/>
                  <a:moveTo>
                    <a:pt x="5427" y="2778"/>
                  </a:moveTo>
                  <a:cubicBezTo>
                    <a:pt x="5431" y="2778"/>
                    <a:pt x="5426" y="2783"/>
                    <a:pt x="5405" y="2797"/>
                  </a:cubicBezTo>
                  <a:cubicBezTo>
                    <a:pt x="5393" y="2801"/>
                    <a:pt x="5386" y="2802"/>
                    <a:pt x="5383" y="2802"/>
                  </a:cubicBezTo>
                  <a:cubicBezTo>
                    <a:pt x="5372" y="2802"/>
                    <a:pt x="5420" y="2778"/>
                    <a:pt x="5427" y="2778"/>
                  </a:cubicBezTo>
                  <a:close/>
                  <a:moveTo>
                    <a:pt x="2459" y="2788"/>
                  </a:moveTo>
                  <a:cubicBezTo>
                    <a:pt x="2471" y="2788"/>
                    <a:pt x="2474" y="2797"/>
                    <a:pt x="2448" y="2824"/>
                  </a:cubicBezTo>
                  <a:cubicBezTo>
                    <a:pt x="2376" y="2824"/>
                    <a:pt x="2436" y="2788"/>
                    <a:pt x="2459" y="2788"/>
                  </a:cubicBezTo>
                  <a:close/>
                  <a:moveTo>
                    <a:pt x="2976" y="2788"/>
                  </a:moveTo>
                  <a:cubicBezTo>
                    <a:pt x="2985" y="2788"/>
                    <a:pt x="2985" y="2797"/>
                    <a:pt x="2958" y="2824"/>
                  </a:cubicBezTo>
                  <a:cubicBezTo>
                    <a:pt x="2905" y="2824"/>
                    <a:pt x="2958" y="2788"/>
                    <a:pt x="2976" y="2788"/>
                  </a:cubicBezTo>
                  <a:close/>
                  <a:moveTo>
                    <a:pt x="3925" y="2793"/>
                  </a:moveTo>
                  <a:cubicBezTo>
                    <a:pt x="3928" y="2793"/>
                    <a:pt x="3922" y="2801"/>
                    <a:pt x="3899" y="2824"/>
                  </a:cubicBezTo>
                  <a:cubicBezTo>
                    <a:pt x="3893" y="2827"/>
                    <a:pt x="3889" y="2828"/>
                    <a:pt x="3888" y="2828"/>
                  </a:cubicBezTo>
                  <a:cubicBezTo>
                    <a:pt x="3878" y="2828"/>
                    <a:pt x="3920" y="2793"/>
                    <a:pt x="3925" y="2793"/>
                  </a:cubicBezTo>
                  <a:close/>
                  <a:moveTo>
                    <a:pt x="715" y="2141"/>
                  </a:moveTo>
                  <a:cubicBezTo>
                    <a:pt x="784" y="2141"/>
                    <a:pt x="709" y="2336"/>
                    <a:pt x="807" y="2474"/>
                  </a:cubicBezTo>
                  <a:cubicBezTo>
                    <a:pt x="1157" y="2824"/>
                    <a:pt x="512" y="2636"/>
                    <a:pt x="377" y="2851"/>
                  </a:cubicBezTo>
                  <a:cubicBezTo>
                    <a:pt x="485" y="2662"/>
                    <a:pt x="431" y="2394"/>
                    <a:pt x="565" y="2232"/>
                  </a:cubicBezTo>
                  <a:cubicBezTo>
                    <a:pt x="645" y="2167"/>
                    <a:pt x="689" y="2141"/>
                    <a:pt x="715" y="2141"/>
                  </a:cubicBezTo>
                  <a:close/>
                  <a:moveTo>
                    <a:pt x="2589" y="2745"/>
                  </a:moveTo>
                  <a:cubicBezTo>
                    <a:pt x="2633" y="2745"/>
                    <a:pt x="2697" y="2862"/>
                    <a:pt x="2656" y="2862"/>
                  </a:cubicBezTo>
                  <a:cubicBezTo>
                    <a:pt x="2640" y="2862"/>
                    <a:pt x="2609" y="2845"/>
                    <a:pt x="2555" y="2797"/>
                  </a:cubicBezTo>
                  <a:cubicBezTo>
                    <a:pt x="2560" y="2759"/>
                    <a:pt x="2573" y="2745"/>
                    <a:pt x="2589" y="2745"/>
                  </a:cubicBezTo>
                  <a:close/>
                  <a:moveTo>
                    <a:pt x="3026" y="2805"/>
                  </a:moveTo>
                  <a:cubicBezTo>
                    <a:pt x="3030" y="2805"/>
                    <a:pt x="3035" y="2810"/>
                    <a:pt x="3039" y="2824"/>
                  </a:cubicBezTo>
                  <a:cubicBezTo>
                    <a:pt x="3026" y="2857"/>
                    <a:pt x="3017" y="2869"/>
                    <a:pt x="3013" y="2869"/>
                  </a:cubicBezTo>
                  <a:cubicBezTo>
                    <a:pt x="3002" y="2869"/>
                    <a:pt x="3012" y="2805"/>
                    <a:pt x="3026" y="2805"/>
                  </a:cubicBezTo>
                  <a:close/>
                  <a:moveTo>
                    <a:pt x="1691" y="2811"/>
                  </a:moveTo>
                  <a:cubicBezTo>
                    <a:pt x="1699" y="2811"/>
                    <a:pt x="1690" y="2828"/>
                    <a:pt x="1641" y="2877"/>
                  </a:cubicBezTo>
                  <a:cubicBezTo>
                    <a:pt x="1634" y="2879"/>
                    <a:pt x="1628" y="2880"/>
                    <a:pt x="1624" y="2880"/>
                  </a:cubicBezTo>
                  <a:cubicBezTo>
                    <a:pt x="1587" y="2880"/>
                    <a:pt x="1675" y="2811"/>
                    <a:pt x="1691" y="2811"/>
                  </a:cubicBezTo>
                  <a:close/>
                  <a:moveTo>
                    <a:pt x="3307" y="2618"/>
                  </a:moveTo>
                  <a:cubicBezTo>
                    <a:pt x="3345" y="2618"/>
                    <a:pt x="3416" y="2718"/>
                    <a:pt x="3501" y="2718"/>
                  </a:cubicBezTo>
                  <a:cubicBezTo>
                    <a:pt x="3533" y="2718"/>
                    <a:pt x="3568" y="2703"/>
                    <a:pt x="3604" y="2662"/>
                  </a:cubicBezTo>
                  <a:lnTo>
                    <a:pt x="3604" y="2662"/>
                  </a:lnTo>
                  <a:cubicBezTo>
                    <a:pt x="3749" y="2772"/>
                    <a:pt x="3623" y="2894"/>
                    <a:pt x="3477" y="2894"/>
                  </a:cubicBezTo>
                  <a:cubicBezTo>
                    <a:pt x="3407" y="2894"/>
                    <a:pt x="3333" y="2866"/>
                    <a:pt x="3281" y="2797"/>
                  </a:cubicBezTo>
                  <a:cubicBezTo>
                    <a:pt x="3272" y="2660"/>
                    <a:pt x="3283" y="2618"/>
                    <a:pt x="3307" y="2618"/>
                  </a:cubicBezTo>
                  <a:close/>
                  <a:moveTo>
                    <a:pt x="2406" y="2857"/>
                  </a:moveTo>
                  <a:cubicBezTo>
                    <a:pt x="2442" y="2857"/>
                    <a:pt x="2501" y="2904"/>
                    <a:pt x="2394" y="2904"/>
                  </a:cubicBezTo>
                  <a:cubicBezTo>
                    <a:pt x="2376" y="2869"/>
                    <a:pt x="2388" y="2857"/>
                    <a:pt x="2406" y="2857"/>
                  </a:cubicBezTo>
                  <a:close/>
                  <a:moveTo>
                    <a:pt x="3775" y="2862"/>
                  </a:moveTo>
                  <a:cubicBezTo>
                    <a:pt x="3803" y="2862"/>
                    <a:pt x="3826" y="2908"/>
                    <a:pt x="3770" y="2908"/>
                  </a:cubicBezTo>
                  <a:cubicBezTo>
                    <a:pt x="3761" y="2908"/>
                    <a:pt x="3751" y="2907"/>
                    <a:pt x="3738" y="2904"/>
                  </a:cubicBezTo>
                  <a:cubicBezTo>
                    <a:pt x="3746" y="2873"/>
                    <a:pt x="3761" y="2862"/>
                    <a:pt x="3775" y="2862"/>
                  </a:cubicBezTo>
                  <a:close/>
                  <a:moveTo>
                    <a:pt x="309" y="2885"/>
                  </a:moveTo>
                  <a:cubicBezTo>
                    <a:pt x="327" y="2885"/>
                    <a:pt x="388" y="2910"/>
                    <a:pt x="363" y="2910"/>
                  </a:cubicBezTo>
                  <a:cubicBezTo>
                    <a:pt x="356" y="2910"/>
                    <a:pt x="344" y="2908"/>
                    <a:pt x="324" y="2904"/>
                  </a:cubicBezTo>
                  <a:cubicBezTo>
                    <a:pt x="302" y="2890"/>
                    <a:pt x="302" y="2885"/>
                    <a:pt x="309" y="2885"/>
                  </a:cubicBezTo>
                  <a:close/>
                  <a:moveTo>
                    <a:pt x="2979" y="2820"/>
                  </a:moveTo>
                  <a:lnTo>
                    <a:pt x="2979" y="2820"/>
                  </a:lnTo>
                  <a:cubicBezTo>
                    <a:pt x="2985" y="2820"/>
                    <a:pt x="2982" y="2841"/>
                    <a:pt x="2958" y="2904"/>
                  </a:cubicBezTo>
                  <a:cubicBezTo>
                    <a:pt x="2951" y="2909"/>
                    <a:pt x="2945" y="2912"/>
                    <a:pt x="2942" y="2912"/>
                  </a:cubicBezTo>
                  <a:cubicBezTo>
                    <a:pt x="2918" y="2912"/>
                    <a:pt x="2967" y="2820"/>
                    <a:pt x="2979" y="2820"/>
                  </a:cubicBezTo>
                  <a:close/>
                  <a:moveTo>
                    <a:pt x="3245" y="2824"/>
                  </a:moveTo>
                  <a:cubicBezTo>
                    <a:pt x="3292" y="2824"/>
                    <a:pt x="3414" y="2919"/>
                    <a:pt x="3334" y="2919"/>
                  </a:cubicBezTo>
                  <a:cubicBezTo>
                    <a:pt x="3317" y="2919"/>
                    <a:pt x="3291" y="2915"/>
                    <a:pt x="3254" y="2904"/>
                  </a:cubicBezTo>
                  <a:cubicBezTo>
                    <a:pt x="3217" y="2845"/>
                    <a:pt x="3223" y="2824"/>
                    <a:pt x="3245" y="2824"/>
                  </a:cubicBezTo>
                  <a:close/>
                  <a:moveTo>
                    <a:pt x="2567" y="2880"/>
                  </a:moveTo>
                  <a:cubicBezTo>
                    <a:pt x="2597" y="2880"/>
                    <a:pt x="2629" y="2902"/>
                    <a:pt x="2555" y="2931"/>
                  </a:cubicBezTo>
                  <a:cubicBezTo>
                    <a:pt x="2519" y="2895"/>
                    <a:pt x="2543" y="2880"/>
                    <a:pt x="2567" y="2880"/>
                  </a:cubicBezTo>
                  <a:close/>
                  <a:moveTo>
                    <a:pt x="2780" y="2911"/>
                  </a:moveTo>
                  <a:cubicBezTo>
                    <a:pt x="2804" y="2911"/>
                    <a:pt x="2824" y="2918"/>
                    <a:pt x="2770" y="2931"/>
                  </a:cubicBezTo>
                  <a:cubicBezTo>
                    <a:pt x="2730" y="2918"/>
                    <a:pt x="2757" y="2911"/>
                    <a:pt x="2780" y="2911"/>
                  </a:cubicBezTo>
                  <a:close/>
                  <a:moveTo>
                    <a:pt x="3836" y="2916"/>
                  </a:moveTo>
                  <a:cubicBezTo>
                    <a:pt x="3845" y="2916"/>
                    <a:pt x="3891" y="2947"/>
                    <a:pt x="3882" y="2947"/>
                  </a:cubicBezTo>
                  <a:cubicBezTo>
                    <a:pt x="3879" y="2947"/>
                    <a:pt x="3868" y="2943"/>
                    <a:pt x="3846" y="2931"/>
                  </a:cubicBezTo>
                  <a:cubicBezTo>
                    <a:pt x="3834" y="2920"/>
                    <a:pt x="3832" y="2916"/>
                    <a:pt x="3836" y="2916"/>
                  </a:cubicBezTo>
                  <a:close/>
                  <a:moveTo>
                    <a:pt x="267" y="2916"/>
                  </a:moveTo>
                  <a:cubicBezTo>
                    <a:pt x="288" y="2916"/>
                    <a:pt x="301" y="2926"/>
                    <a:pt x="270" y="2958"/>
                  </a:cubicBezTo>
                  <a:cubicBezTo>
                    <a:pt x="188" y="2942"/>
                    <a:pt x="235" y="2916"/>
                    <a:pt x="267" y="2916"/>
                  </a:cubicBezTo>
                  <a:close/>
                  <a:moveTo>
                    <a:pt x="1770" y="2928"/>
                  </a:moveTo>
                  <a:cubicBezTo>
                    <a:pt x="1775" y="2928"/>
                    <a:pt x="1771" y="2935"/>
                    <a:pt x="1748" y="2958"/>
                  </a:cubicBezTo>
                  <a:cubicBezTo>
                    <a:pt x="1739" y="2961"/>
                    <a:pt x="1733" y="2963"/>
                    <a:pt x="1729" y="2963"/>
                  </a:cubicBezTo>
                  <a:cubicBezTo>
                    <a:pt x="1711" y="2963"/>
                    <a:pt x="1759" y="2928"/>
                    <a:pt x="1770" y="2928"/>
                  </a:cubicBezTo>
                  <a:close/>
                  <a:moveTo>
                    <a:pt x="4841" y="2920"/>
                  </a:moveTo>
                  <a:cubicBezTo>
                    <a:pt x="4864" y="2920"/>
                    <a:pt x="4883" y="2969"/>
                    <a:pt x="4850" y="2969"/>
                  </a:cubicBezTo>
                  <a:cubicBezTo>
                    <a:pt x="4842" y="2969"/>
                    <a:pt x="4830" y="2966"/>
                    <a:pt x="4813" y="2958"/>
                  </a:cubicBezTo>
                  <a:cubicBezTo>
                    <a:pt x="4821" y="2930"/>
                    <a:pt x="4831" y="2920"/>
                    <a:pt x="4841" y="2920"/>
                  </a:cubicBezTo>
                  <a:close/>
                  <a:moveTo>
                    <a:pt x="4405" y="2943"/>
                  </a:moveTo>
                  <a:cubicBezTo>
                    <a:pt x="4408" y="2943"/>
                    <a:pt x="4410" y="2947"/>
                    <a:pt x="4410" y="2958"/>
                  </a:cubicBezTo>
                  <a:cubicBezTo>
                    <a:pt x="4399" y="2970"/>
                    <a:pt x="4392" y="2974"/>
                    <a:pt x="4389" y="2974"/>
                  </a:cubicBezTo>
                  <a:cubicBezTo>
                    <a:pt x="4380" y="2974"/>
                    <a:pt x="4396" y="2943"/>
                    <a:pt x="4405" y="2943"/>
                  </a:cubicBezTo>
                  <a:close/>
                  <a:moveTo>
                    <a:pt x="2185" y="2854"/>
                  </a:moveTo>
                  <a:cubicBezTo>
                    <a:pt x="2192" y="2854"/>
                    <a:pt x="2195" y="2857"/>
                    <a:pt x="2187" y="2868"/>
                  </a:cubicBezTo>
                  <a:lnTo>
                    <a:pt x="2187" y="2868"/>
                  </a:lnTo>
                  <a:cubicBezTo>
                    <a:pt x="2199" y="2858"/>
                    <a:pt x="2217" y="2854"/>
                    <a:pt x="2236" y="2854"/>
                  </a:cubicBezTo>
                  <a:cubicBezTo>
                    <a:pt x="2295" y="2854"/>
                    <a:pt x="2358" y="2901"/>
                    <a:pt x="2232" y="2985"/>
                  </a:cubicBezTo>
                  <a:cubicBezTo>
                    <a:pt x="2174" y="2934"/>
                    <a:pt x="2165" y="2898"/>
                    <a:pt x="2179" y="2877"/>
                  </a:cubicBezTo>
                  <a:lnTo>
                    <a:pt x="2179" y="2877"/>
                  </a:lnTo>
                  <a:cubicBezTo>
                    <a:pt x="2179" y="2877"/>
                    <a:pt x="2179" y="2877"/>
                    <a:pt x="2179" y="2877"/>
                  </a:cubicBezTo>
                  <a:cubicBezTo>
                    <a:pt x="2182" y="2874"/>
                    <a:pt x="2185" y="2871"/>
                    <a:pt x="2187" y="2868"/>
                  </a:cubicBezTo>
                  <a:lnTo>
                    <a:pt x="2187" y="2868"/>
                  </a:lnTo>
                  <a:cubicBezTo>
                    <a:pt x="2184" y="2871"/>
                    <a:pt x="2181" y="2874"/>
                    <a:pt x="2179" y="2877"/>
                  </a:cubicBezTo>
                  <a:lnTo>
                    <a:pt x="2179" y="2877"/>
                  </a:lnTo>
                  <a:cubicBezTo>
                    <a:pt x="2125" y="2877"/>
                    <a:pt x="2167" y="2854"/>
                    <a:pt x="2185" y="2854"/>
                  </a:cubicBezTo>
                  <a:close/>
                  <a:moveTo>
                    <a:pt x="5268" y="2962"/>
                  </a:moveTo>
                  <a:cubicBezTo>
                    <a:pt x="5249" y="2967"/>
                    <a:pt x="5224" y="2985"/>
                    <a:pt x="5271" y="2985"/>
                  </a:cubicBezTo>
                  <a:cubicBezTo>
                    <a:pt x="5274" y="2982"/>
                    <a:pt x="5277" y="2979"/>
                    <a:pt x="5279" y="2976"/>
                  </a:cubicBezTo>
                  <a:lnTo>
                    <a:pt x="5279" y="2976"/>
                  </a:lnTo>
                  <a:cubicBezTo>
                    <a:pt x="5275" y="2971"/>
                    <a:pt x="5272" y="2967"/>
                    <a:pt x="5268" y="2962"/>
                  </a:cubicBezTo>
                  <a:close/>
                  <a:moveTo>
                    <a:pt x="2175" y="2959"/>
                  </a:moveTo>
                  <a:cubicBezTo>
                    <a:pt x="2177" y="2959"/>
                    <a:pt x="2179" y="2965"/>
                    <a:pt x="2179" y="2985"/>
                  </a:cubicBezTo>
                  <a:cubicBezTo>
                    <a:pt x="2174" y="2995"/>
                    <a:pt x="2171" y="2998"/>
                    <a:pt x="2169" y="2998"/>
                  </a:cubicBezTo>
                  <a:cubicBezTo>
                    <a:pt x="2163" y="2998"/>
                    <a:pt x="2170" y="2959"/>
                    <a:pt x="2175" y="2959"/>
                  </a:cubicBezTo>
                  <a:close/>
                  <a:moveTo>
                    <a:pt x="1864" y="2930"/>
                  </a:moveTo>
                  <a:cubicBezTo>
                    <a:pt x="1907" y="2930"/>
                    <a:pt x="1939" y="2953"/>
                    <a:pt x="1856" y="3012"/>
                  </a:cubicBezTo>
                  <a:cubicBezTo>
                    <a:pt x="1736" y="2967"/>
                    <a:pt x="1809" y="2930"/>
                    <a:pt x="1864" y="2930"/>
                  </a:cubicBezTo>
                  <a:close/>
                  <a:moveTo>
                    <a:pt x="2612" y="2988"/>
                  </a:moveTo>
                  <a:cubicBezTo>
                    <a:pt x="2621" y="2988"/>
                    <a:pt x="2618" y="2994"/>
                    <a:pt x="2582" y="3012"/>
                  </a:cubicBezTo>
                  <a:cubicBezTo>
                    <a:pt x="2528" y="3012"/>
                    <a:pt x="2594" y="2988"/>
                    <a:pt x="2612" y="2988"/>
                  </a:cubicBezTo>
                  <a:close/>
                  <a:moveTo>
                    <a:pt x="2953" y="2941"/>
                  </a:moveTo>
                  <a:cubicBezTo>
                    <a:pt x="2988" y="2941"/>
                    <a:pt x="3005" y="2962"/>
                    <a:pt x="2905" y="3012"/>
                  </a:cubicBezTo>
                  <a:cubicBezTo>
                    <a:pt x="2847" y="2969"/>
                    <a:pt x="2913" y="2941"/>
                    <a:pt x="2953" y="2941"/>
                  </a:cubicBezTo>
                  <a:close/>
                  <a:moveTo>
                    <a:pt x="5791" y="2950"/>
                  </a:moveTo>
                  <a:cubicBezTo>
                    <a:pt x="5806" y="2950"/>
                    <a:pt x="5815" y="2966"/>
                    <a:pt x="5781" y="3012"/>
                  </a:cubicBezTo>
                  <a:cubicBezTo>
                    <a:pt x="5735" y="2981"/>
                    <a:pt x="5769" y="2950"/>
                    <a:pt x="5791" y="2950"/>
                  </a:cubicBezTo>
                  <a:close/>
                  <a:moveTo>
                    <a:pt x="3501" y="2964"/>
                  </a:moveTo>
                  <a:cubicBezTo>
                    <a:pt x="3506" y="2964"/>
                    <a:pt x="3513" y="2970"/>
                    <a:pt x="3523" y="2985"/>
                  </a:cubicBezTo>
                  <a:cubicBezTo>
                    <a:pt x="3517" y="3010"/>
                    <a:pt x="3510" y="3019"/>
                    <a:pt x="3505" y="3019"/>
                  </a:cubicBezTo>
                  <a:cubicBezTo>
                    <a:pt x="3492" y="3019"/>
                    <a:pt x="3485" y="2964"/>
                    <a:pt x="3501" y="2964"/>
                  </a:cubicBezTo>
                  <a:close/>
                  <a:moveTo>
                    <a:pt x="684" y="2833"/>
                  </a:moveTo>
                  <a:cubicBezTo>
                    <a:pt x="725" y="2833"/>
                    <a:pt x="654" y="3033"/>
                    <a:pt x="561" y="3033"/>
                  </a:cubicBezTo>
                  <a:cubicBezTo>
                    <a:pt x="537" y="3033"/>
                    <a:pt x="511" y="3020"/>
                    <a:pt x="485" y="2985"/>
                  </a:cubicBezTo>
                  <a:cubicBezTo>
                    <a:pt x="485" y="2931"/>
                    <a:pt x="565" y="2931"/>
                    <a:pt x="592" y="2931"/>
                  </a:cubicBezTo>
                  <a:cubicBezTo>
                    <a:pt x="640" y="2859"/>
                    <a:pt x="670" y="2833"/>
                    <a:pt x="684" y="2833"/>
                  </a:cubicBezTo>
                  <a:close/>
                  <a:moveTo>
                    <a:pt x="4584" y="2792"/>
                  </a:moveTo>
                  <a:cubicBezTo>
                    <a:pt x="4639" y="2792"/>
                    <a:pt x="4774" y="3036"/>
                    <a:pt x="4697" y="3036"/>
                  </a:cubicBezTo>
                  <a:cubicBezTo>
                    <a:pt x="4678" y="3036"/>
                    <a:pt x="4647" y="3021"/>
                    <a:pt x="4598" y="2985"/>
                  </a:cubicBezTo>
                  <a:lnTo>
                    <a:pt x="4572" y="2931"/>
                  </a:lnTo>
                  <a:cubicBezTo>
                    <a:pt x="4552" y="2829"/>
                    <a:pt x="4562" y="2792"/>
                    <a:pt x="4584" y="2792"/>
                  </a:cubicBezTo>
                  <a:close/>
                  <a:moveTo>
                    <a:pt x="822" y="2996"/>
                  </a:moveTo>
                  <a:cubicBezTo>
                    <a:pt x="852" y="2996"/>
                    <a:pt x="889" y="3022"/>
                    <a:pt x="807" y="3039"/>
                  </a:cubicBezTo>
                  <a:cubicBezTo>
                    <a:pt x="786" y="3007"/>
                    <a:pt x="803" y="2996"/>
                    <a:pt x="822" y="2996"/>
                  </a:cubicBezTo>
                  <a:close/>
                  <a:moveTo>
                    <a:pt x="2528" y="2991"/>
                  </a:moveTo>
                  <a:cubicBezTo>
                    <a:pt x="2540" y="2991"/>
                    <a:pt x="2546" y="3003"/>
                    <a:pt x="2528" y="3039"/>
                  </a:cubicBezTo>
                  <a:cubicBezTo>
                    <a:pt x="2456" y="3039"/>
                    <a:pt x="2504" y="2991"/>
                    <a:pt x="2528" y="2991"/>
                  </a:cubicBezTo>
                  <a:close/>
                  <a:moveTo>
                    <a:pt x="2725" y="2996"/>
                  </a:moveTo>
                  <a:cubicBezTo>
                    <a:pt x="2792" y="2996"/>
                    <a:pt x="2907" y="3022"/>
                    <a:pt x="2743" y="3039"/>
                  </a:cubicBezTo>
                  <a:cubicBezTo>
                    <a:pt x="2659" y="3007"/>
                    <a:pt x="2682" y="2996"/>
                    <a:pt x="2725" y="2996"/>
                  </a:cubicBezTo>
                  <a:close/>
                  <a:moveTo>
                    <a:pt x="4849" y="3015"/>
                  </a:moveTo>
                  <a:cubicBezTo>
                    <a:pt x="4891" y="3015"/>
                    <a:pt x="4993" y="3039"/>
                    <a:pt x="4867" y="3039"/>
                  </a:cubicBezTo>
                  <a:cubicBezTo>
                    <a:pt x="4822" y="3021"/>
                    <a:pt x="4828" y="3015"/>
                    <a:pt x="4849" y="3015"/>
                  </a:cubicBezTo>
                  <a:close/>
                  <a:moveTo>
                    <a:pt x="5903" y="3032"/>
                  </a:moveTo>
                  <a:cubicBezTo>
                    <a:pt x="5906" y="3036"/>
                    <a:pt x="5909" y="3040"/>
                    <a:pt x="5912" y="3045"/>
                  </a:cubicBezTo>
                  <a:lnTo>
                    <a:pt x="5912" y="3045"/>
                  </a:lnTo>
                  <a:cubicBezTo>
                    <a:pt x="5912" y="3040"/>
                    <a:pt x="5908" y="3036"/>
                    <a:pt x="5903" y="3032"/>
                  </a:cubicBezTo>
                  <a:close/>
                  <a:moveTo>
                    <a:pt x="5154" y="3008"/>
                  </a:moveTo>
                  <a:cubicBezTo>
                    <a:pt x="5149" y="3008"/>
                    <a:pt x="5144" y="3009"/>
                    <a:pt x="5136" y="3012"/>
                  </a:cubicBezTo>
                  <a:cubicBezTo>
                    <a:pt x="5120" y="3044"/>
                    <a:pt x="5121" y="3054"/>
                    <a:pt x="5127" y="3054"/>
                  </a:cubicBezTo>
                  <a:cubicBezTo>
                    <a:pt x="5141" y="3054"/>
                    <a:pt x="5180" y="3008"/>
                    <a:pt x="5154" y="3008"/>
                  </a:cubicBezTo>
                  <a:close/>
                  <a:moveTo>
                    <a:pt x="3413" y="3038"/>
                  </a:moveTo>
                  <a:cubicBezTo>
                    <a:pt x="3412" y="3038"/>
                    <a:pt x="3411" y="3038"/>
                    <a:pt x="3410" y="3039"/>
                  </a:cubicBezTo>
                  <a:lnTo>
                    <a:pt x="3410" y="3039"/>
                  </a:lnTo>
                  <a:cubicBezTo>
                    <a:pt x="3406" y="3045"/>
                    <a:pt x="3408" y="3053"/>
                    <a:pt x="3425" y="3060"/>
                  </a:cubicBezTo>
                  <a:lnTo>
                    <a:pt x="3425" y="3060"/>
                  </a:lnTo>
                  <a:cubicBezTo>
                    <a:pt x="3427" y="3044"/>
                    <a:pt x="3422" y="3038"/>
                    <a:pt x="3413" y="3038"/>
                  </a:cubicBezTo>
                  <a:close/>
                  <a:moveTo>
                    <a:pt x="3812" y="2971"/>
                  </a:moveTo>
                  <a:cubicBezTo>
                    <a:pt x="3904" y="2971"/>
                    <a:pt x="3880" y="3065"/>
                    <a:pt x="3825" y="3065"/>
                  </a:cubicBezTo>
                  <a:cubicBezTo>
                    <a:pt x="3800" y="3065"/>
                    <a:pt x="3768" y="3045"/>
                    <a:pt x="3738" y="2985"/>
                  </a:cubicBezTo>
                  <a:cubicBezTo>
                    <a:pt x="3768" y="2975"/>
                    <a:pt x="3793" y="2971"/>
                    <a:pt x="3812" y="2971"/>
                  </a:cubicBezTo>
                  <a:close/>
                  <a:moveTo>
                    <a:pt x="3447" y="3023"/>
                  </a:moveTo>
                  <a:cubicBezTo>
                    <a:pt x="3464" y="3023"/>
                    <a:pt x="3474" y="3034"/>
                    <a:pt x="3442" y="3066"/>
                  </a:cubicBezTo>
                  <a:cubicBezTo>
                    <a:pt x="3435" y="3064"/>
                    <a:pt x="3430" y="3062"/>
                    <a:pt x="3425" y="3060"/>
                  </a:cubicBezTo>
                  <a:lnTo>
                    <a:pt x="3425" y="3060"/>
                  </a:lnTo>
                  <a:cubicBezTo>
                    <a:pt x="3424" y="3068"/>
                    <a:pt x="3421" y="3079"/>
                    <a:pt x="3415" y="3093"/>
                  </a:cubicBezTo>
                  <a:cubicBezTo>
                    <a:pt x="3405" y="3095"/>
                    <a:pt x="3396" y="3096"/>
                    <a:pt x="3389" y="3096"/>
                  </a:cubicBezTo>
                  <a:cubicBezTo>
                    <a:pt x="3338" y="3096"/>
                    <a:pt x="3384" y="3043"/>
                    <a:pt x="3410" y="3039"/>
                  </a:cubicBezTo>
                  <a:lnTo>
                    <a:pt x="3410" y="3039"/>
                  </a:lnTo>
                  <a:cubicBezTo>
                    <a:pt x="3416" y="3030"/>
                    <a:pt x="3434" y="3023"/>
                    <a:pt x="3447" y="3023"/>
                  </a:cubicBezTo>
                  <a:close/>
                  <a:moveTo>
                    <a:pt x="3066" y="2852"/>
                  </a:moveTo>
                  <a:cubicBezTo>
                    <a:pt x="3124" y="2852"/>
                    <a:pt x="3190" y="3108"/>
                    <a:pt x="3125" y="3108"/>
                  </a:cubicBezTo>
                  <a:cubicBezTo>
                    <a:pt x="3107" y="3108"/>
                    <a:pt x="3079" y="3088"/>
                    <a:pt x="3039" y="3039"/>
                  </a:cubicBezTo>
                  <a:cubicBezTo>
                    <a:pt x="3039" y="3012"/>
                    <a:pt x="3012" y="3012"/>
                    <a:pt x="3012" y="2985"/>
                  </a:cubicBezTo>
                  <a:cubicBezTo>
                    <a:pt x="3024" y="2888"/>
                    <a:pt x="3045" y="2852"/>
                    <a:pt x="3066" y="2852"/>
                  </a:cubicBezTo>
                  <a:close/>
                  <a:moveTo>
                    <a:pt x="1402" y="3036"/>
                  </a:moveTo>
                  <a:cubicBezTo>
                    <a:pt x="1393" y="3036"/>
                    <a:pt x="1383" y="3037"/>
                    <a:pt x="1372" y="3039"/>
                  </a:cubicBezTo>
                  <a:cubicBezTo>
                    <a:pt x="1365" y="3064"/>
                    <a:pt x="1363" y="3082"/>
                    <a:pt x="1365" y="3094"/>
                  </a:cubicBezTo>
                  <a:lnTo>
                    <a:pt x="1365" y="3094"/>
                  </a:lnTo>
                  <a:cubicBezTo>
                    <a:pt x="1360" y="3093"/>
                    <a:pt x="1354" y="3093"/>
                    <a:pt x="1345" y="3093"/>
                  </a:cubicBezTo>
                  <a:cubicBezTo>
                    <a:pt x="1327" y="3111"/>
                    <a:pt x="1330" y="3116"/>
                    <a:pt x="1339" y="3116"/>
                  </a:cubicBezTo>
                  <a:cubicBezTo>
                    <a:pt x="1348" y="3116"/>
                    <a:pt x="1361" y="3111"/>
                    <a:pt x="1368" y="3106"/>
                  </a:cubicBezTo>
                  <a:lnTo>
                    <a:pt x="1368" y="3106"/>
                  </a:lnTo>
                  <a:cubicBezTo>
                    <a:pt x="1372" y="3114"/>
                    <a:pt x="1378" y="3117"/>
                    <a:pt x="1386" y="3117"/>
                  </a:cubicBezTo>
                  <a:cubicBezTo>
                    <a:pt x="1423" y="3117"/>
                    <a:pt x="1489" y="3036"/>
                    <a:pt x="1402" y="3036"/>
                  </a:cubicBezTo>
                  <a:close/>
                  <a:moveTo>
                    <a:pt x="2572" y="3057"/>
                  </a:moveTo>
                  <a:cubicBezTo>
                    <a:pt x="2620" y="3057"/>
                    <a:pt x="2691" y="3088"/>
                    <a:pt x="2582" y="3119"/>
                  </a:cubicBezTo>
                  <a:cubicBezTo>
                    <a:pt x="2514" y="3074"/>
                    <a:pt x="2537" y="3057"/>
                    <a:pt x="2572" y="3057"/>
                  </a:cubicBezTo>
                  <a:close/>
                  <a:moveTo>
                    <a:pt x="2331" y="3075"/>
                  </a:moveTo>
                  <a:cubicBezTo>
                    <a:pt x="2374" y="3075"/>
                    <a:pt x="2426" y="3103"/>
                    <a:pt x="2340" y="3146"/>
                  </a:cubicBezTo>
                  <a:cubicBezTo>
                    <a:pt x="2265" y="3096"/>
                    <a:pt x="2295" y="3075"/>
                    <a:pt x="2331" y="3075"/>
                  </a:cubicBezTo>
                  <a:close/>
                  <a:moveTo>
                    <a:pt x="3275" y="3134"/>
                  </a:moveTo>
                  <a:cubicBezTo>
                    <a:pt x="3305" y="3134"/>
                    <a:pt x="3371" y="3146"/>
                    <a:pt x="3281" y="3146"/>
                  </a:cubicBezTo>
                  <a:cubicBezTo>
                    <a:pt x="3254" y="3137"/>
                    <a:pt x="3260" y="3134"/>
                    <a:pt x="3275" y="3134"/>
                  </a:cubicBezTo>
                  <a:close/>
                  <a:moveTo>
                    <a:pt x="4377" y="3115"/>
                  </a:moveTo>
                  <a:cubicBezTo>
                    <a:pt x="4395" y="3115"/>
                    <a:pt x="4402" y="3124"/>
                    <a:pt x="4356" y="3146"/>
                  </a:cubicBezTo>
                  <a:cubicBezTo>
                    <a:pt x="4310" y="3131"/>
                    <a:pt x="4353" y="3115"/>
                    <a:pt x="4377" y="3115"/>
                  </a:cubicBezTo>
                  <a:close/>
                  <a:moveTo>
                    <a:pt x="1265" y="3153"/>
                  </a:moveTo>
                  <a:cubicBezTo>
                    <a:pt x="1264" y="3153"/>
                    <a:pt x="1264" y="3153"/>
                    <a:pt x="1264" y="3153"/>
                  </a:cubicBezTo>
                  <a:lnTo>
                    <a:pt x="1264" y="3153"/>
                  </a:lnTo>
                  <a:cubicBezTo>
                    <a:pt x="1267" y="3159"/>
                    <a:pt x="1271" y="3164"/>
                    <a:pt x="1275" y="3169"/>
                  </a:cubicBezTo>
                  <a:lnTo>
                    <a:pt x="1275" y="3169"/>
                  </a:lnTo>
                  <a:cubicBezTo>
                    <a:pt x="1301" y="3158"/>
                    <a:pt x="1283" y="3153"/>
                    <a:pt x="1265" y="3153"/>
                  </a:cubicBezTo>
                  <a:close/>
                  <a:moveTo>
                    <a:pt x="534" y="3060"/>
                  </a:moveTo>
                  <a:cubicBezTo>
                    <a:pt x="569" y="3060"/>
                    <a:pt x="597" y="3091"/>
                    <a:pt x="539" y="3173"/>
                  </a:cubicBezTo>
                  <a:cubicBezTo>
                    <a:pt x="432" y="3113"/>
                    <a:pt x="489" y="3060"/>
                    <a:pt x="534" y="3060"/>
                  </a:cubicBezTo>
                  <a:close/>
                  <a:moveTo>
                    <a:pt x="3786" y="3149"/>
                  </a:moveTo>
                  <a:cubicBezTo>
                    <a:pt x="3807" y="3149"/>
                    <a:pt x="3813" y="3164"/>
                    <a:pt x="3765" y="3200"/>
                  </a:cubicBezTo>
                  <a:lnTo>
                    <a:pt x="3711" y="3200"/>
                  </a:lnTo>
                  <a:cubicBezTo>
                    <a:pt x="3711" y="3171"/>
                    <a:pt x="3760" y="3149"/>
                    <a:pt x="3786" y="3149"/>
                  </a:cubicBezTo>
                  <a:close/>
                  <a:moveTo>
                    <a:pt x="2885" y="3082"/>
                  </a:moveTo>
                  <a:cubicBezTo>
                    <a:pt x="2930" y="3082"/>
                    <a:pt x="3035" y="3211"/>
                    <a:pt x="2975" y="3211"/>
                  </a:cubicBezTo>
                  <a:cubicBezTo>
                    <a:pt x="2958" y="3211"/>
                    <a:pt x="2927" y="3200"/>
                    <a:pt x="2878" y="3173"/>
                  </a:cubicBezTo>
                  <a:cubicBezTo>
                    <a:pt x="2858" y="3106"/>
                    <a:pt x="2866" y="3082"/>
                    <a:pt x="2885" y="3082"/>
                  </a:cubicBezTo>
                  <a:close/>
                  <a:moveTo>
                    <a:pt x="4908" y="3162"/>
                  </a:moveTo>
                  <a:cubicBezTo>
                    <a:pt x="4938" y="3162"/>
                    <a:pt x="5029" y="3211"/>
                    <a:pt x="4985" y="3211"/>
                  </a:cubicBezTo>
                  <a:cubicBezTo>
                    <a:pt x="4974" y="3211"/>
                    <a:pt x="4953" y="3208"/>
                    <a:pt x="4921" y="3200"/>
                  </a:cubicBezTo>
                  <a:cubicBezTo>
                    <a:pt x="4893" y="3172"/>
                    <a:pt x="4894" y="3162"/>
                    <a:pt x="4908" y="3162"/>
                  </a:cubicBezTo>
                  <a:close/>
                  <a:moveTo>
                    <a:pt x="3124" y="3174"/>
                  </a:moveTo>
                  <a:lnTo>
                    <a:pt x="3124" y="3174"/>
                  </a:lnTo>
                  <a:cubicBezTo>
                    <a:pt x="3126" y="3174"/>
                    <a:pt x="3126" y="3181"/>
                    <a:pt x="3120" y="3200"/>
                  </a:cubicBezTo>
                  <a:cubicBezTo>
                    <a:pt x="3110" y="3210"/>
                    <a:pt x="3105" y="3213"/>
                    <a:pt x="3102" y="3213"/>
                  </a:cubicBezTo>
                  <a:cubicBezTo>
                    <a:pt x="3094" y="3213"/>
                    <a:pt x="3117" y="3174"/>
                    <a:pt x="3124" y="3174"/>
                  </a:cubicBezTo>
                  <a:close/>
                  <a:moveTo>
                    <a:pt x="197" y="3184"/>
                  </a:moveTo>
                  <a:cubicBezTo>
                    <a:pt x="206" y="3184"/>
                    <a:pt x="210" y="3195"/>
                    <a:pt x="189" y="3227"/>
                  </a:cubicBezTo>
                  <a:cubicBezTo>
                    <a:pt x="156" y="3211"/>
                    <a:pt x="183" y="3184"/>
                    <a:pt x="197" y="3184"/>
                  </a:cubicBezTo>
                  <a:close/>
                  <a:moveTo>
                    <a:pt x="2736" y="3165"/>
                  </a:moveTo>
                  <a:cubicBezTo>
                    <a:pt x="2759" y="3165"/>
                    <a:pt x="2777" y="3182"/>
                    <a:pt x="2743" y="3227"/>
                  </a:cubicBezTo>
                  <a:cubicBezTo>
                    <a:pt x="2666" y="3196"/>
                    <a:pt x="2705" y="3165"/>
                    <a:pt x="2736" y="3165"/>
                  </a:cubicBezTo>
                  <a:close/>
                  <a:moveTo>
                    <a:pt x="1291" y="2708"/>
                  </a:moveTo>
                  <a:cubicBezTo>
                    <a:pt x="1356" y="2708"/>
                    <a:pt x="1437" y="2772"/>
                    <a:pt x="1507" y="2931"/>
                  </a:cubicBezTo>
                  <a:cubicBezTo>
                    <a:pt x="1565" y="2937"/>
                    <a:pt x="1607" y="2949"/>
                    <a:pt x="1637" y="2964"/>
                  </a:cubicBezTo>
                  <a:lnTo>
                    <a:pt x="1637" y="2964"/>
                  </a:lnTo>
                  <a:cubicBezTo>
                    <a:pt x="1638" y="2957"/>
                    <a:pt x="1642" y="2954"/>
                    <a:pt x="1648" y="2954"/>
                  </a:cubicBezTo>
                  <a:cubicBezTo>
                    <a:pt x="1666" y="2954"/>
                    <a:pt x="1701" y="2987"/>
                    <a:pt x="1673" y="2989"/>
                  </a:cubicBezTo>
                  <a:lnTo>
                    <a:pt x="1673" y="2989"/>
                  </a:lnTo>
                  <a:cubicBezTo>
                    <a:pt x="1664" y="2980"/>
                    <a:pt x="1652" y="2972"/>
                    <a:pt x="1637" y="2964"/>
                  </a:cubicBezTo>
                  <a:lnTo>
                    <a:pt x="1637" y="2964"/>
                  </a:lnTo>
                  <a:cubicBezTo>
                    <a:pt x="1637" y="2969"/>
                    <a:pt x="1638" y="2976"/>
                    <a:pt x="1641" y="2985"/>
                  </a:cubicBezTo>
                  <a:cubicBezTo>
                    <a:pt x="1653" y="2988"/>
                    <a:pt x="1663" y="2989"/>
                    <a:pt x="1669" y="2989"/>
                  </a:cubicBezTo>
                  <a:cubicBezTo>
                    <a:pt x="1671" y="2989"/>
                    <a:pt x="1672" y="2989"/>
                    <a:pt x="1673" y="2989"/>
                  </a:cubicBezTo>
                  <a:lnTo>
                    <a:pt x="1673" y="2989"/>
                  </a:lnTo>
                  <a:cubicBezTo>
                    <a:pt x="1762" y="3079"/>
                    <a:pt x="1578" y="3235"/>
                    <a:pt x="1419" y="3235"/>
                  </a:cubicBezTo>
                  <a:cubicBezTo>
                    <a:pt x="1364" y="3235"/>
                    <a:pt x="1312" y="3216"/>
                    <a:pt x="1275" y="3169"/>
                  </a:cubicBezTo>
                  <a:lnTo>
                    <a:pt x="1275" y="3169"/>
                  </a:lnTo>
                  <a:cubicBezTo>
                    <a:pt x="1272" y="3171"/>
                    <a:pt x="1269" y="3172"/>
                    <a:pt x="1265" y="3173"/>
                  </a:cubicBezTo>
                  <a:cubicBezTo>
                    <a:pt x="1225" y="3160"/>
                    <a:pt x="1244" y="3153"/>
                    <a:pt x="1264" y="3153"/>
                  </a:cubicBezTo>
                  <a:lnTo>
                    <a:pt x="1264" y="3153"/>
                  </a:lnTo>
                  <a:cubicBezTo>
                    <a:pt x="1253" y="3136"/>
                    <a:pt x="1244" y="3116"/>
                    <a:pt x="1238" y="3093"/>
                  </a:cubicBezTo>
                  <a:cubicBezTo>
                    <a:pt x="1119" y="2890"/>
                    <a:pt x="1182" y="2708"/>
                    <a:pt x="1291" y="2708"/>
                  </a:cubicBezTo>
                  <a:close/>
                  <a:moveTo>
                    <a:pt x="2336" y="3201"/>
                  </a:moveTo>
                  <a:cubicBezTo>
                    <a:pt x="2338" y="3201"/>
                    <a:pt x="2340" y="3207"/>
                    <a:pt x="2340" y="3227"/>
                  </a:cubicBezTo>
                  <a:cubicBezTo>
                    <a:pt x="2335" y="3236"/>
                    <a:pt x="2332" y="3240"/>
                    <a:pt x="2330" y="3240"/>
                  </a:cubicBezTo>
                  <a:cubicBezTo>
                    <a:pt x="2324" y="3240"/>
                    <a:pt x="2332" y="3201"/>
                    <a:pt x="2336" y="3201"/>
                  </a:cubicBezTo>
                  <a:close/>
                  <a:moveTo>
                    <a:pt x="4007" y="3200"/>
                  </a:moveTo>
                  <a:cubicBezTo>
                    <a:pt x="3965" y="3232"/>
                    <a:pt x="3964" y="3243"/>
                    <a:pt x="3975" y="3243"/>
                  </a:cubicBezTo>
                  <a:cubicBezTo>
                    <a:pt x="3993" y="3243"/>
                    <a:pt x="4040" y="3216"/>
                    <a:pt x="4007" y="3200"/>
                  </a:cubicBezTo>
                  <a:close/>
                  <a:moveTo>
                    <a:pt x="5644" y="3223"/>
                  </a:moveTo>
                  <a:cubicBezTo>
                    <a:pt x="5638" y="3223"/>
                    <a:pt x="5630" y="3224"/>
                    <a:pt x="5620" y="3227"/>
                  </a:cubicBezTo>
                  <a:cubicBezTo>
                    <a:pt x="5604" y="3259"/>
                    <a:pt x="5607" y="3269"/>
                    <a:pt x="5616" y="3269"/>
                  </a:cubicBezTo>
                  <a:cubicBezTo>
                    <a:pt x="5635" y="3269"/>
                    <a:pt x="5681" y="3223"/>
                    <a:pt x="5644" y="3223"/>
                  </a:cubicBezTo>
                  <a:close/>
                  <a:moveTo>
                    <a:pt x="2006" y="2741"/>
                  </a:moveTo>
                  <a:cubicBezTo>
                    <a:pt x="2067" y="2741"/>
                    <a:pt x="2196" y="2990"/>
                    <a:pt x="2044" y="3066"/>
                  </a:cubicBezTo>
                  <a:cubicBezTo>
                    <a:pt x="2075" y="3050"/>
                    <a:pt x="2100" y="3044"/>
                    <a:pt x="2121" y="3044"/>
                  </a:cubicBezTo>
                  <a:cubicBezTo>
                    <a:pt x="2245" y="3044"/>
                    <a:pt x="2201" y="3277"/>
                    <a:pt x="2110" y="3277"/>
                  </a:cubicBezTo>
                  <a:cubicBezTo>
                    <a:pt x="2082" y="3277"/>
                    <a:pt x="2050" y="3255"/>
                    <a:pt x="2017" y="3200"/>
                  </a:cubicBezTo>
                  <a:cubicBezTo>
                    <a:pt x="1856" y="3146"/>
                    <a:pt x="1964" y="2985"/>
                    <a:pt x="1990" y="2904"/>
                  </a:cubicBezTo>
                  <a:cubicBezTo>
                    <a:pt x="1967" y="2785"/>
                    <a:pt x="1980" y="2741"/>
                    <a:pt x="2006" y="2741"/>
                  </a:cubicBezTo>
                  <a:close/>
                  <a:moveTo>
                    <a:pt x="2726" y="3250"/>
                  </a:moveTo>
                  <a:cubicBezTo>
                    <a:pt x="2741" y="3250"/>
                    <a:pt x="2750" y="3258"/>
                    <a:pt x="2716" y="3281"/>
                  </a:cubicBezTo>
                  <a:cubicBezTo>
                    <a:pt x="2670" y="3265"/>
                    <a:pt x="2704" y="3250"/>
                    <a:pt x="2726" y="3250"/>
                  </a:cubicBezTo>
                  <a:close/>
                  <a:moveTo>
                    <a:pt x="2803" y="3245"/>
                  </a:moveTo>
                  <a:cubicBezTo>
                    <a:pt x="2812" y="3245"/>
                    <a:pt x="2815" y="3254"/>
                    <a:pt x="2797" y="3281"/>
                  </a:cubicBezTo>
                  <a:cubicBezTo>
                    <a:pt x="2743" y="3281"/>
                    <a:pt x="2785" y="3245"/>
                    <a:pt x="2803" y="3245"/>
                  </a:cubicBezTo>
                  <a:close/>
                  <a:moveTo>
                    <a:pt x="3321" y="3207"/>
                  </a:moveTo>
                  <a:cubicBezTo>
                    <a:pt x="3388" y="3207"/>
                    <a:pt x="3495" y="3249"/>
                    <a:pt x="3335" y="3281"/>
                  </a:cubicBezTo>
                  <a:cubicBezTo>
                    <a:pt x="3248" y="3226"/>
                    <a:pt x="3275" y="3207"/>
                    <a:pt x="3321" y="3207"/>
                  </a:cubicBezTo>
                  <a:close/>
                  <a:moveTo>
                    <a:pt x="4947" y="3250"/>
                  </a:moveTo>
                  <a:cubicBezTo>
                    <a:pt x="4974" y="3250"/>
                    <a:pt x="5010" y="3265"/>
                    <a:pt x="4948" y="3281"/>
                  </a:cubicBezTo>
                  <a:cubicBezTo>
                    <a:pt x="4914" y="3258"/>
                    <a:pt x="4928" y="3250"/>
                    <a:pt x="4947" y="3250"/>
                  </a:cubicBezTo>
                  <a:close/>
                  <a:moveTo>
                    <a:pt x="4652" y="3125"/>
                  </a:moveTo>
                  <a:cubicBezTo>
                    <a:pt x="4683" y="3125"/>
                    <a:pt x="4722" y="3288"/>
                    <a:pt x="4693" y="3288"/>
                  </a:cubicBezTo>
                  <a:cubicBezTo>
                    <a:pt x="4682" y="3288"/>
                    <a:pt x="4661" y="3265"/>
                    <a:pt x="4625" y="3200"/>
                  </a:cubicBezTo>
                  <a:cubicBezTo>
                    <a:pt x="4631" y="3145"/>
                    <a:pt x="4641" y="3125"/>
                    <a:pt x="4652" y="3125"/>
                  </a:cubicBezTo>
                  <a:close/>
                  <a:moveTo>
                    <a:pt x="2894" y="3257"/>
                  </a:moveTo>
                  <a:cubicBezTo>
                    <a:pt x="2925" y="3257"/>
                    <a:pt x="2953" y="3271"/>
                    <a:pt x="2905" y="3308"/>
                  </a:cubicBezTo>
                  <a:cubicBezTo>
                    <a:pt x="2816" y="3278"/>
                    <a:pt x="2857" y="3257"/>
                    <a:pt x="2894" y="3257"/>
                  </a:cubicBezTo>
                  <a:close/>
                  <a:moveTo>
                    <a:pt x="3088" y="3277"/>
                  </a:moveTo>
                  <a:cubicBezTo>
                    <a:pt x="3114" y="3277"/>
                    <a:pt x="3166" y="3292"/>
                    <a:pt x="3120" y="3308"/>
                  </a:cubicBezTo>
                  <a:cubicBezTo>
                    <a:pt x="3063" y="3285"/>
                    <a:pt x="3068" y="3277"/>
                    <a:pt x="3088" y="3277"/>
                  </a:cubicBezTo>
                  <a:close/>
                  <a:moveTo>
                    <a:pt x="5674" y="3308"/>
                  </a:moveTo>
                  <a:lnTo>
                    <a:pt x="5674" y="3308"/>
                  </a:lnTo>
                  <a:cubicBezTo>
                    <a:pt x="5656" y="3317"/>
                    <a:pt x="5656" y="3320"/>
                    <a:pt x="5662" y="3320"/>
                  </a:cubicBezTo>
                  <a:cubicBezTo>
                    <a:pt x="5674" y="3320"/>
                    <a:pt x="5710" y="3308"/>
                    <a:pt x="5674" y="3308"/>
                  </a:cubicBezTo>
                  <a:close/>
                  <a:moveTo>
                    <a:pt x="3716" y="3292"/>
                  </a:moveTo>
                  <a:cubicBezTo>
                    <a:pt x="3718" y="3292"/>
                    <a:pt x="3717" y="3296"/>
                    <a:pt x="3711" y="3308"/>
                  </a:cubicBezTo>
                  <a:cubicBezTo>
                    <a:pt x="3700" y="3319"/>
                    <a:pt x="3694" y="3323"/>
                    <a:pt x="3693" y="3323"/>
                  </a:cubicBezTo>
                  <a:cubicBezTo>
                    <a:pt x="3688" y="3323"/>
                    <a:pt x="3712" y="3292"/>
                    <a:pt x="3716" y="3292"/>
                  </a:cubicBezTo>
                  <a:close/>
                  <a:moveTo>
                    <a:pt x="6058" y="3295"/>
                  </a:moveTo>
                  <a:cubicBezTo>
                    <a:pt x="6062" y="3295"/>
                    <a:pt x="6068" y="3298"/>
                    <a:pt x="6077" y="3308"/>
                  </a:cubicBezTo>
                  <a:cubicBezTo>
                    <a:pt x="6077" y="3327"/>
                    <a:pt x="6074" y="3334"/>
                    <a:pt x="6070" y="3334"/>
                  </a:cubicBezTo>
                  <a:cubicBezTo>
                    <a:pt x="6060" y="3334"/>
                    <a:pt x="6046" y="3295"/>
                    <a:pt x="6058" y="3295"/>
                  </a:cubicBezTo>
                  <a:close/>
                  <a:moveTo>
                    <a:pt x="1572" y="3202"/>
                  </a:moveTo>
                  <a:cubicBezTo>
                    <a:pt x="1624" y="3202"/>
                    <a:pt x="1686" y="3301"/>
                    <a:pt x="1533" y="3335"/>
                  </a:cubicBezTo>
                  <a:cubicBezTo>
                    <a:pt x="1514" y="3236"/>
                    <a:pt x="1541" y="3202"/>
                    <a:pt x="1572" y="3202"/>
                  </a:cubicBezTo>
                  <a:close/>
                  <a:moveTo>
                    <a:pt x="5960" y="3234"/>
                  </a:moveTo>
                  <a:cubicBezTo>
                    <a:pt x="5980" y="3234"/>
                    <a:pt x="5976" y="3353"/>
                    <a:pt x="5963" y="3353"/>
                  </a:cubicBezTo>
                  <a:cubicBezTo>
                    <a:pt x="5957" y="3353"/>
                    <a:pt x="5950" y="3328"/>
                    <a:pt x="5943" y="3254"/>
                  </a:cubicBezTo>
                  <a:cubicBezTo>
                    <a:pt x="5950" y="3240"/>
                    <a:pt x="5955" y="3234"/>
                    <a:pt x="5960" y="3234"/>
                  </a:cubicBezTo>
                  <a:close/>
                  <a:moveTo>
                    <a:pt x="4314" y="3228"/>
                  </a:moveTo>
                  <a:cubicBezTo>
                    <a:pt x="4370" y="3228"/>
                    <a:pt x="4421" y="3361"/>
                    <a:pt x="4336" y="3361"/>
                  </a:cubicBezTo>
                  <a:cubicBezTo>
                    <a:pt x="4316" y="3361"/>
                    <a:pt x="4287" y="3354"/>
                    <a:pt x="4249" y="3335"/>
                  </a:cubicBezTo>
                  <a:cubicBezTo>
                    <a:pt x="4263" y="3256"/>
                    <a:pt x="4289" y="3228"/>
                    <a:pt x="4314" y="3228"/>
                  </a:cubicBezTo>
                  <a:close/>
                  <a:moveTo>
                    <a:pt x="3013" y="3330"/>
                  </a:moveTo>
                  <a:cubicBezTo>
                    <a:pt x="3032" y="3330"/>
                    <a:pt x="3046" y="3339"/>
                    <a:pt x="3012" y="3361"/>
                  </a:cubicBezTo>
                  <a:cubicBezTo>
                    <a:pt x="2950" y="3346"/>
                    <a:pt x="2987" y="3330"/>
                    <a:pt x="3013" y="3330"/>
                  </a:cubicBezTo>
                  <a:close/>
                  <a:moveTo>
                    <a:pt x="4468" y="3251"/>
                  </a:moveTo>
                  <a:cubicBezTo>
                    <a:pt x="4554" y="3251"/>
                    <a:pt x="4748" y="3380"/>
                    <a:pt x="4602" y="3380"/>
                  </a:cubicBezTo>
                  <a:cubicBezTo>
                    <a:pt x="4572" y="3380"/>
                    <a:pt x="4527" y="3375"/>
                    <a:pt x="4464" y="3361"/>
                  </a:cubicBezTo>
                  <a:cubicBezTo>
                    <a:pt x="4411" y="3279"/>
                    <a:pt x="4428" y="3251"/>
                    <a:pt x="4468" y="3251"/>
                  </a:cubicBezTo>
                  <a:close/>
                  <a:moveTo>
                    <a:pt x="2077" y="3325"/>
                  </a:moveTo>
                  <a:cubicBezTo>
                    <a:pt x="2114" y="3325"/>
                    <a:pt x="2096" y="3384"/>
                    <a:pt x="2073" y="3384"/>
                  </a:cubicBezTo>
                  <a:cubicBezTo>
                    <a:pt x="2063" y="3384"/>
                    <a:pt x="2052" y="3371"/>
                    <a:pt x="2044" y="3335"/>
                  </a:cubicBezTo>
                  <a:cubicBezTo>
                    <a:pt x="2058" y="3327"/>
                    <a:pt x="2069" y="3325"/>
                    <a:pt x="2077" y="3325"/>
                  </a:cubicBezTo>
                  <a:close/>
                  <a:moveTo>
                    <a:pt x="1674" y="3246"/>
                  </a:moveTo>
                  <a:cubicBezTo>
                    <a:pt x="1727" y="3246"/>
                    <a:pt x="1795" y="3302"/>
                    <a:pt x="1695" y="3388"/>
                  </a:cubicBezTo>
                  <a:cubicBezTo>
                    <a:pt x="1595" y="3288"/>
                    <a:pt x="1628" y="3246"/>
                    <a:pt x="1674" y="3246"/>
                  </a:cubicBezTo>
                  <a:close/>
                  <a:moveTo>
                    <a:pt x="329" y="3127"/>
                  </a:moveTo>
                  <a:cubicBezTo>
                    <a:pt x="408" y="3127"/>
                    <a:pt x="570" y="3396"/>
                    <a:pt x="365" y="3396"/>
                  </a:cubicBezTo>
                  <a:cubicBezTo>
                    <a:pt x="346" y="3396"/>
                    <a:pt x="323" y="3394"/>
                    <a:pt x="297" y="3388"/>
                  </a:cubicBezTo>
                  <a:cubicBezTo>
                    <a:pt x="243" y="3388"/>
                    <a:pt x="324" y="3308"/>
                    <a:pt x="297" y="3254"/>
                  </a:cubicBezTo>
                  <a:cubicBezTo>
                    <a:pt x="283" y="3161"/>
                    <a:pt x="301" y="3127"/>
                    <a:pt x="329" y="3127"/>
                  </a:cubicBezTo>
                  <a:close/>
                  <a:moveTo>
                    <a:pt x="1541" y="3362"/>
                  </a:moveTo>
                  <a:cubicBezTo>
                    <a:pt x="1547" y="3362"/>
                    <a:pt x="1546" y="3369"/>
                    <a:pt x="1533" y="3388"/>
                  </a:cubicBezTo>
                  <a:cubicBezTo>
                    <a:pt x="1514" y="3398"/>
                    <a:pt x="1504" y="3401"/>
                    <a:pt x="1499" y="3401"/>
                  </a:cubicBezTo>
                  <a:cubicBezTo>
                    <a:pt x="1483" y="3401"/>
                    <a:pt x="1529" y="3362"/>
                    <a:pt x="1541" y="3362"/>
                  </a:cubicBezTo>
                  <a:close/>
                  <a:moveTo>
                    <a:pt x="1081" y="2996"/>
                  </a:moveTo>
                  <a:cubicBezTo>
                    <a:pt x="1242" y="2996"/>
                    <a:pt x="1134" y="3402"/>
                    <a:pt x="928" y="3402"/>
                  </a:cubicBezTo>
                  <a:cubicBezTo>
                    <a:pt x="876" y="3402"/>
                    <a:pt x="816" y="3375"/>
                    <a:pt x="754" y="3308"/>
                  </a:cubicBezTo>
                  <a:cubicBezTo>
                    <a:pt x="675" y="3255"/>
                    <a:pt x="667" y="3223"/>
                    <a:pt x="693" y="3198"/>
                  </a:cubicBezTo>
                  <a:lnTo>
                    <a:pt x="693" y="3198"/>
                  </a:lnTo>
                  <a:cubicBezTo>
                    <a:pt x="695" y="3199"/>
                    <a:pt x="698" y="3200"/>
                    <a:pt x="700" y="3200"/>
                  </a:cubicBezTo>
                  <a:cubicBezTo>
                    <a:pt x="703" y="3196"/>
                    <a:pt x="705" y="3192"/>
                    <a:pt x="707" y="3188"/>
                  </a:cubicBezTo>
                  <a:lnTo>
                    <a:pt x="707" y="3188"/>
                  </a:lnTo>
                  <a:cubicBezTo>
                    <a:pt x="702" y="3191"/>
                    <a:pt x="697" y="3195"/>
                    <a:pt x="693" y="3198"/>
                  </a:cubicBezTo>
                  <a:lnTo>
                    <a:pt x="693" y="3198"/>
                  </a:lnTo>
                  <a:cubicBezTo>
                    <a:pt x="637" y="3182"/>
                    <a:pt x="669" y="3158"/>
                    <a:pt x="693" y="3158"/>
                  </a:cubicBezTo>
                  <a:cubicBezTo>
                    <a:pt x="707" y="3158"/>
                    <a:pt x="718" y="3166"/>
                    <a:pt x="707" y="3188"/>
                  </a:cubicBezTo>
                  <a:lnTo>
                    <a:pt x="707" y="3188"/>
                  </a:lnTo>
                  <a:cubicBezTo>
                    <a:pt x="775" y="3144"/>
                    <a:pt x="952" y="3123"/>
                    <a:pt x="969" y="3039"/>
                  </a:cubicBezTo>
                  <a:cubicBezTo>
                    <a:pt x="1015" y="3009"/>
                    <a:pt x="1052" y="2996"/>
                    <a:pt x="1081" y="2996"/>
                  </a:cubicBezTo>
                  <a:close/>
                  <a:moveTo>
                    <a:pt x="646" y="3343"/>
                  </a:moveTo>
                  <a:cubicBezTo>
                    <a:pt x="650" y="3343"/>
                    <a:pt x="651" y="3348"/>
                    <a:pt x="646" y="3361"/>
                  </a:cubicBezTo>
                  <a:cubicBezTo>
                    <a:pt x="613" y="3395"/>
                    <a:pt x="597" y="3407"/>
                    <a:pt x="593" y="3407"/>
                  </a:cubicBezTo>
                  <a:cubicBezTo>
                    <a:pt x="583" y="3407"/>
                    <a:pt x="633" y="3343"/>
                    <a:pt x="646" y="3343"/>
                  </a:cubicBezTo>
                  <a:close/>
                  <a:moveTo>
                    <a:pt x="3553" y="3140"/>
                  </a:moveTo>
                  <a:cubicBezTo>
                    <a:pt x="3563" y="3140"/>
                    <a:pt x="3572" y="3150"/>
                    <a:pt x="3577" y="3173"/>
                  </a:cubicBezTo>
                  <a:cubicBezTo>
                    <a:pt x="3598" y="3173"/>
                    <a:pt x="3631" y="3230"/>
                    <a:pt x="3651" y="3289"/>
                  </a:cubicBezTo>
                  <a:lnTo>
                    <a:pt x="3651" y="3289"/>
                  </a:lnTo>
                  <a:cubicBezTo>
                    <a:pt x="3650" y="3289"/>
                    <a:pt x="3650" y="3289"/>
                    <a:pt x="3649" y="3289"/>
                  </a:cubicBezTo>
                  <a:cubicBezTo>
                    <a:pt x="3639" y="3289"/>
                    <a:pt x="3625" y="3313"/>
                    <a:pt x="3640" y="3313"/>
                  </a:cubicBezTo>
                  <a:cubicBezTo>
                    <a:pt x="3644" y="3313"/>
                    <a:pt x="3649" y="3312"/>
                    <a:pt x="3657" y="3308"/>
                  </a:cubicBezTo>
                  <a:lnTo>
                    <a:pt x="3657" y="3308"/>
                  </a:lnTo>
                  <a:cubicBezTo>
                    <a:pt x="3655" y="3302"/>
                    <a:pt x="3653" y="3295"/>
                    <a:pt x="3651" y="3289"/>
                  </a:cubicBezTo>
                  <a:lnTo>
                    <a:pt x="3651" y="3289"/>
                  </a:lnTo>
                  <a:cubicBezTo>
                    <a:pt x="3655" y="3290"/>
                    <a:pt x="3657" y="3295"/>
                    <a:pt x="3657" y="3308"/>
                  </a:cubicBezTo>
                  <a:cubicBezTo>
                    <a:pt x="3657" y="3308"/>
                    <a:pt x="3657" y="3308"/>
                    <a:pt x="3657" y="3308"/>
                  </a:cubicBezTo>
                  <a:lnTo>
                    <a:pt x="3657" y="3308"/>
                  </a:lnTo>
                  <a:cubicBezTo>
                    <a:pt x="3673" y="3363"/>
                    <a:pt x="3674" y="3414"/>
                    <a:pt x="3640" y="3414"/>
                  </a:cubicBezTo>
                  <a:cubicBezTo>
                    <a:pt x="3622" y="3414"/>
                    <a:pt x="3593" y="3399"/>
                    <a:pt x="3550" y="3361"/>
                  </a:cubicBezTo>
                  <a:cubicBezTo>
                    <a:pt x="3416" y="3361"/>
                    <a:pt x="3504" y="3140"/>
                    <a:pt x="3553" y="3140"/>
                  </a:cubicBezTo>
                  <a:close/>
                  <a:moveTo>
                    <a:pt x="3224" y="3344"/>
                  </a:moveTo>
                  <a:cubicBezTo>
                    <a:pt x="3282" y="3344"/>
                    <a:pt x="3325" y="3365"/>
                    <a:pt x="3200" y="3415"/>
                  </a:cubicBezTo>
                  <a:cubicBezTo>
                    <a:pt x="3071" y="3372"/>
                    <a:pt x="3157" y="3344"/>
                    <a:pt x="3224" y="3344"/>
                  </a:cubicBezTo>
                  <a:close/>
                  <a:moveTo>
                    <a:pt x="3495" y="3377"/>
                  </a:moveTo>
                  <a:cubicBezTo>
                    <a:pt x="3501" y="3377"/>
                    <a:pt x="3503" y="3387"/>
                    <a:pt x="3496" y="3415"/>
                  </a:cubicBezTo>
                  <a:cubicBezTo>
                    <a:pt x="3484" y="3423"/>
                    <a:pt x="3476" y="3427"/>
                    <a:pt x="3471" y="3427"/>
                  </a:cubicBezTo>
                  <a:cubicBezTo>
                    <a:pt x="3453" y="3427"/>
                    <a:pt x="3483" y="3377"/>
                    <a:pt x="3495" y="3377"/>
                  </a:cubicBezTo>
                  <a:close/>
                  <a:moveTo>
                    <a:pt x="5595" y="3399"/>
                  </a:moveTo>
                  <a:cubicBezTo>
                    <a:pt x="5574" y="3399"/>
                    <a:pt x="5539" y="3411"/>
                    <a:pt x="5538" y="3424"/>
                  </a:cubicBezTo>
                  <a:lnTo>
                    <a:pt x="5538" y="3424"/>
                  </a:lnTo>
                  <a:cubicBezTo>
                    <a:pt x="5541" y="3424"/>
                    <a:pt x="5544" y="3424"/>
                    <a:pt x="5547" y="3424"/>
                  </a:cubicBezTo>
                  <a:cubicBezTo>
                    <a:pt x="5560" y="3424"/>
                    <a:pt x="5575" y="3425"/>
                    <a:pt x="5589" y="3427"/>
                  </a:cubicBezTo>
                  <a:lnTo>
                    <a:pt x="5589" y="3427"/>
                  </a:lnTo>
                  <a:cubicBezTo>
                    <a:pt x="5617" y="3407"/>
                    <a:pt x="5610" y="3399"/>
                    <a:pt x="5595" y="3399"/>
                  </a:cubicBezTo>
                  <a:close/>
                  <a:moveTo>
                    <a:pt x="2659" y="3351"/>
                  </a:moveTo>
                  <a:cubicBezTo>
                    <a:pt x="2711" y="3351"/>
                    <a:pt x="2774" y="3439"/>
                    <a:pt x="2702" y="3439"/>
                  </a:cubicBezTo>
                  <a:cubicBezTo>
                    <a:pt x="2683" y="3439"/>
                    <a:pt x="2652" y="3433"/>
                    <a:pt x="2609" y="3415"/>
                  </a:cubicBezTo>
                  <a:cubicBezTo>
                    <a:pt x="2616" y="3368"/>
                    <a:pt x="2636" y="3351"/>
                    <a:pt x="2659" y="3351"/>
                  </a:cubicBezTo>
                  <a:close/>
                  <a:moveTo>
                    <a:pt x="728" y="3399"/>
                  </a:moveTo>
                  <a:cubicBezTo>
                    <a:pt x="746" y="3399"/>
                    <a:pt x="764" y="3410"/>
                    <a:pt x="754" y="3442"/>
                  </a:cubicBezTo>
                  <a:cubicBezTo>
                    <a:pt x="672" y="3426"/>
                    <a:pt x="700" y="3399"/>
                    <a:pt x="728" y="3399"/>
                  </a:cubicBezTo>
                  <a:close/>
                  <a:moveTo>
                    <a:pt x="2470" y="3258"/>
                  </a:moveTo>
                  <a:cubicBezTo>
                    <a:pt x="2557" y="3258"/>
                    <a:pt x="2632" y="3338"/>
                    <a:pt x="2394" y="3442"/>
                  </a:cubicBezTo>
                  <a:cubicBezTo>
                    <a:pt x="2322" y="3310"/>
                    <a:pt x="2400" y="3258"/>
                    <a:pt x="2470" y="3258"/>
                  </a:cubicBezTo>
                  <a:close/>
                  <a:moveTo>
                    <a:pt x="1175" y="3330"/>
                  </a:moveTo>
                  <a:cubicBezTo>
                    <a:pt x="1192" y="3330"/>
                    <a:pt x="1217" y="3340"/>
                    <a:pt x="1203" y="3352"/>
                  </a:cubicBezTo>
                  <a:lnTo>
                    <a:pt x="1203" y="3352"/>
                  </a:lnTo>
                  <a:cubicBezTo>
                    <a:pt x="1202" y="3352"/>
                    <a:pt x="1202" y="3352"/>
                    <a:pt x="1201" y="3352"/>
                  </a:cubicBezTo>
                  <a:cubicBezTo>
                    <a:pt x="1193" y="3352"/>
                    <a:pt x="1188" y="3355"/>
                    <a:pt x="1187" y="3360"/>
                  </a:cubicBezTo>
                  <a:lnTo>
                    <a:pt x="1187" y="3360"/>
                  </a:lnTo>
                  <a:cubicBezTo>
                    <a:pt x="1195" y="3358"/>
                    <a:pt x="1200" y="3355"/>
                    <a:pt x="1203" y="3352"/>
                  </a:cubicBezTo>
                  <a:lnTo>
                    <a:pt x="1203" y="3352"/>
                  </a:lnTo>
                  <a:cubicBezTo>
                    <a:pt x="1258" y="3354"/>
                    <a:pt x="1434" y="3444"/>
                    <a:pt x="1347" y="3444"/>
                  </a:cubicBezTo>
                  <a:cubicBezTo>
                    <a:pt x="1339" y="3444"/>
                    <a:pt x="1330" y="3444"/>
                    <a:pt x="1318" y="3442"/>
                  </a:cubicBezTo>
                  <a:lnTo>
                    <a:pt x="1265" y="3442"/>
                  </a:lnTo>
                  <a:cubicBezTo>
                    <a:pt x="1208" y="3397"/>
                    <a:pt x="1187" y="3372"/>
                    <a:pt x="1187" y="3360"/>
                  </a:cubicBezTo>
                  <a:lnTo>
                    <a:pt x="1187" y="3360"/>
                  </a:lnTo>
                  <a:cubicBezTo>
                    <a:pt x="1186" y="3361"/>
                    <a:pt x="1185" y="3361"/>
                    <a:pt x="1184" y="3361"/>
                  </a:cubicBezTo>
                  <a:cubicBezTo>
                    <a:pt x="1150" y="3339"/>
                    <a:pt x="1159" y="3330"/>
                    <a:pt x="1175" y="3330"/>
                  </a:cubicBezTo>
                  <a:close/>
                  <a:moveTo>
                    <a:pt x="1554" y="3434"/>
                  </a:moveTo>
                  <a:cubicBezTo>
                    <a:pt x="1555" y="3434"/>
                    <a:pt x="1550" y="3436"/>
                    <a:pt x="1533" y="3442"/>
                  </a:cubicBezTo>
                  <a:cubicBezTo>
                    <a:pt x="1511" y="3448"/>
                    <a:pt x="1501" y="3450"/>
                    <a:pt x="1500" y="3450"/>
                  </a:cubicBezTo>
                  <a:cubicBezTo>
                    <a:pt x="1495" y="3450"/>
                    <a:pt x="1549" y="3434"/>
                    <a:pt x="1554" y="3434"/>
                  </a:cubicBezTo>
                  <a:close/>
                  <a:moveTo>
                    <a:pt x="5781" y="3415"/>
                  </a:moveTo>
                  <a:cubicBezTo>
                    <a:pt x="5763" y="3442"/>
                    <a:pt x="5769" y="3451"/>
                    <a:pt x="5781" y="3451"/>
                  </a:cubicBezTo>
                  <a:cubicBezTo>
                    <a:pt x="5805" y="3451"/>
                    <a:pt x="5853" y="3415"/>
                    <a:pt x="5781" y="3415"/>
                  </a:cubicBezTo>
                  <a:close/>
                  <a:moveTo>
                    <a:pt x="4261" y="3362"/>
                  </a:moveTo>
                  <a:cubicBezTo>
                    <a:pt x="4274" y="3362"/>
                    <a:pt x="4283" y="3382"/>
                    <a:pt x="4276" y="3442"/>
                  </a:cubicBezTo>
                  <a:cubicBezTo>
                    <a:pt x="4255" y="3452"/>
                    <a:pt x="4241" y="3456"/>
                    <a:pt x="4230" y="3456"/>
                  </a:cubicBezTo>
                  <a:cubicBezTo>
                    <a:pt x="4181" y="3456"/>
                    <a:pt x="4231" y="3362"/>
                    <a:pt x="4261" y="3362"/>
                  </a:cubicBezTo>
                  <a:close/>
                  <a:moveTo>
                    <a:pt x="2267" y="3438"/>
                  </a:moveTo>
                  <a:cubicBezTo>
                    <a:pt x="2298" y="3438"/>
                    <a:pt x="2337" y="3453"/>
                    <a:pt x="2259" y="3469"/>
                  </a:cubicBezTo>
                  <a:cubicBezTo>
                    <a:pt x="2225" y="3446"/>
                    <a:pt x="2244" y="3438"/>
                    <a:pt x="2267" y="3438"/>
                  </a:cubicBezTo>
                  <a:close/>
                  <a:moveTo>
                    <a:pt x="4414" y="3408"/>
                  </a:moveTo>
                  <a:cubicBezTo>
                    <a:pt x="4437" y="3408"/>
                    <a:pt x="4451" y="3429"/>
                    <a:pt x="4383" y="3469"/>
                  </a:cubicBezTo>
                  <a:cubicBezTo>
                    <a:pt x="4356" y="3429"/>
                    <a:pt x="4390" y="3408"/>
                    <a:pt x="4414" y="3408"/>
                  </a:cubicBezTo>
                  <a:close/>
                  <a:moveTo>
                    <a:pt x="3212" y="3445"/>
                  </a:moveTo>
                  <a:cubicBezTo>
                    <a:pt x="3247" y="3445"/>
                    <a:pt x="3273" y="3459"/>
                    <a:pt x="3200" y="3496"/>
                  </a:cubicBezTo>
                  <a:cubicBezTo>
                    <a:pt x="3112" y="3466"/>
                    <a:pt x="3169" y="3445"/>
                    <a:pt x="3212" y="3445"/>
                  </a:cubicBezTo>
                  <a:close/>
                  <a:moveTo>
                    <a:pt x="3479" y="3465"/>
                  </a:moveTo>
                  <a:cubicBezTo>
                    <a:pt x="3485" y="3465"/>
                    <a:pt x="3484" y="3473"/>
                    <a:pt x="3469" y="3496"/>
                  </a:cubicBezTo>
                  <a:cubicBezTo>
                    <a:pt x="3460" y="3499"/>
                    <a:pt x="3453" y="3500"/>
                    <a:pt x="3449" y="3500"/>
                  </a:cubicBezTo>
                  <a:cubicBezTo>
                    <a:pt x="3427" y="3500"/>
                    <a:pt x="3466" y="3465"/>
                    <a:pt x="3479" y="3465"/>
                  </a:cubicBezTo>
                  <a:close/>
                  <a:moveTo>
                    <a:pt x="5435" y="3495"/>
                  </a:moveTo>
                  <a:cubicBezTo>
                    <a:pt x="5423" y="3495"/>
                    <a:pt x="5420" y="3500"/>
                    <a:pt x="5436" y="3511"/>
                  </a:cubicBezTo>
                  <a:lnTo>
                    <a:pt x="5436" y="3511"/>
                  </a:lnTo>
                  <a:cubicBezTo>
                    <a:pt x="5435" y="3505"/>
                    <a:pt x="5435" y="3500"/>
                    <a:pt x="5435" y="3495"/>
                  </a:cubicBezTo>
                  <a:lnTo>
                    <a:pt x="5435" y="3495"/>
                  </a:lnTo>
                  <a:cubicBezTo>
                    <a:pt x="5435" y="3495"/>
                    <a:pt x="5435" y="3495"/>
                    <a:pt x="5435" y="3495"/>
                  </a:cubicBezTo>
                  <a:close/>
                  <a:moveTo>
                    <a:pt x="4015" y="2273"/>
                  </a:moveTo>
                  <a:cubicBezTo>
                    <a:pt x="4057" y="2273"/>
                    <a:pt x="4077" y="2328"/>
                    <a:pt x="4034" y="2474"/>
                  </a:cubicBezTo>
                  <a:cubicBezTo>
                    <a:pt x="3792" y="2716"/>
                    <a:pt x="4330" y="2797"/>
                    <a:pt x="4114" y="2904"/>
                  </a:cubicBezTo>
                  <a:cubicBezTo>
                    <a:pt x="4330" y="3146"/>
                    <a:pt x="4007" y="3308"/>
                    <a:pt x="3899" y="3523"/>
                  </a:cubicBezTo>
                  <a:lnTo>
                    <a:pt x="3872" y="3496"/>
                  </a:lnTo>
                  <a:lnTo>
                    <a:pt x="3846" y="3442"/>
                  </a:lnTo>
                  <a:cubicBezTo>
                    <a:pt x="3872" y="3371"/>
                    <a:pt x="3905" y="3294"/>
                    <a:pt x="3930" y="3213"/>
                  </a:cubicBezTo>
                  <a:lnTo>
                    <a:pt x="3930" y="3213"/>
                  </a:lnTo>
                  <a:cubicBezTo>
                    <a:pt x="3935" y="3228"/>
                    <a:pt x="3940" y="3234"/>
                    <a:pt x="3944" y="3234"/>
                  </a:cubicBezTo>
                  <a:cubicBezTo>
                    <a:pt x="3957" y="3234"/>
                    <a:pt x="3964" y="3179"/>
                    <a:pt x="3948" y="3179"/>
                  </a:cubicBezTo>
                  <a:cubicBezTo>
                    <a:pt x="3946" y="3179"/>
                    <a:pt x="3942" y="3181"/>
                    <a:pt x="3938" y="3186"/>
                  </a:cubicBezTo>
                  <a:lnTo>
                    <a:pt x="3938" y="3186"/>
                  </a:lnTo>
                  <a:cubicBezTo>
                    <a:pt x="3981" y="3029"/>
                    <a:pt x="3991" y="2859"/>
                    <a:pt x="3872" y="2689"/>
                  </a:cubicBezTo>
                  <a:cubicBezTo>
                    <a:pt x="3744" y="2525"/>
                    <a:pt x="3928" y="2273"/>
                    <a:pt x="4015" y="2273"/>
                  </a:cubicBezTo>
                  <a:close/>
                  <a:moveTo>
                    <a:pt x="6122" y="3475"/>
                  </a:moveTo>
                  <a:cubicBezTo>
                    <a:pt x="6152" y="3475"/>
                    <a:pt x="6194" y="3523"/>
                    <a:pt x="6104" y="3523"/>
                  </a:cubicBezTo>
                  <a:cubicBezTo>
                    <a:pt x="6095" y="3487"/>
                    <a:pt x="6107" y="3475"/>
                    <a:pt x="6122" y="3475"/>
                  </a:cubicBezTo>
                  <a:close/>
                  <a:moveTo>
                    <a:pt x="1525" y="3495"/>
                  </a:moveTo>
                  <a:cubicBezTo>
                    <a:pt x="1542" y="3495"/>
                    <a:pt x="1547" y="3509"/>
                    <a:pt x="1507" y="3550"/>
                  </a:cubicBezTo>
                  <a:cubicBezTo>
                    <a:pt x="1440" y="3533"/>
                    <a:pt x="1498" y="3495"/>
                    <a:pt x="1525" y="3495"/>
                  </a:cubicBezTo>
                  <a:close/>
                  <a:moveTo>
                    <a:pt x="4122" y="3436"/>
                  </a:moveTo>
                  <a:cubicBezTo>
                    <a:pt x="4174" y="3436"/>
                    <a:pt x="4220" y="3551"/>
                    <a:pt x="4090" y="3551"/>
                  </a:cubicBezTo>
                  <a:cubicBezTo>
                    <a:pt x="4081" y="3551"/>
                    <a:pt x="4071" y="3551"/>
                    <a:pt x="4061" y="3550"/>
                  </a:cubicBezTo>
                  <a:cubicBezTo>
                    <a:pt x="4069" y="3464"/>
                    <a:pt x="4097" y="3436"/>
                    <a:pt x="4122" y="3436"/>
                  </a:cubicBezTo>
                  <a:close/>
                  <a:moveTo>
                    <a:pt x="936" y="3519"/>
                  </a:moveTo>
                  <a:cubicBezTo>
                    <a:pt x="941" y="3519"/>
                    <a:pt x="938" y="3527"/>
                    <a:pt x="915" y="3550"/>
                  </a:cubicBezTo>
                  <a:cubicBezTo>
                    <a:pt x="906" y="3553"/>
                    <a:pt x="900" y="3554"/>
                    <a:pt x="896" y="3554"/>
                  </a:cubicBezTo>
                  <a:cubicBezTo>
                    <a:pt x="877" y="3554"/>
                    <a:pt x="926" y="3519"/>
                    <a:pt x="936" y="3519"/>
                  </a:cubicBezTo>
                  <a:close/>
                  <a:moveTo>
                    <a:pt x="2269" y="3514"/>
                  </a:moveTo>
                  <a:cubicBezTo>
                    <a:pt x="2319" y="3514"/>
                    <a:pt x="2383" y="3545"/>
                    <a:pt x="2259" y="3577"/>
                  </a:cubicBezTo>
                  <a:cubicBezTo>
                    <a:pt x="2202" y="3531"/>
                    <a:pt x="2232" y="3514"/>
                    <a:pt x="2269" y="3514"/>
                  </a:cubicBezTo>
                  <a:close/>
                  <a:moveTo>
                    <a:pt x="5146" y="3527"/>
                  </a:moveTo>
                  <a:cubicBezTo>
                    <a:pt x="5137" y="3527"/>
                    <a:pt x="5124" y="3540"/>
                    <a:pt x="5109" y="3577"/>
                  </a:cubicBezTo>
                  <a:cubicBezTo>
                    <a:pt x="5120" y="3584"/>
                    <a:pt x="5129" y="3586"/>
                    <a:pt x="5136" y="3586"/>
                  </a:cubicBezTo>
                  <a:cubicBezTo>
                    <a:pt x="5168" y="3586"/>
                    <a:pt x="5165" y="3527"/>
                    <a:pt x="5146" y="3527"/>
                  </a:cubicBezTo>
                  <a:close/>
                  <a:moveTo>
                    <a:pt x="2554" y="3553"/>
                  </a:moveTo>
                  <a:cubicBezTo>
                    <a:pt x="2559" y="3553"/>
                    <a:pt x="2561" y="3559"/>
                    <a:pt x="2555" y="3577"/>
                  </a:cubicBezTo>
                  <a:cubicBezTo>
                    <a:pt x="2532" y="3594"/>
                    <a:pt x="2520" y="3600"/>
                    <a:pt x="2515" y="3600"/>
                  </a:cubicBezTo>
                  <a:cubicBezTo>
                    <a:pt x="2502" y="3600"/>
                    <a:pt x="2541" y="3553"/>
                    <a:pt x="2554" y="3553"/>
                  </a:cubicBezTo>
                  <a:close/>
                  <a:moveTo>
                    <a:pt x="3702" y="3459"/>
                  </a:moveTo>
                  <a:cubicBezTo>
                    <a:pt x="3772" y="3459"/>
                    <a:pt x="3819" y="3602"/>
                    <a:pt x="3706" y="3602"/>
                  </a:cubicBezTo>
                  <a:cubicBezTo>
                    <a:pt x="3681" y="3602"/>
                    <a:pt x="3647" y="3595"/>
                    <a:pt x="3604" y="3577"/>
                  </a:cubicBezTo>
                  <a:cubicBezTo>
                    <a:pt x="3633" y="3489"/>
                    <a:pt x="3670" y="3459"/>
                    <a:pt x="3702" y="3459"/>
                  </a:cubicBezTo>
                  <a:close/>
                  <a:moveTo>
                    <a:pt x="383" y="3580"/>
                  </a:moveTo>
                  <a:cubicBezTo>
                    <a:pt x="392" y="3580"/>
                    <a:pt x="395" y="3585"/>
                    <a:pt x="377" y="3603"/>
                  </a:cubicBezTo>
                  <a:cubicBezTo>
                    <a:pt x="324" y="3603"/>
                    <a:pt x="365" y="3580"/>
                    <a:pt x="383" y="3580"/>
                  </a:cubicBezTo>
                  <a:close/>
                  <a:moveTo>
                    <a:pt x="2020" y="3452"/>
                  </a:moveTo>
                  <a:cubicBezTo>
                    <a:pt x="2075" y="3452"/>
                    <a:pt x="2135" y="3499"/>
                    <a:pt x="2044" y="3603"/>
                  </a:cubicBezTo>
                  <a:cubicBezTo>
                    <a:pt x="1905" y="3506"/>
                    <a:pt x="1960" y="3452"/>
                    <a:pt x="2020" y="3452"/>
                  </a:cubicBezTo>
                  <a:close/>
                  <a:moveTo>
                    <a:pt x="3307" y="3532"/>
                  </a:moveTo>
                  <a:cubicBezTo>
                    <a:pt x="3347" y="3532"/>
                    <a:pt x="3383" y="3553"/>
                    <a:pt x="3308" y="3603"/>
                  </a:cubicBezTo>
                  <a:cubicBezTo>
                    <a:pt x="3207" y="3560"/>
                    <a:pt x="3260" y="3532"/>
                    <a:pt x="3307" y="3532"/>
                  </a:cubicBezTo>
                  <a:close/>
                  <a:moveTo>
                    <a:pt x="3466" y="3537"/>
                  </a:moveTo>
                  <a:cubicBezTo>
                    <a:pt x="3514" y="3537"/>
                    <a:pt x="3592" y="3606"/>
                    <a:pt x="3485" y="3606"/>
                  </a:cubicBezTo>
                  <a:cubicBezTo>
                    <a:pt x="3473" y="3606"/>
                    <a:pt x="3459" y="3605"/>
                    <a:pt x="3442" y="3603"/>
                  </a:cubicBezTo>
                  <a:cubicBezTo>
                    <a:pt x="3426" y="3554"/>
                    <a:pt x="3442" y="3537"/>
                    <a:pt x="3466" y="3537"/>
                  </a:cubicBezTo>
                  <a:close/>
                  <a:moveTo>
                    <a:pt x="1391" y="3561"/>
                  </a:moveTo>
                  <a:cubicBezTo>
                    <a:pt x="1401" y="3561"/>
                    <a:pt x="1393" y="3572"/>
                    <a:pt x="1345" y="3603"/>
                  </a:cubicBezTo>
                  <a:cubicBezTo>
                    <a:pt x="1332" y="3606"/>
                    <a:pt x="1324" y="3607"/>
                    <a:pt x="1318" y="3607"/>
                  </a:cubicBezTo>
                  <a:cubicBezTo>
                    <a:pt x="1281" y="3607"/>
                    <a:pt x="1373" y="3561"/>
                    <a:pt x="1391" y="3561"/>
                  </a:cubicBezTo>
                  <a:close/>
                  <a:moveTo>
                    <a:pt x="5276" y="3556"/>
                  </a:moveTo>
                  <a:cubicBezTo>
                    <a:pt x="5269" y="3556"/>
                    <a:pt x="5259" y="3561"/>
                    <a:pt x="5244" y="3577"/>
                  </a:cubicBezTo>
                  <a:cubicBezTo>
                    <a:pt x="5250" y="3602"/>
                    <a:pt x="5258" y="3611"/>
                    <a:pt x="5265" y="3611"/>
                  </a:cubicBezTo>
                  <a:cubicBezTo>
                    <a:pt x="5283" y="3611"/>
                    <a:pt x="5297" y="3556"/>
                    <a:pt x="5276" y="3556"/>
                  </a:cubicBezTo>
                  <a:close/>
                  <a:moveTo>
                    <a:pt x="1224" y="3535"/>
                  </a:moveTo>
                  <a:cubicBezTo>
                    <a:pt x="1249" y="3535"/>
                    <a:pt x="1289" y="3630"/>
                    <a:pt x="1274" y="3630"/>
                  </a:cubicBezTo>
                  <a:cubicBezTo>
                    <a:pt x="1267" y="3630"/>
                    <a:pt x="1248" y="3609"/>
                    <a:pt x="1211" y="3550"/>
                  </a:cubicBezTo>
                  <a:cubicBezTo>
                    <a:pt x="1214" y="3539"/>
                    <a:pt x="1219" y="3535"/>
                    <a:pt x="1224" y="3535"/>
                  </a:cubicBezTo>
                  <a:close/>
                  <a:moveTo>
                    <a:pt x="1527" y="3599"/>
                  </a:moveTo>
                  <a:cubicBezTo>
                    <a:pt x="1545" y="3599"/>
                    <a:pt x="1552" y="3608"/>
                    <a:pt x="1507" y="3630"/>
                  </a:cubicBezTo>
                  <a:cubicBezTo>
                    <a:pt x="1460" y="3615"/>
                    <a:pt x="1503" y="3599"/>
                    <a:pt x="1527" y="3599"/>
                  </a:cubicBezTo>
                  <a:close/>
                  <a:moveTo>
                    <a:pt x="3580" y="3610"/>
                  </a:moveTo>
                  <a:cubicBezTo>
                    <a:pt x="3604" y="3610"/>
                    <a:pt x="3617" y="3617"/>
                    <a:pt x="3550" y="3630"/>
                  </a:cubicBezTo>
                  <a:cubicBezTo>
                    <a:pt x="3523" y="3617"/>
                    <a:pt x="3557" y="3610"/>
                    <a:pt x="3580" y="3610"/>
                  </a:cubicBezTo>
                  <a:close/>
                  <a:moveTo>
                    <a:pt x="2896" y="3513"/>
                  </a:moveTo>
                  <a:cubicBezTo>
                    <a:pt x="2989" y="3513"/>
                    <a:pt x="3125" y="3641"/>
                    <a:pt x="3001" y="3641"/>
                  </a:cubicBezTo>
                  <a:cubicBezTo>
                    <a:pt x="2966" y="3641"/>
                    <a:pt x="2909" y="3630"/>
                    <a:pt x="2824" y="3603"/>
                  </a:cubicBezTo>
                  <a:cubicBezTo>
                    <a:pt x="2824" y="3536"/>
                    <a:pt x="2856" y="3513"/>
                    <a:pt x="2896" y="3513"/>
                  </a:cubicBezTo>
                  <a:close/>
                  <a:moveTo>
                    <a:pt x="5310" y="3573"/>
                  </a:moveTo>
                  <a:cubicBezTo>
                    <a:pt x="5303" y="3573"/>
                    <a:pt x="5297" y="3588"/>
                    <a:pt x="5297" y="3630"/>
                  </a:cubicBezTo>
                  <a:cubicBezTo>
                    <a:pt x="5310" y="3642"/>
                    <a:pt x="5318" y="3647"/>
                    <a:pt x="5324" y="3647"/>
                  </a:cubicBezTo>
                  <a:cubicBezTo>
                    <a:pt x="5346" y="3647"/>
                    <a:pt x="5325" y="3573"/>
                    <a:pt x="5310" y="3573"/>
                  </a:cubicBezTo>
                  <a:close/>
                  <a:moveTo>
                    <a:pt x="2652" y="3516"/>
                  </a:moveTo>
                  <a:cubicBezTo>
                    <a:pt x="2698" y="3516"/>
                    <a:pt x="2756" y="3650"/>
                    <a:pt x="2699" y="3650"/>
                  </a:cubicBezTo>
                  <a:cubicBezTo>
                    <a:pt x="2681" y="3650"/>
                    <a:pt x="2652" y="3637"/>
                    <a:pt x="2609" y="3603"/>
                  </a:cubicBezTo>
                  <a:cubicBezTo>
                    <a:pt x="2615" y="3539"/>
                    <a:pt x="2632" y="3516"/>
                    <a:pt x="2652" y="3516"/>
                  </a:cubicBezTo>
                  <a:close/>
                  <a:moveTo>
                    <a:pt x="6214" y="3615"/>
                  </a:moveTo>
                  <a:cubicBezTo>
                    <a:pt x="6246" y="3615"/>
                    <a:pt x="6293" y="3641"/>
                    <a:pt x="6212" y="3657"/>
                  </a:cubicBezTo>
                  <a:cubicBezTo>
                    <a:pt x="6180" y="3626"/>
                    <a:pt x="6194" y="3615"/>
                    <a:pt x="6214" y="3615"/>
                  </a:cubicBezTo>
                  <a:close/>
                  <a:moveTo>
                    <a:pt x="2135" y="3653"/>
                  </a:moveTo>
                  <a:cubicBezTo>
                    <a:pt x="2159" y="3653"/>
                    <a:pt x="2187" y="3669"/>
                    <a:pt x="2125" y="3684"/>
                  </a:cubicBezTo>
                  <a:cubicBezTo>
                    <a:pt x="2102" y="3661"/>
                    <a:pt x="2118" y="3653"/>
                    <a:pt x="2135" y="3653"/>
                  </a:cubicBezTo>
                  <a:close/>
                  <a:moveTo>
                    <a:pt x="2346" y="3636"/>
                  </a:moveTo>
                  <a:cubicBezTo>
                    <a:pt x="2355" y="3636"/>
                    <a:pt x="2358" y="3648"/>
                    <a:pt x="2340" y="3684"/>
                  </a:cubicBezTo>
                  <a:cubicBezTo>
                    <a:pt x="2286" y="3684"/>
                    <a:pt x="2328" y="3636"/>
                    <a:pt x="2346" y="3636"/>
                  </a:cubicBezTo>
                  <a:close/>
                  <a:moveTo>
                    <a:pt x="3731" y="3644"/>
                  </a:moveTo>
                  <a:cubicBezTo>
                    <a:pt x="3758" y="3644"/>
                    <a:pt x="3778" y="3657"/>
                    <a:pt x="3711" y="3684"/>
                  </a:cubicBezTo>
                  <a:cubicBezTo>
                    <a:pt x="3671" y="3657"/>
                    <a:pt x="3704" y="3644"/>
                    <a:pt x="3731" y="3644"/>
                  </a:cubicBezTo>
                  <a:close/>
                  <a:moveTo>
                    <a:pt x="1320" y="3660"/>
                  </a:moveTo>
                  <a:cubicBezTo>
                    <a:pt x="1353" y="3660"/>
                    <a:pt x="1392" y="3681"/>
                    <a:pt x="1318" y="3711"/>
                  </a:cubicBezTo>
                  <a:cubicBezTo>
                    <a:pt x="1270" y="3675"/>
                    <a:pt x="1292" y="3660"/>
                    <a:pt x="1320" y="3660"/>
                  </a:cubicBezTo>
                  <a:close/>
                  <a:moveTo>
                    <a:pt x="4247" y="3590"/>
                  </a:moveTo>
                  <a:cubicBezTo>
                    <a:pt x="4320" y="3590"/>
                    <a:pt x="4425" y="3677"/>
                    <a:pt x="4222" y="3711"/>
                  </a:cubicBezTo>
                  <a:cubicBezTo>
                    <a:pt x="4172" y="3621"/>
                    <a:pt x="4204" y="3590"/>
                    <a:pt x="4247" y="3590"/>
                  </a:cubicBezTo>
                  <a:close/>
                  <a:moveTo>
                    <a:pt x="1632" y="3669"/>
                  </a:moveTo>
                  <a:cubicBezTo>
                    <a:pt x="1663" y="3669"/>
                    <a:pt x="1712" y="3715"/>
                    <a:pt x="1651" y="3715"/>
                  </a:cubicBezTo>
                  <a:cubicBezTo>
                    <a:pt x="1641" y="3715"/>
                    <a:pt x="1629" y="3713"/>
                    <a:pt x="1614" y="3711"/>
                  </a:cubicBezTo>
                  <a:cubicBezTo>
                    <a:pt x="1606" y="3679"/>
                    <a:pt x="1617" y="3669"/>
                    <a:pt x="1632" y="3669"/>
                  </a:cubicBezTo>
                  <a:close/>
                  <a:moveTo>
                    <a:pt x="3101" y="3673"/>
                  </a:moveTo>
                  <a:cubicBezTo>
                    <a:pt x="3105" y="3673"/>
                    <a:pt x="3112" y="3676"/>
                    <a:pt x="3120" y="3684"/>
                  </a:cubicBezTo>
                  <a:cubicBezTo>
                    <a:pt x="3113" y="3712"/>
                    <a:pt x="3106" y="3722"/>
                    <a:pt x="3100" y="3722"/>
                  </a:cubicBezTo>
                  <a:cubicBezTo>
                    <a:pt x="3087" y="3722"/>
                    <a:pt x="3082" y="3673"/>
                    <a:pt x="3101" y="3673"/>
                  </a:cubicBezTo>
                  <a:close/>
                  <a:moveTo>
                    <a:pt x="5383" y="3612"/>
                  </a:moveTo>
                  <a:cubicBezTo>
                    <a:pt x="5362" y="3612"/>
                    <a:pt x="5339" y="3637"/>
                    <a:pt x="5324" y="3711"/>
                  </a:cubicBezTo>
                  <a:cubicBezTo>
                    <a:pt x="5353" y="3725"/>
                    <a:pt x="5374" y="3731"/>
                    <a:pt x="5391" y="3731"/>
                  </a:cubicBezTo>
                  <a:cubicBezTo>
                    <a:pt x="5465" y="3731"/>
                    <a:pt x="5428" y="3612"/>
                    <a:pt x="5383" y="3612"/>
                  </a:cubicBezTo>
                  <a:close/>
                  <a:moveTo>
                    <a:pt x="769" y="3690"/>
                  </a:moveTo>
                  <a:cubicBezTo>
                    <a:pt x="781" y="3690"/>
                    <a:pt x="790" y="3702"/>
                    <a:pt x="781" y="3738"/>
                  </a:cubicBezTo>
                  <a:lnTo>
                    <a:pt x="781" y="3738"/>
                  </a:lnTo>
                  <a:cubicBezTo>
                    <a:pt x="709" y="3738"/>
                    <a:pt x="745" y="3690"/>
                    <a:pt x="769" y="3690"/>
                  </a:cubicBezTo>
                  <a:close/>
                  <a:moveTo>
                    <a:pt x="3374" y="3702"/>
                  </a:moveTo>
                  <a:cubicBezTo>
                    <a:pt x="3386" y="3702"/>
                    <a:pt x="3389" y="3711"/>
                    <a:pt x="3362" y="3738"/>
                  </a:cubicBezTo>
                  <a:lnTo>
                    <a:pt x="3362" y="3738"/>
                  </a:lnTo>
                  <a:cubicBezTo>
                    <a:pt x="3290" y="3738"/>
                    <a:pt x="3350" y="3702"/>
                    <a:pt x="3374" y="3702"/>
                  </a:cubicBezTo>
                  <a:close/>
                  <a:moveTo>
                    <a:pt x="4381" y="3695"/>
                  </a:moveTo>
                  <a:cubicBezTo>
                    <a:pt x="4395" y="3695"/>
                    <a:pt x="4399" y="3706"/>
                    <a:pt x="4356" y="3738"/>
                  </a:cubicBezTo>
                  <a:cubicBezTo>
                    <a:pt x="4307" y="3722"/>
                    <a:pt x="4358" y="3695"/>
                    <a:pt x="4381" y="3695"/>
                  </a:cubicBezTo>
                  <a:close/>
                  <a:moveTo>
                    <a:pt x="2394" y="3577"/>
                  </a:moveTo>
                  <a:lnTo>
                    <a:pt x="2394" y="3577"/>
                  </a:lnTo>
                  <a:cubicBezTo>
                    <a:pt x="2623" y="3594"/>
                    <a:pt x="2575" y="3750"/>
                    <a:pt x="2500" y="3750"/>
                  </a:cubicBezTo>
                  <a:cubicBezTo>
                    <a:pt x="2460" y="3750"/>
                    <a:pt x="2412" y="3707"/>
                    <a:pt x="2394" y="3577"/>
                  </a:cubicBezTo>
                  <a:close/>
                  <a:moveTo>
                    <a:pt x="5031" y="3704"/>
                  </a:moveTo>
                  <a:cubicBezTo>
                    <a:pt x="5046" y="3704"/>
                    <a:pt x="5123" y="3759"/>
                    <a:pt x="5106" y="3759"/>
                  </a:cubicBezTo>
                  <a:cubicBezTo>
                    <a:pt x="5101" y="3759"/>
                    <a:pt x="5086" y="3753"/>
                    <a:pt x="5055" y="3738"/>
                  </a:cubicBezTo>
                  <a:cubicBezTo>
                    <a:pt x="5030" y="3713"/>
                    <a:pt x="5026" y="3704"/>
                    <a:pt x="5031" y="3704"/>
                  </a:cubicBezTo>
                  <a:close/>
                  <a:moveTo>
                    <a:pt x="3019" y="3725"/>
                  </a:moveTo>
                  <a:cubicBezTo>
                    <a:pt x="3031" y="3725"/>
                    <a:pt x="3135" y="3764"/>
                    <a:pt x="3126" y="3764"/>
                  </a:cubicBezTo>
                  <a:cubicBezTo>
                    <a:pt x="3122" y="3764"/>
                    <a:pt x="3098" y="3757"/>
                    <a:pt x="3039" y="3738"/>
                  </a:cubicBezTo>
                  <a:cubicBezTo>
                    <a:pt x="3020" y="3728"/>
                    <a:pt x="3015" y="3725"/>
                    <a:pt x="3019" y="3725"/>
                  </a:cubicBezTo>
                  <a:close/>
                  <a:moveTo>
                    <a:pt x="4782" y="3680"/>
                  </a:moveTo>
                  <a:cubicBezTo>
                    <a:pt x="4808" y="3680"/>
                    <a:pt x="4852" y="3732"/>
                    <a:pt x="4787" y="3765"/>
                  </a:cubicBezTo>
                  <a:cubicBezTo>
                    <a:pt x="4755" y="3701"/>
                    <a:pt x="4765" y="3680"/>
                    <a:pt x="4782" y="3680"/>
                  </a:cubicBezTo>
                  <a:close/>
                  <a:moveTo>
                    <a:pt x="1860" y="3727"/>
                  </a:moveTo>
                  <a:cubicBezTo>
                    <a:pt x="1855" y="3727"/>
                    <a:pt x="1845" y="3730"/>
                    <a:pt x="1829" y="3738"/>
                  </a:cubicBezTo>
                  <a:cubicBezTo>
                    <a:pt x="1808" y="3766"/>
                    <a:pt x="1805" y="3776"/>
                    <a:pt x="1811" y="3776"/>
                  </a:cubicBezTo>
                  <a:cubicBezTo>
                    <a:pt x="1823" y="3776"/>
                    <a:pt x="1878" y="3727"/>
                    <a:pt x="1860" y="3727"/>
                  </a:cubicBezTo>
                  <a:close/>
                  <a:moveTo>
                    <a:pt x="6291" y="3738"/>
                  </a:moveTo>
                  <a:cubicBezTo>
                    <a:pt x="6324" y="3738"/>
                    <a:pt x="6375" y="3778"/>
                    <a:pt x="6333" y="3778"/>
                  </a:cubicBezTo>
                  <a:cubicBezTo>
                    <a:pt x="6320" y="3778"/>
                    <a:pt x="6298" y="3774"/>
                    <a:pt x="6265" y="3765"/>
                  </a:cubicBezTo>
                  <a:cubicBezTo>
                    <a:pt x="6265" y="3745"/>
                    <a:pt x="6276" y="3738"/>
                    <a:pt x="6291" y="3738"/>
                  </a:cubicBezTo>
                  <a:close/>
                  <a:moveTo>
                    <a:pt x="839" y="3737"/>
                  </a:moveTo>
                  <a:cubicBezTo>
                    <a:pt x="864" y="3737"/>
                    <a:pt x="901" y="3775"/>
                    <a:pt x="834" y="3792"/>
                  </a:cubicBezTo>
                  <a:cubicBezTo>
                    <a:pt x="814" y="3751"/>
                    <a:pt x="824" y="3737"/>
                    <a:pt x="839" y="3737"/>
                  </a:cubicBezTo>
                  <a:close/>
                  <a:moveTo>
                    <a:pt x="2448" y="3756"/>
                  </a:moveTo>
                  <a:cubicBezTo>
                    <a:pt x="2459" y="3756"/>
                    <a:pt x="2465" y="3765"/>
                    <a:pt x="2448" y="3792"/>
                  </a:cubicBezTo>
                  <a:cubicBezTo>
                    <a:pt x="2376" y="3792"/>
                    <a:pt x="2424" y="3756"/>
                    <a:pt x="2448" y="3756"/>
                  </a:cubicBezTo>
                  <a:close/>
                  <a:moveTo>
                    <a:pt x="3147" y="3771"/>
                  </a:moveTo>
                  <a:cubicBezTo>
                    <a:pt x="3167" y="3771"/>
                    <a:pt x="3187" y="3778"/>
                    <a:pt x="3147" y="3792"/>
                  </a:cubicBezTo>
                  <a:cubicBezTo>
                    <a:pt x="3106" y="3778"/>
                    <a:pt x="3126" y="3771"/>
                    <a:pt x="3147" y="3771"/>
                  </a:cubicBezTo>
                  <a:close/>
                  <a:moveTo>
                    <a:pt x="1000" y="3666"/>
                  </a:moveTo>
                  <a:cubicBezTo>
                    <a:pt x="1067" y="3666"/>
                    <a:pt x="1175" y="3793"/>
                    <a:pt x="1005" y="3793"/>
                  </a:cubicBezTo>
                  <a:cubicBezTo>
                    <a:pt x="994" y="3793"/>
                    <a:pt x="982" y="3793"/>
                    <a:pt x="969" y="3792"/>
                  </a:cubicBezTo>
                  <a:cubicBezTo>
                    <a:pt x="943" y="3697"/>
                    <a:pt x="967" y="3666"/>
                    <a:pt x="1000" y="3666"/>
                  </a:cubicBezTo>
                  <a:close/>
                  <a:moveTo>
                    <a:pt x="3650" y="3704"/>
                  </a:moveTo>
                  <a:cubicBezTo>
                    <a:pt x="3702" y="3704"/>
                    <a:pt x="3738" y="3813"/>
                    <a:pt x="3656" y="3813"/>
                  </a:cubicBezTo>
                  <a:cubicBezTo>
                    <a:pt x="3637" y="3813"/>
                    <a:pt x="3611" y="3807"/>
                    <a:pt x="3577" y="3792"/>
                  </a:cubicBezTo>
                  <a:cubicBezTo>
                    <a:pt x="3598" y="3727"/>
                    <a:pt x="3626" y="3704"/>
                    <a:pt x="3650" y="3704"/>
                  </a:cubicBezTo>
                  <a:close/>
                  <a:moveTo>
                    <a:pt x="3967" y="3746"/>
                  </a:moveTo>
                  <a:cubicBezTo>
                    <a:pt x="3971" y="3746"/>
                    <a:pt x="3969" y="3764"/>
                    <a:pt x="3953" y="3819"/>
                  </a:cubicBezTo>
                  <a:cubicBezTo>
                    <a:pt x="3948" y="3824"/>
                    <a:pt x="3944" y="3826"/>
                    <a:pt x="3941" y="3826"/>
                  </a:cubicBezTo>
                  <a:cubicBezTo>
                    <a:pt x="3927" y="3826"/>
                    <a:pt x="3959" y="3746"/>
                    <a:pt x="3967" y="3746"/>
                  </a:cubicBezTo>
                  <a:close/>
                  <a:moveTo>
                    <a:pt x="2911" y="3727"/>
                  </a:moveTo>
                  <a:cubicBezTo>
                    <a:pt x="2927" y="3727"/>
                    <a:pt x="3017" y="3832"/>
                    <a:pt x="2989" y="3832"/>
                  </a:cubicBezTo>
                  <a:cubicBezTo>
                    <a:pt x="2984" y="3832"/>
                    <a:pt x="2974" y="3828"/>
                    <a:pt x="2958" y="3819"/>
                  </a:cubicBezTo>
                  <a:cubicBezTo>
                    <a:pt x="2913" y="3750"/>
                    <a:pt x="2904" y="3727"/>
                    <a:pt x="2911" y="3727"/>
                  </a:cubicBezTo>
                  <a:close/>
                  <a:moveTo>
                    <a:pt x="1511" y="3791"/>
                  </a:moveTo>
                  <a:cubicBezTo>
                    <a:pt x="1534" y="3791"/>
                    <a:pt x="1547" y="3805"/>
                    <a:pt x="1507" y="3845"/>
                  </a:cubicBezTo>
                  <a:cubicBezTo>
                    <a:pt x="1406" y="3829"/>
                    <a:pt x="1472" y="3791"/>
                    <a:pt x="1511" y="3791"/>
                  </a:cubicBezTo>
                  <a:close/>
                  <a:moveTo>
                    <a:pt x="2809" y="3810"/>
                  </a:moveTo>
                  <a:cubicBezTo>
                    <a:pt x="2821" y="3810"/>
                    <a:pt x="2824" y="3819"/>
                    <a:pt x="2797" y="3845"/>
                  </a:cubicBezTo>
                  <a:cubicBezTo>
                    <a:pt x="2725" y="3845"/>
                    <a:pt x="2785" y="3810"/>
                    <a:pt x="2809" y="3810"/>
                  </a:cubicBezTo>
                  <a:close/>
                  <a:moveTo>
                    <a:pt x="3415" y="3738"/>
                  </a:moveTo>
                  <a:cubicBezTo>
                    <a:pt x="3487" y="3738"/>
                    <a:pt x="3631" y="3845"/>
                    <a:pt x="3415" y="3845"/>
                  </a:cubicBezTo>
                  <a:cubicBezTo>
                    <a:pt x="3362" y="3765"/>
                    <a:pt x="3380" y="3738"/>
                    <a:pt x="3415" y="3738"/>
                  </a:cubicBezTo>
                  <a:close/>
                  <a:moveTo>
                    <a:pt x="4158" y="3785"/>
                  </a:moveTo>
                  <a:cubicBezTo>
                    <a:pt x="4188" y="3785"/>
                    <a:pt x="4222" y="3805"/>
                    <a:pt x="4168" y="3845"/>
                  </a:cubicBezTo>
                  <a:cubicBezTo>
                    <a:pt x="4101" y="3805"/>
                    <a:pt x="4128" y="3785"/>
                    <a:pt x="4158" y="3785"/>
                  </a:cubicBezTo>
                  <a:close/>
                  <a:moveTo>
                    <a:pt x="4347" y="3810"/>
                  </a:moveTo>
                  <a:cubicBezTo>
                    <a:pt x="4362" y="3810"/>
                    <a:pt x="4365" y="3819"/>
                    <a:pt x="4330" y="3845"/>
                  </a:cubicBezTo>
                  <a:cubicBezTo>
                    <a:pt x="4240" y="3845"/>
                    <a:pt x="4318" y="3810"/>
                    <a:pt x="4347" y="3810"/>
                  </a:cubicBezTo>
                  <a:close/>
                  <a:moveTo>
                    <a:pt x="4524" y="3798"/>
                  </a:moveTo>
                  <a:cubicBezTo>
                    <a:pt x="4539" y="3798"/>
                    <a:pt x="4545" y="3810"/>
                    <a:pt x="4518" y="3845"/>
                  </a:cubicBezTo>
                  <a:cubicBezTo>
                    <a:pt x="4428" y="3845"/>
                    <a:pt x="4494" y="3798"/>
                    <a:pt x="4524" y="3798"/>
                  </a:cubicBezTo>
                  <a:close/>
                  <a:moveTo>
                    <a:pt x="3095" y="3815"/>
                  </a:moveTo>
                  <a:cubicBezTo>
                    <a:pt x="3099" y="3815"/>
                    <a:pt x="3100" y="3823"/>
                    <a:pt x="3093" y="3845"/>
                  </a:cubicBezTo>
                  <a:cubicBezTo>
                    <a:pt x="3087" y="3849"/>
                    <a:pt x="3082" y="3850"/>
                    <a:pt x="3079" y="3850"/>
                  </a:cubicBezTo>
                  <a:cubicBezTo>
                    <a:pt x="3064" y="3850"/>
                    <a:pt x="3086" y="3815"/>
                    <a:pt x="3095" y="3815"/>
                  </a:cubicBezTo>
                  <a:close/>
                  <a:moveTo>
                    <a:pt x="3022" y="3852"/>
                  </a:moveTo>
                  <a:cubicBezTo>
                    <a:pt x="3037" y="3852"/>
                    <a:pt x="3050" y="3858"/>
                    <a:pt x="3022" y="3869"/>
                  </a:cubicBezTo>
                  <a:lnTo>
                    <a:pt x="3022" y="3869"/>
                  </a:lnTo>
                  <a:cubicBezTo>
                    <a:pt x="3019" y="3866"/>
                    <a:pt x="3015" y="3864"/>
                    <a:pt x="3012" y="3864"/>
                  </a:cubicBezTo>
                  <a:cubicBezTo>
                    <a:pt x="3009" y="3864"/>
                    <a:pt x="3006" y="3865"/>
                    <a:pt x="3004" y="3867"/>
                  </a:cubicBezTo>
                  <a:lnTo>
                    <a:pt x="3004" y="3867"/>
                  </a:lnTo>
                  <a:cubicBezTo>
                    <a:pt x="2991" y="3857"/>
                    <a:pt x="3008" y="3852"/>
                    <a:pt x="3022" y="3852"/>
                  </a:cubicBezTo>
                  <a:close/>
                  <a:moveTo>
                    <a:pt x="751" y="3860"/>
                  </a:moveTo>
                  <a:cubicBezTo>
                    <a:pt x="757" y="3860"/>
                    <a:pt x="754" y="3863"/>
                    <a:pt x="727" y="3872"/>
                  </a:cubicBezTo>
                  <a:cubicBezTo>
                    <a:pt x="691" y="3872"/>
                    <a:pt x="739" y="3860"/>
                    <a:pt x="751" y="3860"/>
                  </a:cubicBezTo>
                  <a:close/>
                  <a:moveTo>
                    <a:pt x="951" y="3830"/>
                  </a:moveTo>
                  <a:cubicBezTo>
                    <a:pt x="972" y="3830"/>
                    <a:pt x="984" y="3841"/>
                    <a:pt x="942" y="3872"/>
                  </a:cubicBezTo>
                  <a:cubicBezTo>
                    <a:pt x="860" y="3856"/>
                    <a:pt x="918" y="3830"/>
                    <a:pt x="951" y="3830"/>
                  </a:cubicBezTo>
                  <a:close/>
                  <a:moveTo>
                    <a:pt x="3884" y="3848"/>
                  </a:moveTo>
                  <a:cubicBezTo>
                    <a:pt x="3896" y="3848"/>
                    <a:pt x="3899" y="3854"/>
                    <a:pt x="3872" y="3872"/>
                  </a:cubicBezTo>
                  <a:cubicBezTo>
                    <a:pt x="3801" y="3872"/>
                    <a:pt x="3861" y="3848"/>
                    <a:pt x="3884" y="3848"/>
                  </a:cubicBezTo>
                  <a:close/>
                  <a:moveTo>
                    <a:pt x="5152" y="3799"/>
                  </a:moveTo>
                  <a:cubicBezTo>
                    <a:pt x="5198" y="3799"/>
                    <a:pt x="5313" y="3880"/>
                    <a:pt x="5227" y="3880"/>
                  </a:cubicBezTo>
                  <a:cubicBezTo>
                    <a:pt x="5212" y="3880"/>
                    <a:pt x="5191" y="3878"/>
                    <a:pt x="5163" y="3872"/>
                  </a:cubicBezTo>
                  <a:cubicBezTo>
                    <a:pt x="5124" y="3818"/>
                    <a:pt x="5130" y="3799"/>
                    <a:pt x="5152" y="3799"/>
                  </a:cubicBezTo>
                  <a:close/>
                  <a:moveTo>
                    <a:pt x="5040" y="2807"/>
                  </a:moveTo>
                  <a:cubicBezTo>
                    <a:pt x="5103" y="2807"/>
                    <a:pt x="5204" y="2878"/>
                    <a:pt x="5268" y="2962"/>
                  </a:cubicBezTo>
                  <a:lnTo>
                    <a:pt x="5268" y="2962"/>
                  </a:lnTo>
                  <a:cubicBezTo>
                    <a:pt x="5271" y="2962"/>
                    <a:pt x="5274" y="2961"/>
                    <a:pt x="5277" y="2961"/>
                  </a:cubicBezTo>
                  <a:cubicBezTo>
                    <a:pt x="5284" y="2961"/>
                    <a:pt x="5287" y="2965"/>
                    <a:pt x="5279" y="2976"/>
                  </a:cubicBezTo>
                  <a:lnTo>
                    <a:pt x="5279" y="2976"/>
                  </a:lnTo>
                  <a:cubicBezTo>
                    <a:pt x="5300" y="3006"/>
                    <a:pt x="5316" y="3036"/>
                    <a:pt x="5324" y="3066"/>
                  </a:cubicBezTo>
                  <a:cubicBezTo>
                    <a:pt x="5358" y="3040"/>
                    <a:pt x="5396" y="3029"/>
                    <a:pt x="5435" y="3029"/>
                  </a:cubicBezTo>
                  <a:cubicBezTo>
                    <a:pt x="5647" y="3029"/>
                    <a:pt x="5907" y="3358"/>
                    <a:pt x="5862" y="3630"/>
                  </a:cubicBezTo>
                  <a:cubicBezTo>
                    <a:pt x="5836" y="3515"/>
                    <a:pt x="5701" y="3442"/>
                    <a:pt x="5589" y="3427"/>
                  </a:cubicBezTo>
                  <a:lnTo>
                    <a:pt x="5589" y="3427"/>
                  </a:lnTo>
                  <a:cubicBezTo>
                    <a:pt x="5583" y="3431"/>
                    <a:pt x="5576" y="3436"/>
                    <a:pt x="5566" y="3442"/>
                  </a:cubicBezTo>
                  <a:cubicBezTo>
                    <a:pt x="5545" y="3437"/>
                    <a:pt x="5537" y="3430"/>
                    <a:pt x="5538" y="3424"/>
                  </a:cubicBezTo>
                  <a:lnTo>
                    <a:pt x="5538" y="3424"/>
                  </a:lnTo>
                  <a:cubicBezTo>
                    <a:pt x="5479" y="3426"/>
                    <a:pt x="5435" y="3449"/>
                    <a:pt x="5435" y="3495"/>
                  </a:cubicBezTo>
                  <a:lnTo>
                    <a:pt x="5435" y="3495"/>
                  </a:lnTo>
                  <a:cubicBezTo>
                    <a:pt x="5470" y="3495"/>
                    <a:pt x="5579" y="3533"/>
                    <a:pt x="5513" y="3550"/>
                  </a:cubicBezTo>
                  <a:cubicBezTo>
                    <a:pt x="5473" y="3532"/>
                    <a:pt x="5449" y="3519"/>
                    <a:pt x="5436" y="3511"/>
                  </a:cubicBezTo>
                  <a:lnTo>
                    <a:pt x="5436" y="3511"/>
                  </a:lnTo>
                  <a:cubicBezTo>
                    <a:pt x="5441" y="3536"/>
                    <a:pt x="5456" y="3567"/>
                    <a:pt x="5486" y="3603"/>
                  </a:cubicBezTo>
                  <a:cubicBezTo>
                    <a:pt x="5695" y="3783"/>
                    <a:pt x="5580" y="3896"/>
                    <a:pt x="5427" y="3896"/>
                  </a:cubicBezTo>
                  <a:cubicBezTo>
                    <a:pt x="5305" y="3896"/>
                    <a:pt x="5160" y="3824"/>
                    <a:pt x="5136" y="3657"/>
                  </a:cubicBezTo>
                  <a:cubicBezTo>
                    <a:pt x="5083" y="3496"/>
                    <a:pt x="4995" y="3438"/>
                    <a:pt x="4900" y="3438"/>
                  </a:cubicBezTo>
                  <a:cubicBezTo>
                    <a:pt x="4781" y="3438"/>
                    <a:pt x="4650" y="3531"/>
                    <a:pt x="4564" y="3627"/>
                  </a:cubicBezTo>
                  <a:lnTo>
                    <a:pt x="4564" y="3627"/>
                  </a:lnTo>
                  <a:cubicBezTo>
                    <a:pt x="4558" y="3628"/>
                    <a:pt x="4552" y="3629"/>
                    <a:pt x="4545" y="3630"/>
                  </a:cubicBezTo>
                  <a:cubicBezTo>
                    <a:pt x="4537" y="3645"/>
                    <a:pt x="4535" y="3655"/>
                    <a:pt x="4535" y="3662"/>
                  </a:cubicBezTo>
                  <a:lnTo>
                    <a:pt x="4535" y="3662"/>
                  </a:lnTo>
                  <a:cubicBezTo>
                    <a:pt x="4529" y="3669"/>
                    <a:pt x="4523" y="3677"/>
                    <a:pt x="4518" y="3684"/>
                  </a:cubicBezTo>
                  <a:cubicBezTo>
                    <a:pt x="4222" y="3173"/>
                    <a:pt x="5539" y="3523"/>
                    <a:pt x="5002" y="2985"/>
                  </a:cubicBezTo>
                  <a:cubicBezTo>
                    <a:pt x="4962" y="2856"/>
                    <a:pt x="4988" y="2807"/>
                    <a:pt x="5040" y="2807"/>
                  </a:cubicBezTo>
                  <a:close/>
                  <a:moveTo>
                    <a:pt x="1282" y="3777"/>
                  </a:moveTo>
                  <a:cubicBezTo>
                    <a:pt x="1325" y="3777"/>
                    <a:pt x="1389" y="3835"/>
                    <a:pt x="1337" y="3861"/>
                  </a:cubicBezTo>
                  <a:lnTo>
                    <a:pt x="1337" y="3861"/>
                  </a:lnTo>
                  <a:cubicBezTo>
                    <a:pt x="1336" y="3860"/>
                    <a:pt x="1335" y="3859"/>
                    <a:pt x="1333" y="3859"/>
                  </a:cubicBezTo>
                  <a:cubicBezTo>
                    <a:pt x="1331" y="3859"/>
                    <a:pt x="1329" y="3861"/>
                    <a:pt x="1328" y="3864"/>
                  </a:cubicBezTo>
                  <a:lnTo>
                    <a:pt x="1328" y="3864"/>
                  </a:lnTo>
                  <a:cubicBezTo>
                    <a:pt x="1331" y="3863"/>
                    <a:pt x="1334" y="3862"/>
                    <a:pt x="1337" y="3861"/>
                  </a:cubicBezTo>
                  <a:lnTo>
                    <a:pt x="1337" y="3861"/>
                  </a:lnTo>
                  <a:cubicBezTo>
                    <a:pt x="1339" y="3863"/>
                    <a:pt x="1342" y="3866"/>
                    <a:pt x="1345" y="3872"/>
                  </a:cubicBezTo>
                  <a:cubicBezTo>
                    <a:pt x="1339" y="3892"/>
                    <a:pt x="1334" y="3899"/>
                    <a:pt x="1330" y="3899"/>
                  </a:cubicBezTo>
                  <a:cubicBezTo>
                    <a:pt x="1324" y="3899"/>
                    <a:pt x="1323" y="3875"/>
                    <a:pt x="1328" y="3864"/>
                  </a:cubicBezTo>
                  <a:lnTo>
                    <a:pt x="1328" y="3864"/>
                  </a:lnTo>
                  <a:cubicBezTo>
                    <a:pt x="1314" y="3869"/>
                    <a:pt x="1293" y="3872"/>
                    <a:pt x="1265" y="3872"/>
                  </a:cubicBezTo>
                  <a:cubicBezTo>
                    <a:pt x="1238" y="3801"/>
                    <a:pt x="1256" y="3777"/>
                    <a:pt x="1282" y="3777"/>
                  </a:cubicBezTo>
                  <a:close/>
                  <a:moveTo>
                    <a:pt x="4342" y="3868"/>
                  </a:moveTo>
                  <a:cubicBezTo>
                    <a:pt x="4363" y="3868"/>
                    <a:pt x="4375" y="3876"/>
                    <a:pt x="4330" y="3899"/>
                  </a:cubicBezTo>
                  <a:cubicBezTo>
                    <a:pt x="4267" y="3884"/>
                    <a:pt x="4313" y="3868"/>
                    <a:pt x="4342" y="3868"/>
                  </a:cubicBezTo>
                  <a:close/>
                  <a:moveTo>
                    <a:pt x="2338" y="3809"/>
                  </a:moveTo>
                  <a:cubicBezTo>
                    <a:pt x="2388" y="3809"/>
                    <a:pt x="2466" y="3901"/>
                    <a:pt x="2348" y="3901"/>
                  </a:cubicBezTo>
                  <a:cubicBezTo>
                    <a:pt x="2338" y="3901"/>
                    <a:pt x="2326" y="3901"/>
                    <a:pt x="2313" y="3899"/>
                  </a:cubicBezTo>
                  <a:cubicBezTo>
                    <a:pt x="2296" y="3832"/>
                    <a:pt x="2314" y="3809"/>
                    <a:pt x="2338" y="3809"/>
                  </a:cubicBezTo>
                  <a:close/>
                  <a:moveTo>
                    <a:pt x="2400" y="3906"/>
                  </a:moveTo>
                  <a:cubicBezTo>
                    <a:pt x="2434" y="3906"/>
                    <a:pt x="2474" y="3913"/>
                    <a:pt x="2421" y="3926"/>
                  </a:cubicBezTo>
                  <a:cubicBezTo>
                    <a:pt x="2340" y="3913"/>
                    <a:pt x="2367" y="3906"/>
                    <a:pt x="2400" y="3906"/>
                  </a:cubicBezTo>
                  <a:close/>
                  <a:moveTo>
                    <a:pt x="2811" y="3900"/>
                  </a:moveTo>
                  <a:cubicBezTo>
                    <a:pt x="2806" y="3902"/>
                    <a:pt x="2807" y="3910"/>
                    <a:pt x="2824" y="3926"/>
                  </a:cubicBezTo>
                  <a:cubicBezTo>
                    <a:pt x="2827" y="3927"/>
                    <a:pt x="2831" y="3928"/>
                    <a:pt x="2834" y="3929"/>
                  </a:cubicBezTo>
                  <a:lnTo>
                    <a:pt x="2834" y="3929"/>
                  </a:lnTo>
                  <a:cubicBezTo>
                    <a:pt x="2833" y="3917"/>
                    <a:pt x="2825" y="3907"/>
                    <a:pt x="2811" y="3900"/>
                  </a:cubicBezTo>
                  <a:close/>
                  <a:moveTo>
                    <a:pt x="1837" y="3448"/>
                  </a:moveTo>
                  <a:cubicBezTo>
                    <a:pt x="1986" y="3448"/>
                    <a:pt x="1947" y="3942"/>
                    <a:pt x="1737" y="3942"/>
                  </a:cubicBezTo>
                  <a:cubicBezTo>
                    <a:pt x="1694" y="3942"/>
                    <a:pt x="1644" y="3921"/>
                    <a:pt x="1587" y="3872"/>
                  </a:cubicBezTo>
                  <a:cubicBezTo>
                    <a:pt x="1775" y="3872"/>
                    <a:pt x="1748" y="3657"/>
                    <a:pt x="1695" y="3550"/>
                  </a:cubicBezTo>
                  <a:cubicBezTo>
                    <a:pt x="1753" y="3477"/>
                    <a:pt x="1801" y="3448"/>
                    <a:pt x="1837" y="3448"/>
                  </a:cubicBezTo>
                  <a:close/>
                  <a:moveTo>
                    <a:pt x="2561" y="3917"/>
                  </a:moveTo>
                  <a:cubicBezTo>
                    <a:pt x="2570" y="3917"/>
                    <a:pt x="2573" y="3926"/>
                    <a:pt x="2555" y="3953"/>
                  </a:cubicBezTo>
                  <a:cubicBezTo>
                    <a:pt x="2501" y="3953"/>
                    <a:pt x="2543" y="3917"/>
                    <a:pt x="2561" y="3917"/>
                  </a:cubicBezTo>
                  <a:close/>
                  <a:moveTo>
                    <a:pt x="415" y="3661"/>
                  </a:moveTo>
                  <a:cubicBezTo>
                    <a:pt x="461" y="3661"/>
                    <a:pt x="572" y="3965"/>
                    <a:pt x="413" y="3965"/>
                  </a:cubicBezTo>
                  <a:cubicBezTo>
                    <a:pt x="396" y="3965"/>
                    <a:pt x="375" y="3961"/>
                    <a:pt x="350" y="3953"/>
                  </a:cubicBezTo>
                  <a:cubicBezTo>
                    <a:pt x="270" y="3872"/>
                    <a:pt x="377" y="3819"/>
                    <a:pt x="404" y="3792"/>
                  </a:cubicBezTo>
                  <a:cubicBezTo>
                    <a:pt x="392" y="3697"/>
                    <a:pt x="400" y="3661"/>
                    <a:pt x="415" y="3661"/>
                  </a:cubicBezTo>
                  <a:close/>
                  <a:moveTo>
                    <a:pt x="867" y="3932"/>
                  </a:moveTo>
                  <a:cubicBezTo>
                    <a:pt x="876" y="3932"/>
                    <a:pt x="879" y="3944"/>
                    <a:pt x="861" y="3980"/>
                  </a:cubicBezTo>
                  <a:cubicBezTo>
                    <a:pt x="807" y="3980"/>
                    <a:pt x="849" y="3932"/>
                    <a:pt x="867" y="3932"/>
                  </a:cubicBezTo>
                  <a:close/>
                  <a:moveTo>
                    <a:pt x="4559" y="3949"/>
                  </a:moveTo>
                  <a:cubicBezTo>
                    <a:pt x="4588" y="3949"/>
                    <a:pt x="4634" y="3964"/>
                    <a:pt x="4572" y="3980"/>
                  </a:cubicBezTo>
                  <a:cubicBezTo>
                    <a:pt x="4526" y="3957"/>
                    <a:pt x="4538" y="3949"/>
                    <a:pt x="4559" y="3949"/>
                  </a:cubicBezTo>
                  <a:close/>
                  <a:moveTo>
                    <a:pt x="3574" y="3890"/>
                  </a:moveTo>
                  <a:cubicBezTo>
                    <a:pt x="3662" y="3890"/>
                    <a:pt x="3795" y="3982"/>
                    <a:pt x="3585" y="3982"/>
                  </a:cubicBezTo>
                  <a:cubicBezTo>
                    <a:pt x="3567" y="3982"/>
                    <a:pt x="3546" y="3981"/>
                    <a:pt x="3523" y="3980"/>
                  </a:cubicBezTo>
                  <a:cubicBezTo>
                    <a:pt x="3498" y="3912"/>
                    <a:pt x="3530" y="3890"/>
                    <a:pt x="3574" y="3890"/>
                  </a:cubicBezTo>
                  <a:close/>
                  <a:moveTo>
                    <a:pt x="6397" y="3935"/>
                  </a:moveTo>
                  <a:cubicBezTo>
                    <a:pt x="6457" y="3935"/>
                    <a:pt x="6552" y="4007"/>
                    <a:pt x="6373" y="4007"/>
                  </a:cubicBezTo>
                  <a:cubicBezTo>
                    <a:pt x="6346" y="3953"/>
                    <a:pt x="6367" y="3935"/>
                    <a:pt x="6397" y="3935"/>
                  </a:cubicBezTo>
                  <a:close/>
                  <a:moveTo>
                    <a:pt x="2075" y="3964"/>
                  </a:moveTo>
                  <a:cubicBezTo>
                    <a:pt x="2084" y="3964"/>
                    <a:pt x="2087" y="3975"/>
                    <a:pt x="2071" y="4007"/>
                  </a:cubicBezTo>
                  <a:cubicBezTo>
                    <a:pt x="2061" y="4009"/>
                    <a:pt x="2053" y="4010"/>
                    <a:pt x="2047" y="4010"/>
                  </a:cubicBezTo>
                  <a:cubicBezTo>
                    <a:pt x="2010" y="4010"/>
                    <a:pt x="2056" y="3964"/>
                    <a:pt x="2075" y="3964"/>
                  </a:cubicBezTo>
                  <a:close/>
                  <a:moveTo>
                    <a:pt x="1126" y="3881"/>
                  </a:moveTo>
                  <a:cubicBezTo>
                    <a:pt x="1228" y="3881"/>
                    <a:pt x="1189" y="4021"/>
                    <a:pt x="1131" y="4021"/>
                  </a:cubicBezTo>
                  <a:cubicBezTo>
                    <a:pt x="1104" y="4021"/>
                    <a:pt x="1072" y="3990"/>
                    <a:pt x="1049" y="3899"/>
                  </a:cubicBezTo>
                  <a:cubicBezTo>
                    <a:pt x="1081" y="3887"/>
                    <a:pt x="1106" y="3881"/>
                    <a:pt x="1126" y="3881"/>
                  </a:cubicBezTo>
                  <a:close/>
                  <a:moveTo>
                    <a:pt x="4425" y="3904"/>
                  </a:moveTo>
                  <a:cubicBezTo>
                    <a:pt x="4463" y="3904"/>
                    <a:pt x="4481" y="4029"/>
                    <a:pt x="4448" y="4029"/>
                  </a:cubicBezTo>
                  <a:cubicBezTo>
                    <a:pt x="4435" y="4029"/>
                    <a:pt x="4414" y="4009"/>
                    <a:pt x="4383" y="3953"/>
                  </a:cubicBezTo>
                  <a:cubicBezTo>
                    <a:pt x="4399" y="3917"/>
                    <a:pt x="4413" y="3904"/>
                    <a:pt x="4425" y="3904"/>
                  </a:cubicBezTo>
                  <a:close/>
                  <a:moveTo>
                    <a:pt x="1784" y="3986"/>
                  </a:moveTo>
                  <a:cubicBezTo>
                    <a:pt x="1799" y="3986"/>
                    <a:pt x="1811" y="3998"/>
                    <a:pt x="1802" y="4034"/>
                  </a:cubicBezTo>
                  <a:cubicBezTo>
                    <a:pt x="1713" y="4034"/>
                    <a:pt x="1754" y="3986"/>
                    <a:pt x="1784" y="3986"/>
                  </a:cubicBezTo>
                  <a:close/>
                  <a:moveTo>
                    <a:pt x="2540" y="3998"/>
                  </a:moveTo>
                  <a:cubicBezTo>
                    <a:pt x="2552" y="3998"/>
                    <a:pt x="2555" y="4007"/>
                    <a:pt x="2528" y="4034"/>
                  </a:cubicBezTo>
                  <a:cubicBezTo>
                    <a:pt x="2456" y="4034"/>
                    <a:pt x="2516" y="3998"/>
                    <a:pt x="2540" y="3998"/>
                  </a:cubicBezTo>
                  <a:close/>
                  <a:moveTo>
                    <a:pt x="2720" y="3882"/>
                  </a:moveTo>
                  <a:cubicBezTo>
                    <a:pt x="2755" y="3882"/>
                    <a:pt x="2790" y="3888"/>
                    <a:pt x="2811" y="3900"/>
                  </a:cubicBezTo>
                  <a:lnTo>
                    <a:pt x="2811" y="3900"/>
                  </a:lnTo>
                  <a:cubicBezTo>
                    <a:pt x="2812" y="3900"/>
                    <a:pt x="2814" y="3900"/>
                    <a:pt x="2815" y="3900"/>
                  </a:cubicBezTo>
                  <a:cubicBezTo>
                    <a:pt x="2840" y="3900"/>
                    <a:pt x="2916" y="3939"/>
                    <a:pt x="2885" y="3939"/>
                  </a:cubicBezTo>
                  <a:cubicBezTo>
                    <a:pt x="2877" y="3939"/>
                    <a:pt x="2861" y="3936"/>
                    <a:pt x="2834" y="3929"/>
                  </a:cubicBezTo>
                  <a:lnTo>
                    <a:pt x="2834" y="3929"/>
                  </a:lnTo>
                  <a:cubicBezTo>
                    <a:pt x="2834" y="3954"/>
                    <a:pt x="2797" y="3989"/>
                    <a:pt x="2689" y="4034"/>
                  </a:cubicBezTo>
                  <a:cubicBezTo>
                    <a:pt x="2521" y="3930"/>
                    <a:pt x="2622" y="3882"/>
                    <a:pt x="2720" y="3882"/>
                  </a:cubicBezTo>
                  <a:close/>
                  <a:moveTo>
                    <a:pt x="5202" y="3991"/>
                  </a:moveTo>
                  <a:cubicBezTo>
                    <a:pt x="5216" y="3991"/>
                    <a:pt x="5222" y="4002"/>
                    <a:pt x="5190" y="4034"/>
                  </a:cubicBezTo>
                  <a:cubicBezTo>
                    <a:pt x="5141" y="4017"/>
                    <a:pt x="5181" y="3991"/>
                    <a:pt x="5202" y="3991"/>
                  </a:cubicBezTo>
                  <a:close/>
                  <a:moveTo>
                    <a:pt x="2332" y="3946"/>
                  </a:moveTo>
                  <a:lnTo>
                    <a:pt x="2332" y="3946"/>
                  </a:lnTo>
                  <a:cubicBezTo>
                    <a:pt x="2344" y="3946"/>
                    <a:pt x="2429" y="4041"/>
                    <a:pt x="2415" y="4041"/>
                  </a:cubicBezTo>
                  <a:cubicBezTo>
                    <a:pt x="2410" y="4041"/>
                    <a:pt x="2396" y="4031"/>
                    <a:pt x="2367" y="4007"/>
                  </a:cubicBezTo>
                  <a:cubicBezTo>
                    <a:pt x="2335" y="3962"/>
                    <a:pt x="2327" y="3946"/>
                    <a:pt x="2332" y="3946"/>
                  </a:cubicBezTo>
                  <a:close/>
                  <a:moveTo>
                    <a:pt x="1937" y="4025"/>
                  </a:moveTo>
                  <a:cubicBezTo>
                    <a:pt x="1949" y="4025"/>
                    <a:pt x="1955" y="4034"/>
                    <a:pt x="1937" y="4060"/>
                  </a:cubicBezTo>
                  <a:cubicBezTo>
                    <a:pt x="1865" y="4060"/>
                    <a:pt x="1913" y="4025"/>
                    <a:pt x="1937" y="4025"/>
                  </a:cubicBezTo>
                  <a:close/>
                  <a:moveTo>
                    <a:pt x="2067" y="3814"/>
                  </a:moveTo>
                  <a:cubicBezTo>
                    <a:pt x="2135" y="3814"/>
                    <a:pt x="2339" y="4042"/>
                    <a:pt x="2152" y="4060"/>
                  </a:cubicBezTo>
                  <a:cubicBezTo>
                    <a:pt x="2125" y="4034"/>
                    <a:pt x="2098" y="4007"/>
                    <a:pt x="2098" y="3980"/>
                  </a:cubicBezTo>
                  <a:cubicBezTo>
                    <a:pt x="2033" y="3857"/>
                    <a:pt x="2037" y="3814"/>
                    <a:pt x="2067" y="3814"/>
                  </a:cubicBezTo>
                  <a:close/>
                  <a:moveTo>
                    <a:pt x="3787" y="4018"/>
                  </a:moveTo>
                  <a:cubicBezTo>
                    <a:pt x="3813" y="4018"/>
                    <a:pt x="3857" y="4044"/>
                    <a:pt x="3792" y="4060"/>
                  </a:cubicBezTo>
                  <a:cubicBezTo>
                    <a:pt x="3760" y="4029"/>
                    <a:pt x="3770" y="4018"/>
                    <a:pt x="3787" y="4018"/>
                  </a:cubicBezTo>
                  <a:close/>
                  <a:moveTo>
                    <a:pt x="4638" y="3851"/>
                  </a:moveTo>
                  <a:cubicBezTo>
                    <a:pt x="4697" y="3851"/>
                    <a:pt x="4844" y="4006"/>
                    <a:pt x="4679" y="4060"/>
                  </a:cubicBezTo>
                  <a:cubicBezTo>
                    <a:pt x="4625" y="4060"/>
                    <a:pt x="4652" y="3980"/>
                    <a:pt x="4652" y="3980"/>
                  </a:cubicBezTo>
                  <a:cubicBezTo>
                    <a:pt x="4601" y="3885"/>
                    <a:pt x="4609" y="3851"/>
                    <a:pt x="4638" y="3851"/>
                  </a:cubicBezTo>
                  <a:close/>
                  <a:moveTo>
                    <a:pt x="1639" y="4006"/>
                  </a:moveTo>
                  <a:lnTo>
                    <a:pt x="1639" y="4006"/>
                  </a:lnTo>
                  <a:cubicBezTo>
                    <a:pt x="1643" y="4006"/>
                    <a:pt x="1638" y="4020"/>
                    <a:pt x="1614" y="4060"/>
                  </a:cubicBezTo>
                  <a:cubicBezTo>
                    <a:pt x="1610" y="4063"/>
                    <a:pt x="1607" y="4064"/>
                    <a:pt x="1605" y="4064"/>
                  </a:cubicBezTo>
                  <a:cubicBezTo>
                    <a:pt x="1588" y="4064"/>
                    <a:pt x="1632" y="4006"/>
                    <a:pt x="1639" y="4006"/>
                  </a:cubicBezTo>
                  <a:close/>
                  <a:moveTo>
                    <a:pt x="1705" y="4042"/>
                  </a:moveTo>
                  <a:cubicBezTo>
                    <a:pt x="1710" y="4042"/>
                    <a:pt x="1709" y="4046"/>
                    <a:pt x="1695" y="4060"/>
                  </a:cubicBezTo>
                  <a:cubicBezTo>
                    <a:pt x="1683" y="4065"/>
                    <a:pt x="1675" y="4066"/>
                    <a:pt x="1672" y="4066"/>
                  </a:cubicBezTo>
                  <a:cubicBezTo>
                    <a:pt x="1657" y="4066"/>
                    <a:pt x="1695" y="4042"/>
                    <a:pt x="1705" y="4042"/>
                  </a:cubicBezTo>
                  <a:close/>
                  <a:moveTo>
                    <a:pt x="4141" y="3899"/>
                  </a:moveTo>
                  <a:cubicBezTo>
                    <a:pt x="4406" y="3899"/>
                    <a:pt x="4269" y="4069"/>
                    <a:pt x="4129" y="4069"/>
                  </a:cubicBezTo>
                  <a:cubicBezTo>
                    <a:pt x="4084" y="4069"/>
                    <a:pt x="4039" y="4052"/>
                    <a:pt x="4007" y="4007"/>
                  </a:cubicBezTo>
                  <a:cubicBezTo>
                    <a:pt x="3980" y="3926"/>
                    <a:pt x="4088" y="3899"/>
                    <a:pt x="4141" y="3899"/>
                  </a:cubicBezTo>
                  <a:close/>
                  <a:moveTo>
                    <a:pt x="6146" y="4030"/>
                  </a:moveTo>
                  <a:lnTo>
                    <a:pt x="6146" y="4030"/>
                  </a:lnTo>
                  <a:cubicBezTo>
                    <a:pt x="6172" y="4038"/>
                    <a:pt x="6202" y="4065"/>
                    <a:pt x="6180" y="4079"/>
                  </a:cubicBezTo>
                  <a:lnTo>
                    <a:pt x="6180" y="4079"/>
                  </a:lnTo>
                  <a:cubicBezTo>
                    <a:pt x="6170" y="4062"/>
                    <a:pt x="6158" y="4046"/>
                    <a:pt x="6146" y="4030"/>
                  </a:cubicBezTo>
                  <a:close/>
                  <a:moveTo>
                    <a:pt x="5306" y="4016"/>
                  </a:moveTo>
                  <a:cubicBezTo>
                    <a:pt x="5354" y="4016"/>
                    <a:pt x="5414" y="4087"/>
                    <a:pt x="5271" y="4087"/>
                  </a:cubicBezTo>
                  <a:cubicBezTo>
                    <a:pt x="5262" y="4034"/>
                    <a:pt x="5282" y="4016"/>
                    <a:pt x="5306" y="4016"/>
                  </a:cubicBezTo>
                  <a:close/>
                  <a:moveTo>
                    <a:pt x="3237" y="4040"/>
                  </a:moveTo>
                  <a:lnTo>
                    <a:pt x="3237" y="4040"/>
                  </a:lnTo>
                  <a:cubicBezTo>
                    <a:pt x="3235" y="4040"/>
                    <a:pt x="3232" y="4045"/>
                    <a:pt x="3227" y="4060"/>
                  </a:cubicBezTo>
                  <a:cubicBezTo>
                    <a:pt x="3227" y="4086"/>
                    <a:pt x="3229" y="4095"/>
                    <a:pt x="3231" y="4095"/>
                  </a:cubicBezTo>
                  <a:cubicBezTo>
                    <a:pt x="3235" y="4095"/>
                    <a:pt x="3243" y="4040"/>
                    <a:pt x="3237" y="4040"/>
                  </a:cubicBezTo>
                  <a:close/>
                  <a:moveTo>
                    <a:pt x="1969" y="4053"/>
                  </a:moveTo>
                  <a:cubicBezTo>
                    <a:pt x="1986" y="4053"/>
                    <a:pt x="2019" y="4072"/>
                    <a:pt x="2037" y="4087"/>
                  </a:cubicBezTo>
                  <a:lnTo>
                    <a:pt x="2037" y="4087"/>
                  </a:lnTo>
                  <a:cubicBezTo>
                    <a:pt x="2043" y="4084"/>
                    <a:pt x="2048" y="4081"/>
                    <a:pt x="2050" y="4081"/>
                  </a:cubicBezTo>
                  <a:cubicBezTo>
                    <a:pt x="2053" y="4081"/>
                    <a:pt x="2052" y="4085"/>
                    <a:pt x="2043" y="4094"/>
                  </a:cubicBezTo>
                  <a:lnTo>
                    <a:pt x="2043" y="4094"/>
                  </a:lnTo>
                  <a:cubicBezTo>
                    <a:pt x="2042" y="4092"/>
                    <a:pt x="2039" y="4089"/>
                    <a:pt x="2037" y="4087"/>
                  </a:cubicBezTo>
                  <a:lnTo>
                    <a:pt x="2037" y="4087"/>
                  </a:lnTo>
                  <a:cubicBezTo>
                    <a:pt x="2030" y="4091"/>
                    <a:pt x="2021" y="4097"/>
                    <a:pt x="2012" y="4103"/>
                  </a:cubicBezTo>
                  <a:lnTo>
                    <a:pt x="2012" y="4103"/>
                  </a:lnTo>
                  <a:cubicBezTo>
                    <a:pt x="2000" y="4100"/>
                    <a:pt x="1984" y="4095"/>
                    <a:pt x="1964" y="4087"/>
                  </a:cubicBezTo>
                  <a:cubicBezTo>
                    <a:pt x="1951" y="4062"/>
                    <a:pt x="1956" y="4053"/>
                    <a:pt x="1969" y="4053"/>
                  </a:cubicBezTo>
                  <a:close/>
                  <a:moveTo>
                    <a:pt x="1154" y="4090"/>
                  </a:moveTo>
                  <a:cubicBezTo>
                    <a:pt x="1166" y="4090"/>
                    <a:pt x="1166" y="4096"/>
                    <a:pt x="1130" y="4114"/>
                  </a:cubicBezTo>
                  <a:lnTo>
                    <a:pt x="1130" y="4114"/>
                  </a:lnTo>
                  <a:cubicBezTo>
                    <a:pt x="1058" y="4114"/>
                    <a:pt x="1130" y="4090"/>
                    <a:pt x="1154" y="4090"/>
                  </a:cubicBezTo>
                  <a:close/>
                  <a:moveTo>
                    <a:pt x="2838" y="4036"/>
                  </a:moveTo>
                  <a:cubicBezTo>
                    <a:pt x="2855" y="4036"/>
                    <a:pt x="2848" y="4056"/>
                    <a:pt x="2770" y="4114"/>
                  </a:cubicBezTo>
                  <a:lnTo>
                    <a:pt x="2770" y="4114"/>
                  </a:lnTo>
                  <a:cubicBezTo>
                    <a:pt x="2702" y="4097"/>
                    <a:pt x="2808" y="4036"/>
                    <a:pt x="2838" y="4036"/>
                  </a:cubicBezTo>
                  <a:close/>
                  <a:moveTo>
                    <a:pt x="392" y="4078"/>
                  </a:moveTo>
                  <a:cubicBezTo>
                    <a:pt x="404" y="4078"/>
                    <a:pt x="413" y="4087"/>
                    <a:pt x="404" y="4114"/>
                  </a:cubicBezTo>
                  <a:cubicBezTo>
                    <a:pt x="332" y="4114"/>
                    <a:pt x="368" y="4078"/>
                    <a:pt x="392" y="4078"/>
                  </a:cubicBezTo>
                  <a:close/>
                  <a:moveTo>
                    <a:pt x="2689" y="4090"/>
                  </a:moveTo>
                  <a:cubicBezTo>
                    <a:pt x="2701" y="4090"/>
                    <a:pt x="2707" y="4096"/>
                    <a:pt x="2689" y="4114"/>
                  </a:cubicBezTo>
                  <a:cubicBezTo>
                    <a:pt x="2618" y="4114"/>
                    <a:pt x="2666" y="4090"/>
                    <a:pt x="2689" y="4090"/>
                  </a:cubicBezTo>
                  <a:close/>
                  <a:moveTo>
                    <a:pt x="4679" y="4078"/>
                  </a:moveTo>
                  <a:cubicBezTo>
                    <a:pt x="4691" y="4078"/>
                    <a:pt x="4697" y="4087"/>
                    <a:pt x="4679" y="4114"/>
                  </a:cubicBezTo>
                  <a:cubicBezTo>
                    <a:pt x="4607" y="4114"/>
                    <a:pt x="4655" y="4078"/>
                    <a:pt x="4679" y="4078"/>
                  </a:cubicBezTo>
                  <a:close/>
                  <a:moveTo>
                    <a:pt x="892" y="4050"/>
                  </a:moveTo>
                  <a:lnTo>
                    <a:pt x="892" y="4050"/>
                  </a:lnTo>
                  <a:cubicBezTo>
                    <a:pt x="895" y="4050"/>
                    <a:pt x="895" y="4067"/>
                    <a:pt x="888" y="4114"/>
                  </a:cubicBezTo>
                  <a:cubicBezTo>
                    <a:pt x="879" y="4132"/>
                    <a:pt x="874" y="4139"/>
                    <a:pt x="872" y="4139"/>
                  </a:cubicBezTo>
                  <a:cubicBezTo>
                    <a:pt x="862" y="4139"/>
                    <a:pt x="885" y="4050"/>
                    <a:pt x="892" y="4050"/>
                  </a:cubicBezTo>
                  <a:close/>
                  <a:moveTo>
                    <a:pt x="1375" y="3990"/>
                  </a:moveTo>
                  <a:cubicBezTo>
                    <a:pt x="1465" y="3990"/>
                    <a:pt x="1540" y="4037"/>
                    <a:pt x="1345" y="4141"/>
                  </a:cubicBezTo>
                  <a:cubicBezTo>
                    <a:pt x="1165" y="4044"/>
                    <a:pt x="1278" y="3990"/>
                    <a:pt x="1375" y="3990"/>
                  </a:cubicBezTo>
                  <a:close/>
                  <a:moveTo>
                    <a:pt x="2043" y="4094"/>
                  </a:moveTo>
                  <a:cubicBezTo>
                    <a:pt x="2050" y="4102"/>
                    <a:pt x="2051" y="4108"/>
                    <a:pt x="2039" y="4108"/>
                  </a:cubicBezTo>
                  <a:cubicBezTo>
                    <a:pt x="2036" y="4108"/>
                    <a:pt x="2033" y="4108"/>
                    <a:pt x="2029" y="4107"/>
                  </a:cubicBezTo>
                  <a:lnTo>
                    <a:pt x="2029" y="4107"/>
                  </a:lnTo>
                  <a:cubicBezTo>
                    <a:pt x="2020" y="4116"/>
                    <a:pt x="2007" y="4127"/>
                    <a:pt x="1990" y="4141"/>
                  </a:cubicBezTo>
                  <a:cubicBezTo>
                    <a:pt x="1969" y="4141"/>
                    <a:pt x="1990" y="4121"/>
                    <a:pt x="2012" y="4103"/>
                  </a:cubicBezTo>
                  <a:lnTo>
                    <a:pt x="2012" y="4103"/>
                  </a:lnTo>
                  <a:cubicBezTo>
                    <a:pt x="2019" y="4105"/>
                    <a:pt x="2025" y="4107"/>
                    <a:pt x="2029" y="4107"/>
                  </a:cubicBezTo>
                  <a:lnTo>
                    <a:pt x="2029" y="4107"/>
                  </a:lnTo>
                  <a:cubicBezTo>
                    <a:pt x="2035" y="4102"/>
                    <a:pt x="2040" y="4097"/>
                    <a:pt x="2043" y="4094"/>
                  </a:cubicBezTo>
                  <a:close/>
                  <a:moveTo>
                    <a:pt x="2125" y="4105"/>
                  </a:moveTo>
                  <a:cubicBezTo>
                    <a:pt x="2137" y="4105"/>
                    <a:pt x="2143" y="4114"/>
                    <a:pt x="2125" y="4141"/>
                  </a:cubicBezTo>
                  <a:cubicBezTo>
                    <a:pt x="2053" y="4141"/>
                    <a:pt x="2101" y="4105"/>
                    <a:pt x="2125" y="4105"/>
                  </a:cubicBezTo>
                  <a:close/>
                  <a:moveTo>
                    <a:pt x="3982" y="4054"/>
                  </a:moveTo>
                  <a:cubicBezTo>
                    <a:pt x="4009" y="4054"/>
                    <a:pt x="4077" y="4148"/>
                    <a:pt x="4044" y="4148"/>
                  </a:cubicBezTo>
                  <a:cubicBezTo>
                    <a:pt x="4034" y="4148"/>
                    <a:pt x="4014" y="4139"/>
                    <a:pt x="3980" y="4114"/>
                  </a:cubicBezTo>
                  <a:cubicBezTo>
                    <a:pt x="3967" y="4069"/>
                    <a:pt x="3971" y="4054"/>
                    <a:pt x="3982" y="4054"/>
                  </a:cubicBezTo>
                  <a:close/>
                  <a:moveTo>
                    <a:pt x="1713" y="4114"/>
                  </a:moveTo>
                  <a:cubicBezTo>
                    <a:pt x="1730" y="4114"/>
                    <a:pt x="1735" y="4127"/>
                    <a:pt x="1695" y="4168"/>
                  </a:cubicBezTo>
                  <a:cubicBezTo>
                    <a:pt x="1628" y="4151"/>
                    <a:pt x="1686" y="4114"/>
                    <a:pt x="1713" y="4114"/>
                  </a:cubicBezTo>
                  <a:close/>
                  <a:moveTo>
                    <a:pt x="1432" y="4137"/>
                  </a:moveTo>
                  <a:cubicBezTo>
                    <a:pt x="1437" y="4137"/>
                    <a:pt x="1443" y="4138"/>
                    <a:pt x="1453" y="4141"/>
                  </a:cubicBezTo>
                  <a:cubicBezTo>
                    <a:pt x="1460" y="4164"/>
                    <a:pt x="1457" y="4172"/>
                    <a:pt x="1451" y="4172"/>
                  </a:cubicBezTo>
                  <a:cubicBezTo>
                    <a:pt x="1437" y="4172"/>
                    <a:pt x="1407" y="4137"/>
                    <a:pt x="1432" y="4137"/>
                  </a:cubicBezTo>
                  <a:close/>
                  <a:moveTo>
                    <a:pt x="2309" y="4124"/>
                  </a:moveTo>
                  <a:cubicBezTo>
                    <a:pt x="2338" y="4124"/>
                    <a:pt x="2363" y="4145"/>
                    <a:pt x="2313" y="4195"/>
                  </a:cubicBezTo>
                  <a:cubicBezTo>
                    <a:pt x="2241" y="4152"/>
                    <a:pt x="2277" y="4124"/>
                    <a:pt x="2309" y="4124"/>
                  </a:cubicBezTo>
                  <a:close/>
                  <a:moveTo>
                    <a:pt x="2940" y="4183"/>
                  </a:moveTo>
                  <a:cubicBezTo>
                    <a:pt x="2946" y="4183"/>
                    <a:pt x="2940" y="4186"/>
                    <a:pt x="2905" y="4195"/>
                  </a:cubicBezTo>
                  <a:cubicBezTo>
                    <a:pt x="2869" y="4195"/>
                    <a:pt x="2928" y="4183"/>
                    <a:pt x="2940" y="4183"/>
                  </a:cubicBezTo>
                  <a:close/>
                  <a:moveTo>
                    <a:pt x="1624" y="4164"/>
                  </a:moveTo>
                  <a:cubicBezTo>
                    <a:pt x="1629" y="4164"/>
                    <a:pt x="1629" y="4172"/>
                    <a:pt x="1614" y="4195"/>
                  </a:cubicBezTo>
                  <a:cubicBezTo>
                    <a:pt x="1605" y="4198"/>
                    <a:pt x="1598" y="4199"/>
                    <a:pt x="1594" y="4199"/>
                  </a:cubicBezTo>
                  <a:cubicBezTo>
                    <a:pt x="1572" y="4199"/>
                    <a:pt x="1611" y="4164"/>
                    <a:pt x="1624" y="4164"/>
                  </a:cubicBezTo>
                  <a:close/>
                  <a:moveTo>
                    <a:pt x="2856" y="4164"/>
                  </a:moveTo>
                  <a:cubicBezTo>
                    <a:pt x="2864" y="4164"/>
                    <a:pt x="2866" y="4172"/>
                    <a:pt x="2851" y="4195"/>
                  </a:cubicBezTo>
                  <a:cubicBezTo>
                    <a:pt x="2838" y="4198"/>
                    <a:pt x="2829" y="4199"/>
                    <a:pt x="2823" y="4199"/>
                  </a:cubicBezTo>
                  <a:cubicBezTo>
                    <a:pt x="2792" y="4199"/>
                    <a:pt x="2838" y="4164"/>
                    <a:pt x="2856" y="4164"/>
                  </a:cubicBezTo>
                  <a:close/>
                  <a:moveTo>
                    <a:pt x="1159" y="4179"/>
                  </a:moveTo>
                  <a:cubicBezTo>
                    <a:pt x="1162" y="4179"/>
                    <a:pt x="1163" y="4184"/>
                    <a:pt x="1157" y="4195"/>
                  </a:cubicBezTo>
                  <a:cubicBezTo>
                    <a:pt x="1140" y="4206"/>
                    <a:pt x="1131" y="4210"/>
                    <a:pt x="1128" y="4210"/>
                  </a:cubicBezTo>
                  <a:cubicBezTo>
                    <a:pt x="1119" y="4210"/>
                    <a:pt x="1150" y="4179"/>
                    <a:pt x="1159" y="4179"/>
                  </a:cubicBezTo>
                  <a:close/>
                  <a:moveTo>
                    <a:pt x="6508" y="4111"/>
                  </a:moveTo>
                  <a:cubicBezTo>
                    <a:pt x="6552" y="4111"/>
                    <a:pt x="6581" y="4212"/>
                    <a:pt x="6533" y="4212"/>
                  </a:cubicBezTo>
                  <a:cubicBezTo>
                    <a:pt x="6517" y="4212"/>
                    <a:pt x="6491" y="4200"/>
                    <a:pt x="6454" y="4168"/>
                  </a:cubicBezTo>
                  <a:cubicBezTo>
                    <a:pt x="6472" y="4126"/>
                    <a:pt x="6491" y="4111"/>
                    <a:pt x="6508" y="4111"/>
                  </a:cubicBezTo>
                  <a:close/>
                  <a:moveTo>
                    <a:pt x="3961" y="4156"/>
                  </a:moveTo>
                  <a:cubicBezTo>
                    <a:pt x="3976" y="4156"/>
                    <a:pt x="3983" y="4172"/>
                    <a:pt x="3953" y="4222"/>
                  </a:cubicBezTo>
                  <a:cubicBezTo>
                    <a:pt x="3885" y="4205"/>
                    <a:pt x="3935" y="4156"/>
                    <a:pt x="3961" y="4156"/>
                  </a:cubicBezTo>
                  <a:close/>
                  <a:moveTo>
                    <a:pt x="1750" y="4179"/>
                  </a:moveTo>
                  <a:cubicBezTo>
                    <a:pt x="1774" y="4179"/>
                    <a:pt x="1826" y="4225"/>
                    <a:pt x="1778" y="4225"/>
                  </a:cubicBezTo>
                  <a:cubicBezTo>
                    <a:pt x="1771" y="4225"/>
                    <a:pt x="1761" y="4224"/>
                    <a:pt x="1748" y="4222"/>
                  </a:cubicBezTo>
                  <a:cubicBezTo>
                    <a:pt x="1733" y="4190"/>
                    <a:pt x="1738" y="4179"/>
                    <a:pt x="1750" y="4179"/>
                  </a:cubicBezTo>
                  <a:close/>
                  <a:moveTo>
                    <a:pt x="982" y="4007"/>
                  </a:moveTo>
                  <a:cubicBezTo>
                    <a:pt x="1036" y="4007"/>
                    <a:pt x="1103" y="4087"/>
                    <a:pt x="1023" y="4249"/>
                  </a:cubicBezTo>
                  <a:cubicBezTo>
                    <a:pt x="888" y="4087"/>
                    <a:pt x="928" y="4007"/>
                    <a:pt x="982" y="4007"/>
                  </a:cubicBezTo>
                  <a:close/>
                  <a:moveTo>
                    <a:pt x="1325" y="4229"/>
                  </a:moveTo>
                  <a:cubicBezTo>
                    <a:pt x="1352" y="4229"/>
                    <a:pt x="1386" y="4235"/>
                    <a:pt x="1345" y="4249"/>
                  </a:cubicBezTo>
                  <a:cubicBezTo>
                    <a:pt x="1278" y="4235"/>
                    <a:pt x="1298" y="4229"/>
                    <a:pt x="1325" y="4229"/>
                  </a:cubicBezTo>
                  <a:close/>
                  <a:moveTo>
                    <a:pt x="1874" y="4167"/>
                  </a:moveTo>
                  <a:cubicBezTo>
                    <a:pt x="1893" y="4167"/>
                    <a:pt x="1903" y="4190"/>
                    <a:pt x="1856" y="4249"/>
                  </a:cubicBezTo>
                  <a:cubicBezTo>
                    <a:pt x="1811" y="4204"/>
                    <a:pt x="1850" y="4167"/>
                    <a:pt x="1874" y="4167"/>
                  </a:cubicBezTo>
                  <a:close/>
                  <a:moveTo>
                    <a:pt x="4208" y="4206"/>
                  </a:moveTo>
                  <a:cubicBezTo>
                    <a:pt x="4229" y="4206"/>
                    <a:pt x="4232" y="4217"/>
                    <a:pt x="4168" y="4249"/>
                  </a:cubicBezTo>
                  <a:cubicBezTo>
                    <a:pt x="4103" y="4232"/>
                    <a:pt x="4176" y="4206"/>
                    <a:pt x="4208" y="4206"/>
                  </a:cubicBezTo>
                  <a:close/>
                  <a:moveTo>
                    <a:pt x="2962" y="4255"/>
                  </a:moveTo>
                  <a:cubicBezTo>
                    <a:pt x="2992" y="4255"/>
                    <a:pt x="3012" y="4262"/>
                    <a:pt x="2931" y="4276"/>
                  </a:cubicBezTo>
                  <a:cubicBezTo>
                    <a:pt x="2891" y="4262"/>
                    <a:pt x="2931" y="4255"/>
                    <a:pt x="2962" y="4255"/>
                  </a:cubicBezTo>
                  <a:close/>
                  <a:moveTo>
                    <a:pt x="6534" y="4215"/>
                  </a:moveTo>
                  <a:cubicBezTo>
                    <a:pt x="6561" y="4215"/>
                    <a:pt x="6588" y="4235"/>
                    <a:pt x="6534" y="4276"/>
                  </a:cubicBezTo>
                  <a:cubicBezTo>
                    <a:pt x="6480" y="4235"/>
                    <a:pt x="6507" y="4215"/>
                    <a:pt x="6534" y="4215"/>
                  </a:cubicBezTo>
                  <a:close/>
                  <a:moveTo>
                    <a:pt x="3824" y="4074"/>
                  </a:moveTo>
                  <a:cubicBezTo>
                    <a:pt x="3892" y="4074"/>
                    <a:pt x="3838" y="4277"/>
                    <a:pt x="3679" y="4277"/>
                  </a:cubicBezTo>
                  <a:cubicBezTo>
                    <a:pt x="3672" y="4277"/>
                    <a:pt x="3665" y="4276"/>
                    <a:pt x="3657" y="4276"/>
                  </a:cubicBezTo>
                  <a:lnTo>
                    <a:pt x="3657" y="4222"/>
                  </a:lnTo>
                  <a:lnTo>
                    <a:pt x="3684" y="4195"/>
                  </a:lnTo>
                  <a:cubicBezTo>
                    <a:pt x="3688" y="4190"/>
                    <a:pt x="3692" y="4185"/>
                    <a:pt x="3696" y="4180"/>
                  </a:cubicBezTo>
                  <a:lnTo>
                    <a:pt x="3696" y="4180"/>
                  </a:lnTo>
                  <a:cubicBezTo>
                    <a:pt x="3703" y="4181"/>
                    <a:pt x="3709" y="4181"/>
                    <a:pt x="3713" y="4181"/>
                  </a:cubicBezTo>
                  <a:cubicBezTo>
                    <a:pt x="3736" y="4181"/>
                    <a:pt x="3728" y="4172"/>
                    <a:pt x="3710" y="4162"/>
                  </a:cubicBezTo>
                  <a:lnTo>
                    <a:pt x="3710" y="4162"/>
                  </a:lnTo>
                  <a:cubicBezTo>
                    <a:pt x="3705" y="4168"/>
                    <a:pt x="3701" y="4174"/>
                    <a:pt x="3696" y="4180"/>
                  </a:cubicBezTo>
                  <a:lnTo>
                    <a:pt x="3696" y="4180"/>
                  </a:lnTo>
                  <a:cubicBezTo>
                    <a:pt x="3681" y="4178"/>
                    <a:pt x="3659" y="4174"/>
                    <a:pt x="3631" y="4168"/>
                  </a:cubicBezTo>
                  <a:cubicBezTo>
                    <a:pt x="3617" y="4148"/>
                    <a:pt x="3625" y="4142"/>
                    <a:pt x="3640" y="4142"/>
                  </a:cubicBezTo>
                  <a:cubicBezTo>
                    <a:pt x="3660" y="4142"/>
                    <a:pt x="3691" y="4152"/>
                    <a:pt x="3710" y="4162"/>
                  </a:cubicBezTo>
                  <a:lnTo>
                    <a:pt x="3710" y="4162"/>
                  </a:lnTo>
                  <a:cubicBezTo>
                    <a:pt x="3763" y="4098"/>
                    <a:pt x="3801" y="4074"/>
                    <a:pt x="3824" y="4074"/>
                  </a:cubicBezTo>
                  <a:close/>
                  <a:moveTo>
                    <a:pt x="2107" y="4217"/>
                  </a:moveTo>
                  <a:cubicBezTo>
                    <a:pt x="2174" y="4217"/>
                    <a:pt x="2288" y="4270"/>
                    <a:pt x="2125" y="4302"/>
                  </a:cubicBezTo>
                  <a:cubicBezTo>
                    <a:pt x="2040" y="4239"/>
                    <a:pt x="2064" y="4217"/>
                    <a:pt x="2107" y="4217"/>
                  </a:cubicBezTo>
                  <a:close/>
                  <a:moveTo>
                    <a:pt x="2265" y="4279"/>
                  </a:moveTo>
                  <a:cubicBezTo>
                    <a:pt x="2274" y="4279"/>
                    <a:pt x="2277" y="4285"/>
                    <a:pt x="2259" y="4302"/>
                  </a:cubicBezTo>
                  <a:cubicBezTo>
                    <a:pt x="2206" y="4302"/>
                    <a:pt x="2247" y="4279"/>
                    <a:pt x="2265" y="4279"/>
                  </a:cubicBezTo>
                  <a:close/>
                  <a:moveTo>
                    <a:pt x="4611" y="4271"/>
                  </a:moveTo>
                  <a:cubicBezTo>
                    <a:pt x="4582" y="4271"/>
                    <a:pt x="4536" y="4287"/>
                    <a:pt x="4598" y="4302"/>
                  </a:cubicBezTo>
                  <a:cubicBezTo>
                    <a:pt x="4644" y="4280"/>
                    <a:pt x="4632" y="4271"/>
                    <a:pt x="4611" y="4271"/>
                  </a:cubicBezTo>
                  <a:close/>
                  <a:moveTo>
                    <a:pt x="5355" y="4163"/>
                  </a:moveTo>
                  <a:cubicBezTo>
                    <a:pt x="5469" y="4163"/>
                    <a:pt x="5648" y="4253"/>
                    <a:pt x="5351" y="4302"/>
                  </a:cubicBezTo>
                  <a:cubicBezTo>
                    <a:pt x="5237" y="4199"/>
                    <a:pt x="5283" y="4163"/>
                    <a:pt x="5355" y="4163"/>
                  </a:cubicBezTo>
                  <a:close/>
                  <a:moveTo>
                    <a:pt x="6579" y="4260"/>
                  </a:moveTo>
                  <a:cubicBezTo>
                    <a:pt x="6612" y="4260"/>
                    <a:pt x="6670" y="4286"/>
                    <a:pt x="6588" y="4302"/>
                  </a:cubicBezTo>
                  <a:cubicBezTo>
                    <a:pt x="6546" y="4271"/>
                    <a:pt x="6557" y="4260"/>
                    <a:pt x="6579" y="4260"/>
                  </a:cubicBezTo>
                  <a:close/>
                  <a:moveTo>
                    <a:pt x="619" y="4284"/>
                  </a:moveTo>
                  <a:cubicBezTo>
                    <a:pt x="606" y="4284"/>
                    <a:pt x="576" y="4308"/>
                    <a:pt x="595" y="4308"/>
                  </a:cubicBezTo>
                  <a:cubicBezTo>
                    <a:pt x="599" y="4308"/>
                    <a:pt x="607" y="4306"/>
                    <a:pt x="619" y="4302"/>
                  </a:cubicBezTo>
                  <a:cubicBezTo>
                    <a:pt x="626" y="4288"/>
                    <a:pt x="624" y="4284"/>
                    <a:pt x="619" y="4284"/>
                  </a:cubicBezTo>
                  <a:close/>
                  <a:moveTo>
                    <a:pt x="5860" y="3844"/>
                  </a:moveTo>
                  <a:cubicBezTo>
                    <a:pt x="5954" y="3844"/>
                    <a:pt x="6068" y="3931"/>
                    <a:pt x="6146" y="4030"/>
                  </a:cubicBezTo>
                  <a:lnTo>
                    <a:pt x="6146" y="4030"/>
                  </a:lnTo>
                  <a:cubicBezTo>
                    <a:pt x="6140" y="4029"/>
                    <a:pt x="6135" y="4028"/>
                    <a:pt x="6131" y="4028"/>
                  </a:cubicBezTo>
                  <a:cubicBezTo>
                    <a:pt x="6113" y="4028"/>
                    <a:pt x="6104" y="4043"/>
                    <a:pt x="6131" y="4087"/>
                  </a:cubicBezTo>
                  <a:cubicBezTo>
                    <a:pt x="6157" y="4087"/>
                    <a:pt x="6172" y="4084"/>
                    <a:pt x="6180" y="4079"/>
                  </a:cubicBezTo>
                  <a:lnTo>
                    <a:pt x="6180" y="4079"/>
                  </a:lnTo>
                  <a:cubicBezTo>
                    <a:pt x="6256" y="4197"/>
                    <a:pt x="6271" y="4315"/>
                    <a:pt x="6138" y="4315"/>
                  </a:cubicBezTo>
                  <a:cubicBezTo>
                    <a:pt x="6114" y="4315"/>
                    <a:pt x="6085" y="4311"/>
                    <a:pt x="6050" y="4302"/>
                  </a:cubicBezTo>
                  <a:cubicBezTo>
                    <a:pt x="6047" y="4255"/>
                    <a:pt x="6037" y="4218"/>
                    <a:pt x="6023" y="4191"/>
                  </a:cubicBezTo>
                  <a:lnTo>
                    <a:pt x="6023" y="4191"/>
                  </a:lnTo>
                  <a:cubicBezTo>
                    <a:pt x="6039" y="4178"/>
                    <a:pt x="6051" y="4164"/>
                    <a:pt x="6039" y="4164"/>
                  </a:cubicBezTo>
                  <a:cubicBezTo>
                    <a:pt x="6036" y="4164"/>
                    <a:pt x="6031" y="4165"/>
                    <a:pt x="6023" y="4168"/>
                  </a:cubicBezTo>
                  <a:cubicBezTo>
                    <a:pt x="6020" y="4171"/>
                    <a:pt x="6018" y="4174"/>
                    <a:pt x="6015" y="4177"/>
                  </a:cubicBezTo>
                  <a:lnTo>
                    <a:pt x="6015" y="4177"/>
                  </a:lnTo>
                  <a:cubicBezTo>
                    <a:pt x="5980" y="4123"/>
                    <a:pt x="5923" y="4108"/>
                    <a:pt x="5856" y="4108"/>
                  </a:cubicBezTo>
                  <a:cubicBezTo>
                    <a:pt x="5783" y="4108"/>
                    <a:pt x="5700" y="4125"/>
                    <a:pt x="5621" y="4125"/>
                  </a:cubicBezTo>
                  <a:cubicBezTo>
                    <a:pt x="5550" y="4125"/>
                    <a:pt x="5483" y="4112"/>
                    <a:pt x="5432" y="4060"/>
                  </a:cubicBezTo>
                  <a:cubicBezTo>
                    <a:pt x="5440" y="4019"/>
                    <a:pt x="5462" y="4006"/>
                    <a:pt x="5489" y="4006"/>
                  </a:cubicBezTo>
                  <a:cubicBezTo>
                    <a:pt x="5537" y="4006"/>
                    <a:pt x="5605" y="4045"/>
                    <a:pt x="5659" y="4045"/>
                  </a:cubicBezTo>
                  <a:cubicBezTo>
                    <a:pt x="5674" y="4045"/>
                    <a:pt x="5688" y="4042"/>
                    <a:pt x="5701" y="4034"/>
                  </a:cubicBezTo>
                  <a:cubicBezTo>
                    <a:pt x="5726" y="3896"/>
                    <a:pt x="5787" y="3844"/>
                    <a:pt x="5860" y="3844"/>
                  </a:cubicBezTo>
                  <a:close/>
                  <a:moveTo>
                    <a:pt x="4994" y="4295"/>
                  </a:moveTo>
                  <a:cubicBezTo>
                    <a:pt x="4990" y="4302"/>
                    <a:pt x="4987" y="4310"/>
                    <a:pt x="4984" y="4319"/>
                  </a:cubicBezTo>
                  <a:lnTo>
                    <a:pt x="4984" y="4319"/>
                  </a:lnTo>
                  <a:cubicBezTo>
                    <a:pt x="4988" y="4311"/>
                    <a:pt x="4991" y="4303"/>
                    <a:pt x="4994" y="4295"/>
                  </a:cubicBezTo>
                  <a:close/>
                  <a:moveTo>
                    <a:pt x="1214" y="4278"/>
                  </a:moveTo>
                  <a:cubicBezTo>
                    <a:pt x="1242" y="4278"/>
                    <a:pt x="1257" y="4293"/>
                    <a:pt x="1184" y="4329"/>
                  </a:cubicBezTo>
                  <a:cubicBezTo>
                    <a:pt x="1125" y="4300"/>
                    <a:pt x="1179" y="4278"/>
                    <a:pt x="1214" y="4278"/>
                  </a:cubicBezTo>
                  <a:close/>
                  <a:moveTo>
                    <a:pt x="1958" y="4331"/>
                  </a:moveTo>
                  <a:cubicBezTo>
                    <a:pt x="1954" y="4339"/>
                    <a:pt x="1954" y="4345"/>
                    <a:pt x="1960" y="4345"/>
                  </a:cubicBezTo>
                  <a:cubicBezTo>
                    <a:pt x="1963" y="4345"/>
                    <a:pt x="1966" y="4344"/>
                    <a:pt x="1971" y="4341"/>
                  </a:cubicBezTo>
                  <a:lnTo>
                    <a:pt x="1971" y="4341"/>
                  </a:lnTo>
                  <a:cubicBezTo>
                    <a:pt x="1967" y="4337"/>
                    <a:pt x="1962" y="4334"/>
                    <a:pt x="1958" y="4331"/>
                  </a:cubicBezTo>
                  <a:close/>
                  <a:moveTo>
                    <a:pt x="4092" y="4325"/>
                  </a:moveTo>
                  <a:cubicBezTo>
                    <a:pt x="4076" y="4327"/>
                    <a:pt x="4056" y="4336"/>
                    <a:pt x="4068" y="4346"/>
                  </a:cubicBezTo>
                  <a:lnTo>
                    <a:pt x="4068" y="4346"/>
                  </a:lnTo>
                  <a:cubicBezTo>
                    <a:pt x="4079" y="4341"/>
                    <a:pt x="4087" y="4333"/>
                    <a:pt x="4092" y="4325"/>
                  </a:cubicBezTo>
                  <a:close/>
                  <a:moveTo>
                    <a:pt x="5944" y="4276"/>
                  </a:moveTo>
                  <a:lnTo>
                    <a:pt x="5944" y="4276"/>
                  </a:lnTo>
                  <a:cubicBezTo>
                    <a:pt x="5947" y="4276"/>
                    <a:pt x="5947" y="4284"/>
                    <a:pt x="5943" y="4302"/>
                  </a:cubicBezTo>
                  <a:cubicBezTo>
                    <a:pt x="5917" y="4342"/>
                    <a:pt x="5905" y="4355"/>
                    <a:pt x="5901" y="4355"/>
                  </a:cubicBezTo>
                  <a:cubicBezTo>
                    <a:pt x="5893" y="4355"/>
                    <a:pt x="5934" y="4276"/>
                    <a:pt x="5944" y="4276"/>
                  </a:cubicBezTo>
                  <a:close/>
                  <a:moveTo>
                    <a:pt x="916" y="4225"/>
                  </a:moveTo>
                  <a:cubicBezTo>
                    <a:pt x="971" y="4225"/>
                    <a:pt x="1040" y="4272"/>
                    <a:pt x="942" y="4356"/>
                  </a:cubicBezTo>
                  <a:cubicBezTo>
                    <a:pt x="826" y="4266"/>
                    <a:pt x="865" y="4225"/>
                    <a:pt x="916" y="4225"/>
                  </a:cubicBezTo>
                  <a:close/>
                  <a:moveTo>
                    <a:pt x="4013" y="4212"/>
                  </a:moveTo>
                  <a:cubicBezTo>
                    <a:pt x="4066" y="4212"/>
                    <a:pt x="4120" y="4281"/>
                    <a:pt x="4092" y="4325"/>
                  </a:cubicBezTo>
                  <a:lnTo>
                    <a:pt x="4092" y="4325"/>
                  </a:lnTo>
                  <a:cubicBezTo>
                    <a:pt x="4094" y="4325"/>
                    <a:pt x="4095" y="4325"/>
                    <a:pt x="4097" y="4325"/>
                  </a:cubicBezTo>
                  <a:cubicBezTo>
                    <a:pt x="4113" y="4325"/>
                    <a:pt x="4122" y="4333"/>
                    <a:pt x="4088" y="4356"/>
                  </a:cubicBezTo>
                  <a:cubicBezTo>
                    <a:pt x="4078" y="4353"/>
                    <a:pt x="4071" y="4350"/>
                    <a:pt x="4068" y="4346"/>
                  </a:cubicBezTo>
                  <a:lnTo>
                    <a:pt x="4068" y="4346"/>
                  </a:lnTo>
                  <a:cubicBezTo>
                    <a:pt x="4051" y="4356"/>
                    <a:pt x="4025" y="4361"/>
                    <a:pt x="3990" y="4361"/>
                  </a:cubicBezTo>
                  <a:cubicBezTo>
                    <a:pt x="3972" y="4361"/>
                    <a:pt x="3950" y="4360"/>
                    <a:pt x="3926" y="4356"/>
                  </a:cubicBezTo>
                  <a:cubicBezTo>
                    <a:pt x="3935" y="4248"/>
                    <a:pt x="3974" y="4212"/>
                    <a:pt x="4013" y="4212"/>
                  </a:cubicBezTo>
                  <a:close/>
                  <a:moveTo>
                    <a:pt x="855" y="4347"/>
                  </a:moveTo>
                  <a:cubicBezTo>
                    <a:pt x="864" y="4347"/>
                    <a:pt x="870" y="4356"/>
                    <a:pt x="861" y="4383"/>
                  </a:cubicBezTo>
                  <a:cubicBezTo>
                    <a:pt x="807" y="4383"/>
                    <a:pt x="837" y="4347"/>
                    <a:pt x="855" y="4347"/>
                  </a:cubicBezTo>
                  <a:close/>
                  <a:moveTo>
                    <a:pt x="2377" y="4363"/>
                  </a:moveTo>
                  <a:cubicBezTo>
                    <a:pt x="2380" y="4363"/>
                    <a:pt x="2407" y="4370"/>
                    <a:pt x="2448" y="4383"/>
                  </a:cubicBezTo>
                  <a:cubicBezTo>
                    <a:pt x="2394" y="4370"/>
                    <a:pt x="2374" y="4363"/>
                    <a:pt x="2377" y="4363"/>
                  </a:cubicBezTo>
                  <a:close/>
                  <a:moveTo>
                    <a:pt x="5800" y="4310"/>
                  </a:moveTo>
                  <a:cubicBezTo>
                    <a:pt x="5817" y="4310"/>
                    <a:pt x="5830" y="4329"/>
                    <a:pt x="5808" y="4383"/>
                  </a:cubicBezTo>
                  <a:cubicBezTo>
                    <a:pt x="5744" y="4351"/>
                    <a:pt x="5776" y="4310"/>
                    <a:pt x="5800" y="4310"/>
                  </a:cubicBezTo>
                  <a:close/>
                  <a:moveTo>
                    <a:pt x="6713" y="4386"/>
                  </a:moveTo>
                  <a:cubicBezTo>
                    <a:pt x="6713" y="4386"/>
                    <a:pt x="6712" y="4386"/>
                    <a:pt x="6711" y="4386"/>
                  </a:cubicBezTo>
                  <a:lnTo>
                    <a:pt x="6711" y="4386"/>
                  </a:lnTo>
                  <a:cubicBezTo>
                    <a:pt x="6711" y="4388"/>
                    <a:pt x="6712" y="4390"/>
                    <a:pt x="6713" y="4392"/>
                  </a:cubicBezTo>
                  <a:lnTo>
                    <a:pt x="6713" y="4392"/>
                  </a:lnTo>
                  <a:cubicBezTo>
                    <a:pt x="6725" y="4388"/>
                    <a:pt x="6723" y="4386"/>
                    <a:pt x="6713" y="4386"/>
                  </a:cubicBezTo>
                  <a:close/>
                  <a:moveTo>
                    <a:pt x="6583" y="4345"/>
                  </a:moveTo>
                  <a:cubicBezTo>
                    <a:pt x="6591" y="4345"/>
                    <a:pt x="6595" y="4355"/>
                    <a:pt x="6588" y="4383"/>
                  </a:cubicBezTo>
                  <a:cubicBezTo>
                    <a:pt x="6572" y="4391"/>
                    <a:pt x="6561" y="4394"/>
                    <a:pt x="6554" y="4394"/>
                  </a:cubicBezTo>
                  <a:cubicBezTo>
                    <a:pt x="6529" y="4394"/>
                    <a:pt x="6566" y="4345"/>
                    <a:pt x="6583" y="4345"/>
                  </a:cubicBezTo>
                  <a:close/>
                  <a:moveTo>
                    <a:pt x="741" y="4404"/>
                  </a:moveTo>
                  <a:cubicBezTo>
                    <a:pt x="744" y="4407"/>
                    <a:pt x="746" y="4409"/>
                    <a:pt x="748" y="4409"/>
                  </a:cubicBezTo>
                  <a:cubicBezTo>
                    <a:pt x="750" y="4409"/>
                    <a:pt x="751" y="4408"/>
                    <a:pt x="752" y="4407"/>
                  </a:cubicBezTo>
                  <a:lnTo>
                    <a:pt x="752" y="4407"/>
                  </a:lnTo>
                  <a:cubicBezTo>
                    <a:pt x="748" y="4406"/>
                    <a:pt x="744" y="4405"/>
                    <a:pt x="741" y="4404"/>
                  </a:cubicBezTo>
                  <a:close/>
                  <a:moveTo>
                    <a:pt x="1297" y="4301"/>
                  </a:moveTo>
                  <a:cubicBezTo>
                    <a:pt x="1353" y="4301"/>
                    <a:pt x="1442" y="4377"/>
                    <a:pt x="1291" y="4410"/>
                  </a:cubicBezTo>
                  <a:cubicBezTo>
                    <a:pt x="1241" y="4329"/>
                    <a:pt x="1263" y="4301"/>
                    <a:pt x="1297" y="4301"/>
                  </a:cubicBezTo>
                  <a:close/>
                  <a:moveTo>
                    <a:pt x="2764" y="4374"/>
                  </a:moveTo>
                  <a:cubicBezTo>
                    <a:pt x="2746" y="4374"/>
                    <a:pt x="2716" y="4410"/>
                    <a:pt x="2770" y="4410"/>
                  </a:cubicBezTo>
                  <a:cubicBezTo>
                    <a:pt x="2779" y="4383"/>
                    <a:pt x="2773" y="4374"/>
                    <a:pt x="2764" y="4374"/>
                  </a:cubicBezTo>
                  <a:close/>
                  <a:moveTo>
                    <a:pt x="1592" y="4349"/>
                  </a:moveTo>
                  <a:cubicBezTo>
                    <a:pt x="1589" y="4349"/>
                    <a:pt x="1587" y="4364"/>
                    <a:pt x="1587" y="4410"/>
                  </a:cubicBezTo>
                  <a:cubicBezTo>
                    <a:pt x="1590" y="4416"/>
                    <a:pt x="1593" y="4419"/>
                    <a:pt x="1594" y="4419"/>
                  </a:cubicBezTo>
                  <a:cubicBezTo>
                    <a:pt x="1604" y="4419"/>
                    <a:pt x="1597" y="4349"/>
                    <a:pt x="1592" y="4349"/>
                  </a:cubicBezTo>
                  <a:close/>
                  <a:moveTo>
                    <a:pt x="1725" y="4341"/>
                  </a:moveTo>
                  <a:cubicBezTo>
                    <a:pt x="1712" y="4341"/>
                    <a:pt x="1694" y="4345"/>
                    <a:pt x="1668" y="4356"/>
                  </a:cubicBezTo>
                  <a:cubicBezTo>
                    <a:pt x="1668" y="4407"/>
                    <a:pt x="1682" y="4425"/>
                    <a:pt x="1698" y="4425"/>
                  </a:cubicBezTo>
                  <a:cubicBezTo>
                    <a:pt x="1734" y="4425"/>
                    <a:pt x="1782" y="4341"/>
                    <a:pt x="1725" y="4341"/>
                  </a:cubicBezTo>
                  <a:close/>
                  <a:moveTo>
                    <a:pt x="4757" y="4422"/>
                  </a:moveTo>
                  <a:cubicBezTo>
                    <a:pt x="4754" y="4424"/>
                    <a:pt x="4752" y="4426"/>
                    <a:pt x="4753" y="4426"/>
                  </a:cubicBezTo>
                  <a:cubicBezTo>
                    <a:pt x="4753" y="4426"/>
                    <a:pt x="4755" y="4425"/>
                    <a:pt x="4757" y="4424"/>
                  </a:cubicBezTo>
                  <a:lnTo>
                    <a:pt x="4757" y="4424"/>
                  </a:lnTo>
                  <a:cubicBezTo>
                    <a:pt x="4757" y="4423"/>
                    <a:pt x="4757" y="4422"/>
                    <a:pt x="4757" y="4422"/>
                  </a:cubicBezTo>
                  <a:close/>
                  <a:moveTo>
                    <a:pt x="4114" y="4387"/>
                  </a:moveTo>
                  <a:cubicBezTo>
                    <a:pt x="4121" y="4387"/>
                    <a:pt x="4130" y="4393"/>
                    <a:pt x="4141" y="4410"/>
                  </a:cubicBezTo>
                  <a:cubicBezTo>
                    <a:pt x="4130" y="4427"/>
                    <a:pt x="4121" y="4433"/>
                    <a:pt x="4114" y="4433"/>
                  </a:cubicBezTo>
                  <a:cubicBezTo>
                    <a:pt x="4097" y="4433"/>
                    <a:pt x="4097" y="4387"/>
                    <a:pt x="4114" y="4387"/>
                  </a:cubicBezTo>
                  <a:close/>
                  <a:moveTo>
                    <a:pt x="784" y="4421"/>
                  </a:moveTo>
                  <a:cubicBezTo>
                    <a:pt x="778" y="4427"/>
                    <a:pt x="781" y="4432"/>
                    <a:pt x="800" y="4435"/>
                  </a:cubicBezTo>
                  <a:lnTo>
                    <a:pt x="800" y="4435"/>
                  </a:lnTo>
                  <a:cubicBezTo>
                    <a:pt x="796" y="4430"/>
                    <a:pt x="791" y="4426"/>
                    <a:pt x="784" y="4421"/>
                  </a:cubicBezTo>
                  <a:close/>
                  <a:moveTo>
                    <a:pt x="2607" y="4322"/>
                  </a:moveTo>
                  <a:cubicBezTo>
                    <a:pt x="2603" y="4322"/>
                    <a:pt x="2595" y="4331"/>
                    <a:pt x="2582" y="4356"/>
                  </a:cubicBezTo>
                  <a:cubicBezTo>
                    <a:pt x="2585" y="4364"/>
                    <a:pt x="2587" y="4369"/>
                    <a:pt x="2590" y="4372"/>
                  </a:cubicBezTo>
                  <a:lnTo>
                    <a:pt x="2590" y="4372"/>
                  </a:lnTo>
                  <a:cubicBezTo>
                    <a:pt x="2587" y="4381"/>
                    <a:pt x="2585" y="4393"/>
                    <a:pt x="2582" y="4410"/>
                  </a:cubicBezTo>
                  <a:cubicBezTo>
                    <a:pt x="2587" y="4429"/>
                    <a:pt x="2591" y="4436"/>
                    <a:pt x="2594" y="4436"/>
                  </a:cubicBezTo>
                  <a:cubicBezTo>
                    <a:pt x="2601" y="4436"/>
                    <a:pt x="2603" y="4398"/>
                    <a:pt x="2602" y="4374"/>
                  </a:cubicBezTo>
                  <a:lnTo>
                    <a:pt x="2602" y="4374"/>
                  </a:lnTo>
                  <a:cubicBezTo>
                    <a:pt x="2612" y="4364"/>
                    <a:pt x="2618" y="4322"/>
                    <a:pt x="2607" y="4322"/>
                  </a:cubicBezTo>
                  <a:close/>
                  <a:moveTo>
                    <a:pt x="5492" y="4366"/>
                  </a:moveTo>
                  <a:cubicBezTo>
                    <a:pt x="5563" y="4366"/>
                    <a:pt x="5644" y="4394"/>
                    <a:pt x="5486" y="4437"/>
                  </a:cubicBezTo>
                  <a:cubicBezTo>
                    <a:pt x="5373" y="4387"/>
                    <a:pt x="5429" y="4366"/>
                    <a:pt x="5492" y="4366"/>
                  </a:cubicBezTo>
                  <a:close/>
                  <a:moveTo>
                    <a:pt x="5722" y="4375"/>
                  </a:moveTo>
                  <a:cubicBezTo>
                    <a:pt x="5759" y="4375"/>
                    <a:pt x="5780" y="4391"/>
                    <a:pt x="5701" y="4437"/>
                  </a:cubicBezTo>
                  <a:cubicBezTo>
                    <a:pt x="5592" y="4406"/>
                    <a:pt x="5672" y="4375"/>
                    <a:pt x="5722" y="4375"/>
                  </a:cubicBezTo>
                  <a:close/>
                  <a:moveTo>
                    <a:pt x="5981" y="4383"/>
                  </a:moveTo>
                  <a:cubicBezTo>
                    <a:pt x="6001" y="4383"/>
                    <a:pt x="6010" y="4396"/>
                    <a:pt x="5970" y="4437"/>
                  </a:cubicBezTo>
                  <a:cubicBezTo>
                    <a:pt x="5886" y="4420"/>
                    <a:pt x="5948" y="4383"/>
                    <a:pt x="5981" y="4383"/>
                  </a:cubicBezTo>
                  <a:close/>
                  <a:moveTo>
                    <a:pt x="1641" y="4410"/>
                  </a:moveTo>
                  <a:cubicBezTo>
                    <a:pt x="1607" y="4433"/>
                    <a:pt x="1611" y="4441"/>
                    <a:pt x="1623" y="4441"/>
                  </a:cubicBezTo>
                  <a:cubicBezTo>
                    <a:pt x="1640" y="4441"/>
                    <a:pt x="1672" y="4426"/>
                    <a:pt x="1641" y="4410"/>
                  </a:cubicBezTo>
                  <a:close/>
                  <a:moveTo>
                    <a:pt x="3657" y="4357"/>
                  </a:moveTo>
                  <a:cubicBezTo>
                    <a:pt x="3684" y="4357"/>
                    <a:pt x="3778" y="4451"/>
                    <a:pt x="3733" y="4451"/>
                  </a:cubicBezTo>
                  <a:cubicBezTo>
                    <a:pt x="3724" y="4451"/>
                    <a:pt x="3708" y="4447"/>
                    <a:pt x="3684" y="4437"/>
                  </a:cubicBezTo>
                  <a:cubicBezTo>
                    <a:pt x="3647" y="4377"/>
                    <a:pt x="3645" y="4357"/>
                    <a:pt x="3657" y="4357"/>
                  </a:cubicBezTo>
                  <a:close/>
                  <a:moveTo>
                    <a:pt x="1722" y="4437"/>
                  </a:moveTo>
                  <a:cubicBezTo>
                    <a:pt x="1681" y="4450"/>
                    <a:pt x="1701" y="4457"/>
                    <a:pt x="1722" y="4457"/>
                  </a:cubicBezTo>
                  <a:cubicBezTo>
                    <a:pt x="1742" y="4457"/>
                    <a:pt x="1762" y="4450"/>
                    <a:pt x="1722" y="4437"/>
                  </a:cubicBezTo>
                  <a:close/>
                  <a:moveTo>
                    <a:pt x="1856" y="4437"/>
                  </a:moveTo>
                  <a:lnTo>
                    <a:pt x="1856" y="4437"/>
                  </a:lnTo>
                  <a:cubicBezTo>
                    <a:pt x="1822" y="4460"/>
                    <a:pt x="1826" y="4468"/>
                    <a:pt x="1839" y="4468"/>
                  </a:cubicBezTo>
                  <a:cubicBezTo>
                    <a:pt x="1855" y="4468"/>
                    <a:pt x="1887" y="4452"/>
                    <a:pt x="1856" y="4437"/>
                  </a:cubicBezTo>
                  <a:close/>
                  <a:moveTo>
                    <a:pt x="1772" y="4407"/>
                  </a:moveTo>
                  <a:cubicBezTo>
                    <a:pt x="1764" y="4407"/>
                    <a:pt x="1756" y="4422"/>
                    <a:pt x="1748" y="4464"/>
                  </a:cubicBezTo>
                  <a:cubicBezTo>
                    <a:pt x="1761" y="4476"/>
                    <a:pt x="1770" y="4481"/>
                    <a:pt x="1776" y="4481"/>
                  </a:cubicBezTo>
                  <a:cubicBezTo>
                    <a:pt x="1802" y="4481"/>
                    <a:pt x="1790" y="4407"/>
                    <a:pt x="1772" y="4407"/>
                  </a:cubicBezTo>
                  <a:close/>
                  <a:moveTo>
                    <a:pt x="2607" y="4458"/>
                  </a:moveTo>
                  <a:cubicBezTo>
                    <a:pt x="2602" y="4458"/>
                    <a:pt x="2594" y="4460"/>
                    <a:pt x="2582" y="4464"/>
                  </a:cubicBezTo>
                  <a:cubicBezTo>
                    <a:pt x="2575" y="4478"/>
                    <a:pt x="2577" y="4483"/>
                    <a:pt x="2583" y="4483"/>
                  </a:cubicBezTo>
                  <a:cubicBezTo>
                    <a:pt x="2595" y="4483"/>
                    <a:pt x="2625" y="4458"/>
                    <a:pt x="2607" y="4458"/>
                  </a:cubicBezTo>
                  <a:close/>
                  <a:moveTo>
                    <a:pt x="565" y="3899"/>
                  </a:moveTo>
                  <a:cubicBezTo>
                    <a:pt x="861" y="3899"/>
                    <a:pt x="673" y="4356"/>
                    <a:pt x="565" y="4491"/>
                  </a:cubicBezTo>
                  <a:cubicBezTo>
                    <a:pt x="539" y="4410"/>
                    <a:pt x="539" y="4356"/>
                    <a:pt x="512" y="4276"/>
                  </a:cubicBezTo>
                  <a:cubicBezTo>
                    <a:pt x="243" y="4034"/>
                    <a:pt x="781" y="4168"/>
                    <a:pt x="565" y="3899"/>
                  </a:cubicBezTo>
                  <a:close/>
                  <a:moveTo>
                    <a:pt x="718" y="4290"/>
                  </a:moveTo>
                  <a:cubicBezTo>
                    <a:pt x="738" y="4290"/>
                    <a:pt x="762" y="4392"/>
                    <a:pt x="752" y="4407"/>
                  </a:cubicBezTo>
                  <a:lnTo>
                    <a:pt x="752" y="4407"/>
                  </a:lnTo>
                  <a:cubicBezTo>
                    <a:pt x="763" y="4411"/>
                    <a:pt x="775" y="4416"/>
                    <a:pt x="784" y="4421"/>
                  </a:cubicBezTo>
                  <a:lnTo>
                    <a:pt x="784" y="4421"/>
                  </a:lnTo>
                  <a:cubicBezTo>
                    <a:pt x="793" y="4412"/>
                    <a:pt x="827" y="4401"/>
                    <a:pt x="846" y="4401"/>
                  </a:cubicBezTo>
                  <a:cubicBezTo>
                    <a:pt x="864" y="4401"/>
                    <a:pt x="870" y="4410"/>
                    <a:pt x="834" y="4437"/>
                  </a:cubicBezTo>
                  <a:cubicBezTo>
                    <a:pt x="819" y="4437"/>
                    <a:pt x="808" y="4436"/>
                    <a:pt x="800" y="4435"/>
                  </a:cubicBezTo>
                  <a:lnTo>
                    <a:pt x="800" y="4435"/>
                  </a:lnTo>
                  <a:cubicBezTo>
                    <a:pt x="817" y="4456"/>
                    <a:pt x="801" y="4481"/>
                    <a:pt x="700" y="4491"/>
                  </a:cubicBezTo>
                  <a:cubicBezTo>
                    <a:pt x="652" y="4423"/>
                    <a:pt x="676" y="4401"/>
                    <a:pt x="713" y="4401"/>
                  </a:cubicBezTo>
                  <a:cubicBezTo>
                    <a:pt x="722" y="4401"/>
                    <a:pt x="732" y="4402"/>
                    <a:pt x="741" y="4404"/>
                  </a:cubicBezTo>
                  <a:lnTo>
                    <a:pt x="741" y="4404"/>
                  </a:lnTo>
                  <a:cubicBezTo>
                    <a:pt x="732" y="4395"/>
                    <a:pt x="719" y="4372"/>
                    <a:pt x="700" y="4329"/>
                  </a:cubicBezTo>
                  <a:cubicBezTo>
                    <a:pt x="705" y="4301"/>
                    <a:pt x="711" y="4290"/>
                    <a:pt x="718" y="4290"/>
                  </a:cubicBezTo>
                  <a:close/>
                  <a:moveTo>
                    <a:pt x="1235" y="4460"/>
                  </a:moveTo>
                  <a:cubicBezTo>
                    <a:pt x="1249" y="4460"/>
                    <a:pt x="1260" y="4468"/>
                    <a:pt x="1238" y="4491"/>
                  </a:cubicBezTo>
                  <a:cubicBezTo>
                    <a:pt x="1191" y="4475"/>
                    <a:pt x="1216" y="4460"/>
                    <a:pt x="1235" y="4460"/>
                  </a:cubicBezTo>
                  <a:close/>
                  <a:moveTo>
                    <a:pt x="6304" y="4440"/>
                  </a:moveTo>
                  <a:cubicBezTo>
                    <a:pt x="6335" y="4440"/>
                    <a:pt x="6366" y="4461"/>
                    <a:pt x="6292" y="4491"/>
                  </a:cubicBezTo>
                  <a:cubicBezTo>
                    <a:pt x="6256" y="4454"/>
                    <a:pt x="6280" y="4440"/>
                    <a:pt x="6304" y="4440"/>
                  </a:cubicBezTo>
                  <a:close/>
                  <a:moveTo>
                    <a:pt x="2701" y="4353"/>
                  </a:moveTo>
                  <a:cubicBezTo>
                    <a:pt x="2689" y="4353"/>
                    <a:pt x="2675" y="4375"/>
                    <a:pt x="2663" y="4437"/>
                  </a:cubicBezTo>
                  <a:cubicBezTo>
                    <a:pt x="2688" y="4478"/>
                    <a:pt x="2706" y="4494"/>
                    <a:pt x="2718" y="4494"/>
                  </a:cubicBezTo>
                  <a:cubicBezTo>
                    <a:pt x="2753" y="4494"/>
                    <a:pt x="2732" y="4353"/>
                    <a:pt x="2701" y="4353"/>
                  </a:cubicBezTo>
                  <a:close/>
                  <a:moveTo>
                    <a:pt x="1624" y="4452"/>
                  </a:moveTo>
                  <a:cubicBezTo>
                    <a:pt x="1615" y="4452"/>
                    <a:pt x="1603" y="4456"/>
                    <a:pt x="1587" y="4464"/>
                  </a:cubicBezTo>
                  <a:cubicBezTo>
                    <a:pt x="1594" y="4492"/>
                    <a:pt x="1605" y="4502"/>
                    <a:pt x="1615" y="4502"/>
                  </a:cubicBezTo>
                  <a:cubicBezTo>
                    <a:pt x="1638" y="4502"/>
                    <a:pt x="1657" y="4452"/>
                    <a:pt x="1624" y="4452"/>
                  </a:cubicBezTo>
                  <a:close/>
                  <a:moveTo>
                    <a:pt x="1722" y="4491"/>
                  </a:moveTo>
                  <a:cubicBezTo>
                    <a:pt x="1704" y="4509"/>
                    <a:pt x="1707" y="4515"/>
                    <a:pt x="1716" y="4515"/>
                  </a:cubicBezTo>
                  <a:cubicBezTo>
                    <a:pt x="1734" y="4515"/>
                    <a:pt x="1775" y="4491"/>
                    <a:pt x="1722" y="4491"/>
                  </a:cubicBezTo>
                  <a:close/>
                  <a:moveTo>
                    <a:pt x="4525" y="4102"/>
                  </a:moveTo>
                  <a:cubicBezTo>
                    <a:pt x="4642" y="4102"/>
                    <a:pt x="4772" y="4172"/>
                    <a:pt x="4760" y="4329"/>
                  </a:cubicBezTo>
                  <a:cubicBezTo>
                    <a:pt x="4760" y="4366"/>
                    <a:pt x="4759" y="4397"/>
                    <a:pt x="4757" y="4422"/>
                  </a:cubicBezTo>
                  <a:lnTo>
                    <a:pt x="4757" y="4422"/>
                  </a:lnTo>
                  <a:cubicBezTo>
                    <a:pt x="4770" y="4413"/>
                    <a:pt x="4804" y="4394"/>
                    <a:pt x="4807" y="4394"/>
                  </a:cubicBezTo>
                  <a:lnTo>
                    <a:pt x="4807" y="4394"/>
                  </a:lnTo>
                  <a:cubicBezTo>
                    <a:pt x="4809" y="4394"/>
                    <a:pt x="4804" y="4399"/>
                    <a:pt x="4787" y="4410"/>
                  </a:cubicBezTo>
                  <a:cubicBezTo>
                    <a:pt x="4771" y="4418"/>
                    <a:pt x="4762" y="4422"/>
                    <a:pt x="4757" y="4424"/>
                  </a:cubicBezTo>
                  <a:lnTo>
                    <a:pt x="4757" y="4424"/>
                  </a:lnTo>
                  <a:cubicBezTo>
                    <a:pt x="4752" y="4491"/>
                    <a:pt x="4741" y="4516"/>
                    <a:pt x="4726" y="4516"/>
                  </a:cubicBezTo>
                  <a:cubicBezTo>
                    <a:pt x="4681" y="4516"/>
                    <a:pt x="4597" y="4294"/>
                    <a:pt x="4515" y="4294"/>
                  </a:cubicBezTo>
                  <a:cubicBezTo>
                    <a:pt x="4489" y="4294"/>
                    <a:pt x="4462" y="4319"/>
                    <a:pt x="4437" y="4383"/>
                  </a:cubicBezTo>
                  <a:cubicBezTo>
                    <a:pt x="4319" y="4265"/>
                    <a:pt x="4334" y="4180"/>
                    <a:pt x="4399" y="4136"/>
                  </a:cubicBezTo>
                  <a:lnTo>
                    <a:pt x="4399" y="4136"/>
                  </a:lnTo>
                  <a:cubicBezTo>
                    <a:pt x="4400" y="4147"/>
                    <a:pt x="4403" y="4166"/>
                    <a:pt x="4410" y="4195"/>
                  </a:cubicBezTo>
                  <a:cubicBezTo>
                    <a:pt x="4429" y="4218"/>
                    <a:pt x="4439" y="4227"/>
                    <a:pt x="4444" y="4227"/>
                  </a:cubicBezTo>
                  <a:cubicBezTo>
                    <a:pt x="4459" y="4227"/>
                    <a:pt x="4428" y="4151"/>
                    <a:pt x="4410" y="4129"/>
                  </a:cubicBezTo>
                  <a:lnTo>
                    <a:pt x="4410" y="4129"/>
                  </a:lnTo>
                  <a:cubicBezTo>
                    <a:pt x="4442" y="4111"/>
                    <a:pt x="4483" y="4102"/>
                    <a:pt x="4525" y="4102"/>
                  </a:cubicBezTo>
                  <a:close/>
                  <a:moveTo>
                    <a:pt x="2403" y="4486"/>
                  </a:moveTo>
                  <a:cubicBezTo>
                    <a:pt x="2419" y="4486"/>
                    <a:pt x="2428" y="4495"/>
                    <a:pt x="2394" y="4518"/>
                  </a:cubicBezTo>
                  <a:cubicBezTo>
                    <a:pt x="2347" y="4502"/>
                    <a:pt x="2381" y="4486"/>
                    <a:pt x="2403" y="4486"/>
                  </a:cubicBezTo>
                  <a:close/>
                  <a:moveTo>
                    <a:pt x="1907" y="4460"/>
                  </a:moveTo>
                  <a:lnTo>
                    <a:pt x="1907" y="4460"/>
                  </a:lnTo>
                  <a:cubicBezTo>
                    <a:pt x="1902" y="4460"/>
                    <a:pt x="1894" y="4468"/>
                    <a:pt x="1883" y="4491"/>
                  </a:cubicBezTo>
                  <a:cubicBezTo>
                    <a:pt x="1889" y="4513"/>
                    <a:pt x="1894" y="4522"/>
                    <a:pt x="1899" y="4522"/>
                  </a:cubicBezTo>
                  <a:cubicBezTo>
                    <a:pt x="1913" y="4522"/>
                    <a:pt x="1920" y="4460"/>
                    <a:pt x="1907" y="4460"/>
                  </a:cubicBezTo>
                  <a:close/>
                  <a:moveTo>
                    <a:pt x="2544" y="4089"/>
                  </a:moveTo>
                  <a:cubicBezTo>
                    <a:pt x="2711" y="4089"/>
                    <a:pt x="2949" y="4541"/>
                    <a:pt x="2682" y="4541"/>
                  </a:cubicBezTo>
                  <a:cubicBezTo>
                    <a:pt x="2648" y="4541"/>
                    <a:pt x="2606" y="4534"/>
                    <a:pt x="2555" y="4518"/>
                  </a:cubicBezTo>
                  <a:cubicBezTo>
                    <a:pt x="2555" y="4437"/>
                    <a:pt x="2448" y="4356"/>
                    <a:pt x="2421" y="4276"/>
                  </a:cubicBezTo>
                  <a:cubicBezTo>
                    <a:pt x="2439" y="4140"/>
                    <a:pt x="2487" y="4089"/>
                    <a:pt x="2544" y="4089"/>
                  </a:cubicBezTo>
                  <a:close/>
                  <a:moveTo>
                    <a:pt x="5334" y="4451"/>
                  </a:moveTo>
                  <a:cubicBezTo>
                    <a:pt x="5369" y="4451"/>
                    <a:pt x="5393" y="4476"/>
                    <a:pt x="5324" y="4544"/>
                  </a:cubicBezTo>
                  <a:cubicBezTo>
                    <a:pt x="5216" y="4498"/>
                    <a:pt x="5286" y="4451"/>
                    <a:pt x="5334" y="4451"/>
                  </a:cubicBezTo>
                  <a:close/>
                  <a:moveTo>
                    <a:pt x="6052" y="4436"/>
                  </a:moveTo>
                  <a:cubicBezTo>
                    <a:pt x="6106" y="4436"/>
                    <a:pt x="6174" y="4511"/>
                    <a:pt x="6023" y="4544"/>
                  </a:cubicBezTo>
                  <a:cubicBezTo>
                    <a:pt x="5993" y="4463"/>
                    <a:pt x="6020" y="4436"/>
                    <a:pt x="6052" y="4436"/>
                  </a:cubicBezTo>
                  <a:close/>
                  <a:moveTo>
                    <a:pt x="3354" y="4502"/>
                  </a:moveTo>
                  <a:cubicBezTo>
                    <a:pt x="3376" y="4502"/>
                    <a:pt x="3402" y="4548"/>
                    <a:pt x="3360" y="4548"/>
                  </a:cubicBezTo>
                  <a:cubicBezTo>
                    <a:pt x="3353" y="4548"/>
                    <a:pt x="3345" y="4547"/>
                    <a:pt x="3335" y="4544"/>
                  </a:cubicBezTo>
                  <a:cubicBezTo>
                    <a:pt x="3335" y="4513"/>
                    <a:pt x="3344" y="4502"/>
                    <a:pt x="3354" y="4502"/>
                  </a:cubicBezTo>
                  <a:close/>
                  <a:moveTo>
                    <a:pt x="2038" y="4468"/>
                  </a:moveTo>
                  <a:cubicBezTo>
                    <a:pt x="2031" y="4468"/>
                    <a:pt x="2023" y="4481"/>
                    <a:pt x="2017" y="4518"/>
                  </a:cubicBezTo>
                  <a:cubicBezTo>
                    <a:pt x="2033" y="4544"/>
                    <a:pt x="2044" y="4554"/>
                    <a:pt x="2050" y="4554"/>
                  </a:cubicBezTo>
                  <a:cubicBezTo>
                    <a:pt x="2070" y="4554"/>
                    <a:pt x="2056" y="4468"/>
                    <a:pt x="2038" y="4468"/>
                  </a:cubicBezTo>
                  <a:close/>
                  <a:moveTo>
                    <a:pt x="1809" y="4506"/>
                  </a:moveTo>
                  <a:cubicBezTo>
                    <a:pt x="1802" y="4506"/>
                    <a:pt x="1792" y="4509"/>
                    <a:pt x="1775" y="4518"/>
                  </a:cubicBezTo>
                  <a:cubicBezTo>
                    <a:pt x="1768" y="4546"/>
                    <a:pt x="1772" y="4555"/>
                    <a:pt x="1780" y="4555"/>
                  </a:cubicBezTo>
                  <a:cubicBezTo>
                    <a:pt x="1798" y="4555"/>
                    <a:pt x="1835" y="4506"/>
                    <a:pt x="1809" y="4506"/>
                  </a:cubicBezTo>
                  <a:close/>
                  <a:moveTo>
                    <a:pt x="6202" y="4442"/>
                  </a:moveTo>
                  <a:cubicBezTo>
                    <a:pt x="6253" y="4442"/>
                    <a:pt x="6319" y="4567"/>
                    <a:pt x="6261" y="4567"/>
                  </a:cubicBezTo>
                  <a:cubicBezTo>
                    <a:pt x="6241" y="4567"/>
                    <a:pt x="6209" y="4553"/>
                    <a:pt x="6158" y="4518"/>
                  </a:cubicBezTo>
                  <a:cubicBezTo>
                    <a:pt x="6164" y="4462"/>
                    <a:pt x="6182" y="4442"/>
                    <a:pt x="6202" y="4442"/>
                  </a:cubicBezTo>
                  <a:close/>
                  <a:moveTo>
                    <a:pt x="1511" y="4521"/>
                  </a:moveTo>
                  <a:cubicBezTo>
                    <a:pt x="1507" y="4521"/>
                    <a:pt x="1497" y="4527"/>
                    <a:pt x="1480" y="4544"/>
                  </a:cubicBezTo>
                  <a:cubicBezTo>
                    <a:pt x="1480" y="4561"/>
                    <a:pt x="1483" y="4568"/>
                    <a:pt x="1488" y="4568"/>
                  </a:cubicBezTo>
                  <a:cubicBezTo>
                    <a:pt x="1502" y="4568"/>
                    <a:pt x="1525" y="4521"/>
                    <a:pt x="1511" y="4521"/>
                  </a:cubicBezTo>
                  <a:close/>
                  <a:moveTo>
                    <a:pt x="1668" y="4521"/>
                  </a:moveTo>
                  <a:cubicBezTo>
                    <a:pt x="1661" y="4521"/>
                    <a:pt x="1652" y="4527"/>
                    <a:pt x="1641" y="4544"/>
                  </a:cubicBezTo>
                  <a:cubicBezTo>
                    <a:pt x="1652" y="4561"/>
                    <a:pt x="1661" y="4568"/>
                    <a:pt x="1668" y="4568"/>
                  </a:cubicBezTo>
                  <a:cubicBezTo>
                    <a:pt x="1686" y="4568"/>
                    <a:pt x="1686" y="4521"/>
                    <a:pt x="1668" y="4521"/>
                  </a:cubicBezTo>
                  <a:close/>
                  <a:moveTo>
                    <a:pt x="1398" y="4505"/>
                  </a:moveTo>
                  <a:cubicBezTo>
                    <a:pt x="1380" y="4505"/>
                    <a:pt x="1369" y="4522"/>
                    <a:pt x="1399" y="4571"/>
                  </a:cubicBezTo>
                  <a:cubicBezTo>
                    <a:pt x="1484" y="4554"/>
                    <a:pt x="1429" y="4505"/>
                    <a:pt x="1398" y="4505"/>
                  </a:cubicBezTo>
                  <a:close/>
                  <a:moveTo>
                    <a:pt x="4888" y="4556"/>
                  </a:moveTo>
                  <a:cubicBezTo>
                    <a:pt x="4892" y="4556"/>
                    <a:pt x="4894" y="4560"/>
                    <a:pt x="4894" y="4571"/>
                  </a:cubicBezTo>
                  <a:cubicBezTo>
                    <a:pt x="4883" y="4583"/>
                    <a:pt x="4876" y="4587"/>
                    <a:pt x="4873" y="4587"/>
                  </a:cubicBezTo>
                  <a:cubicBezTo>
                    <a:pt x="4864" y="4587"/>
                    <a:pt x="4880" y="4556"/>
                    <a:pt x="4888" y="4556"/>
                  </a:cubicBezTo>
                  <a:close/>
                  <a:moveTo>
                    <a:pt x="1332" y="4508"/>
                  </a:moveTo>
                  <a:cubicBezTo>
                    <a:pt x="1321" y="4508"/>
                    <a:pt x="1324" y="4531"/>
                    <a:pt x="1372" y="4598"/>
                  </a:cubicBezTo>
                  <a:cubicBezTo>
                    <a:pt x="1424" y="4581"/>
                    <a:pt x="1354" y="4508"/>
                    <a:pt x="1332" y="4508"/>
                  </a:cubicBezTo>
                  <a:close/>
                  <a:moveTo>
                    <a:pt x="2011" y="4538"/>
                  </a:moveTo>
                  <a:cubicBezTo>
                    <a:pt x="1999" y="4538"/>
                    <a:pt x="1928" y="4598"/>
                    <a:pt x="1964" y="4598"/>
                  </a:cubicBezTo>
                  <a:cubicBezTo>
                    <a:pt x="2008" y="4553"/>
                    <a:pt x="2017" y="4538"/>
                    <a:pt x="2011" y="4538"/>
                  </a:cubicBezTo>
                  <a:close/>
                  <a:moveTo>
                    <a:pt x="5022" y="4597"/>
                  </a:moveTo>
                  <a:cubicBezTo>
                    <a:pt x="5023" y="4598"/>
                    <a:pt x="5025" y="4599"/>
                    <a:pt x="5026" y="4599"/>
                  </a:cubicBezTo>
                  <a:cubicBezTo>
                    <a:pt x="5027" y="4599"/>
                    <a:pt x="5028" y="4599"/>
                    <a:pt x="5029" y="4598"/>
                  </a:cubicBezTo>
                  <a:cubicBezTo>
                    <a:pt x="5026" y="4598"/>
                    <a:pt x="5024" y="4597"/>
                    <a:pt x="5022" y="4597"/>
                  </a:cubicBezTo>
                  <a:close/>
                  <a:moveTo>
                    <a:pt x="5121" y="4551"/>
                  </a:moveTo>
                  <a:cubicBezTo>
                    <a:pt x="5118" y="4551"/>
                    <a:pt x="5114" y="4556"/>
                    <a:pt x="5109" y="4571"/>
                  </a:cubicBezTo>
                  <a:cubicBezTo>
                    <a:pt x="5116" y="4596"/>
                    <a:pt x="5120" y="4605"/>
                    <a:pt x="5124" y="4605"/>
                  </a:cubicBezTo>
                  <a:cubicBezTo>
                    <a:pt x="5132" y="4605"/>
                    <a:pt x="5131" y="4551"/>
                    <a:pt x="5121" y="4551"/>
                  </a:cubicBezTo>
                  <a:close/>
                  <a:moveTo>
                    <a:pt x="5845" y="4442"/>
                  </a:moveTo>
                  <a:cubicBezTo>
                    <a:pt x="5868" y="4442"/>
                    <a:pt x="5960" y="4607"/>
                    <a:pt x="5933" y="4607"/>
                  </a:cubicBezTo>
                  <a:cubicBezTo>
                    <a:pt x="5924" y="4607"/>
                    <a:pt x="5902" y="4590"/>
                    <a:pt x="5862" y="4544"/>
                  </a:cubicBezTo>
                  <a:cubicBezTo>
                    <a:pt x="5837" y="4469"/>
                    <a:pt x="5835" y="4442"/>
                    <a:pt x="5845" y="4442"/>
                  </a:cubicBezTo>
                  <a:close/>
                  <a:moveTo>
                    <a:pt x="5469" y="4476"/>
                  </a:moveTo>
                  <a:cubicBezTo>
                    <a:pt x="5560" y="4476"/>
                    <a:pt x="5665" y="4616"/>
                    <a:pt x="5504" y="4616"/>
                  </a:cubicBezTo>
                  <a:cubicBezTo>
                    <a:pt x="5472" y="4616"/>
                    <a:pt x="5431" y="4611"/>
                    <a:pt x="5378" y="4598"/>
                  </a:cubicBezTo>
                  <a:cubicBezTo>
                    <a:pt x="5386" y="4507"/>
                    <a:pt x="5426" y="4476"/>
                    <a:pt x="5469" y="4476"/>
                  </a:cubicBezTo>
                  <a:close/>
                  <a:moveTo>
                    <a:pt x="4211" y="4406"/>
                  </a:moveTo>
                  <a:cubicBezTo>
                    <a:pt x="4252" y="4406"/>
                    <a:pt x="4313" y="4462"/>
                    <a:pt x="4410" y="4518"/>
                  </a:cubicBezTo>
                  <a:cubicBezTo>
                    <a:pt x="4514" y="4600"/>
                    <a:pt x="4518" y="4623"/>
                    <a:pt x="4475" y="4623"/>
                  </a:cubicBezTo>
                  <a:cubicBezTo>
                    <a:pt x="4423" y="4623"/>
                    <a:pt x="4300" y="4588"/>
                    <a:pt x="4209" y="4588"/>
                  </a:cubicBezTo>
                  <a:cubicBezTo>
                    <a:pt x="4183" y="4588"/>
                    <a:pt x="4160" y="4591"/>
                    <a:pt x="4141" y="4598"/>
                  </a:cubicBezTo>
                  <a:cubicBezTo>
                    <a:pt x="4154" y="4455"/>
                    <a:pt x="4174" y="4406"/>
                    <a:pt x="4211" y="4406"/>
                  </a:cubicBezTo>
                  <a:close/>
                  <a:moveTo>
                    <a:pt x="1736" y="4545"/>
                  </a:moveTo>
                  <a:cubicBezTo>
                    <a:pt x="1728" y="4545"/>
                    <a:pt x="1722" y="4559"/>
                    <a:pt x="1722" y="4598"/>
                  </a:cubicBezTo>
                  <a:cubicBezTo>
                    <a:pt x="1741" y="4617"/>
                    <a:pt x="1753" y="4624"/>
                    <a:pt x="1760" y="4624"/>
                  </a:cubicBezTo>
                  <a:cubicBezTo>
                    <a:pt x="1784" y="4624"/>
                    <a:pt x="1755" y="4545"/>
                    <a:pt x="1736" y="4545"/>
                  </a:cubicBezTo>
                  <a:close/>
                  <a:moveTo>
                    <a:pt x="2612" y="4577"/>
                  </a:moveTo>
                  <a:cubicBezTo>
                    <a:pt x="2627" y="4577"/>
                    <a:pt x="2627" y="4589"/>
                    <a:pt x="2582" y="4625"/>
                  </a:cubicBezTo>
                  <a:cubicBezTo>
                    <a:pt x="2492" y="4625"/>
                    <a:pt x="2582" y="4577"/>
                    <a:pt x="2612" y="4577"/>
                  </a:cubicBezTo>
                  <a:close/>
                  <a:moveTo>
                    <a:pt x="3450" y="4574"/>
                  </a:moveTo>
                  <a:cubicBezTo>
                    <a:pt x="3474" y="4574"/>
                    <a:pt x="3491" y="4589"/>
                    <a:pt x="3442" y="4625"/>
                  </a:cubicBezTo>
                  <a:cubicBezTo>
                    <a:pt x="3383" y="4596"/>
                    <a:pt x="3421" y="4574"/>
                    <a:pt x="3450" y="4574"/>
                  </a:cubicBezTo>
                  <a:close/>
                  <a:moveTo>
                    <a:pt x="6636" y="4613"/>
                  </a:moveTo>
                  <a:cubicBezTo>
                    <a:pt x="6654" y="4613"/>
                    <a:pt x="6696" y="4625"/>
                    <a:pt x="6642" y="4625"/>
                  </a:cubicBezTo>
                  <a:cubicBezTo>
                    <a:pt x="6624" y="4616"/>
                    <a:pt x="6627" y="4613"/>
                    <a:pt x="6636" y="4613"/>
                  </a:cubicBezTo>
                  <a:close/>
                  <a:moveTo>
                    <a:pt x="5667" y="4595"/>
                  </a:moveTo>
                  <a:cubicBezTo>
                    <a:pt x="5676" y="4595"/>
                    <a:pt x="5681" y="4602"/>
                    <a:pt x="5674" y="4625"/>
                  </a:cubicBezTo>
                  <a:cubicBezTo>
                    <a:pt x="5661" y="4628"/>
                    <a:pt x="5652" y="4630"/>
                    <a:pt x="5646" y="4630"/>
                  </a:cubicBezTo>
                  <a:cubicBezTo>
                    <a:pt x="5611" y="4630"/>
                    <a:pt x="5648" y="4595"/>
                    <a:pt x="5667" y="4595"/>
                  </a:cubicBezTo>
                  <a:close/>
                  <a:moveTo>
                    <a:pt x="3218" y="3764"/>
                  </a:moveTo>
                  <a:cubicBezTo>
                    <a:pt x="3267" y="3764"/>
                    <a:pt x="3300" y="4003"/>
                    <a:pt x="3415" y="4060"/>
                  </a:cubicBezTo>
                  <a:cubicBezTo>
                    <a:pt x="3365" y="4086"/>
                    <a:pt x="3362" y="4275"/>
                    <a:pt x="3493" y="4343"/>
                  </a:cubicBezTo>
                  <a:lnTo>
                    <a:pt x="3493" y="4343"/>
                  </a:lnTo>
                  <a:cubicBezTo>
                    <a:pt x="3400" y="4347"/>
                    <a:pt x="3153" y="4555"/>
                    <a:pt x="2966" y="4631"/>
                  </a:cubicBezTo>
                  <a:lnTo>
                    <a:pt x="2966" y="4631"/>
                  </a:lnTo>
                  <a:cubicBezTo>
                    <a:pt x="3022" y="4581"/>
                    <a:pt x="2996" y="4453"/>
                    <a:pt x="3039" y="4410"/>
                  </a:cubicBezTo>
                  <a:cubicBezTo>
                    <a:pt x="3116" y="4391"/>
                    <a:pt x="3124" y="4375"/>
                    <a:pt x="3109" y="4354"/>
                  </a:cubicBezTo>
                  <a:lnTo>
                    <a:pt x="3109" y="4354"/>
                  </a:lnTo>
                  <a:cubicBezTo>
                    <a:pt x="3112" y="4355"/>
                    <a:pt x="3116" y="4356"/>
                    <a:pt x="3120" y="4356"/>
                  </a:cubicBezTo>
                  <a:cubicBezTo>
                    <a:pt x="3151" y="4325"/>
                    <a:pt x="3133" y="4314"/>
                    <a:pt x="3109" y="4314"/>
                  </a:cubicBezTo>
                  <a:cubicBezTo>
                    <a:pt x="3098" y="4314"/>
                    <a:pt x="3086" y="4316"/>
                    <a:pt x="3077" y="4320"/>
                  </a:cubicBezTo>
                  <a:lnTo>
                    <a:pt x="3077" y="4320"/>
                  </a:lnTo>
                  <a:cubicBezTo>
                    <a:pt x="3090" y="4333"/>
                    <a:pt x="3102" y="4344"/>
                    <a:pt x="3109" y="4354"/>
                  </a:cubicBezTo>
                  <a:lnTo>
                    <a:pt x="3109" y="4354"/>
                  </a:lnTo>
                  <a:cubicBezTo>
                    <a:pt x="3052" y="4343"/>
                    <a:pt x="3057" y="4328"/>
                    <a:pt x="3077" y="4320"/>
                  </a:cubicBezTo>
                  <a:lnTo>
                    <a:pt x="3077" y="4320"/>
                  </a:lnTo>
                  <a:cubicBezTo>
                    <a:pt x="3041" y="4283"/>
                    <a:pt x="3002" y="4230"/>
                    <a:pt x="3066" y="4141"/>
                  </a:cubicBezTo>
                  <a:cubicBezTo>
                    <a:pt x="2918" y="4104"/>
                    <a:pt x="2910" y="4017"/>
                    <a:pt x="2989" y="3957"/>
                  </a:cubicBezTo>
                  <a:lnTo>
                    <a:pt x="2989" y="3957"/>
                  </a:lnTo>
                  <a:lnTo>
                    <a:pt x="3012" y="3980"/>
                  </a:lnTo>
                  <a:cubicBezTo>
                    <a:pt x="3032" y="3966"/>
                    <a:pt x="3041" y="3946"/>
                    <a:pt x="3042" y="3926"/>
                  </a:cubicBezTo>
                  <a:lnTo>
                    <a:pt x="3042" y="3926"/>
                  </a:lnTo>
                  <a:cubicBezTo>
                    <a:pt x="3072" y="3914"/>
                    <a:pt x="3107" y="3904"/>
                    <a:pt x="3147" y="3899"/>
                  </a:cubicBezTo>
                  <a:cubicBezTo>
                    <a:pt x="3177" y="3801"/>
                    <a:pt x="3199" y="3764"/>
                    <a:pt x="3218" y="3764"/>
                  </a:cubicBezTo>
                  <a:close/>
                  <a:moveTo>
                    <a:pt x="6080" y="4559"/>
                  </a:moveTo>
                  <a:cubicBezTo>
                    <a:pt x="6102" y="4559"/>
                    <a:pt x="6110" y="4637"/>
                    <a:pt x="6088" y="4637"/>
                  </a:cubicBezTo>
                  <a:cubicBezTo>
                    <a:pt x="6080" y="4637"/>
                    <a:pt x="6067" y="4627"/>
                    <a:pt x="6050" y="4598"/>
                  </a:cubicBezTo>
                  <a:cubicBezTo>
                    <a:pt x="6062" y="4570"/>
                    <a:pt x="6072" y="4559"/>
                    <a:pt x="6080" y="4559"/>
                  </a:cubicBezTo>
                  <a:close/>
                  <a:moveTo>
                    <a:pt x="1856" y="4580"/>
                  </a:moveTo>
                  <a:cubicBezTo>
                    <a:pt x="1851" y="4580"/>
                    <a:pt x="1843" y="4591"/>
                    <a:pt x="1829" y="4625"/>
                  </a:cubicBezTo>
                  <a:cubicBezTo>
                    <a:pt x="1834" y="4639"/>
                    <a:pt x="1838" y="4644"/>
                    <a:pt x="1842" y="4644"/>
                  </a:cubicBezTo>
                  <a:cubicBezTo>
                    <a:pt x="1857" y="4644"/>
                    <a:pt x="1866" y="4580"/>
                    <a:pt x="1856" y="4580"/>
                  </a:cubicBezTo>
                  <a:close/>
                  <a:moveTo>
                    <a:pt x="3559" y="4518"/>
                  </a:moveTo>
                  <a:cubicBezTo>
                    <a:pt x="3625" y="4518"/>
                    <a:pt x="3603" y="4651"/>
                    <a:pt x="3560" y="4651"/>
                  </a:cubicBezTo>
                  <a:cubicBezTo>
                    <a:pt x="3541" y="4651"/>
                    <a:pt x="3518" y="4623"/>
                    <a:pt x="3496" y="4544"/>
                  </a:cubicBezTo>
                  <a:cubicBezTo>
                    <a:pt x="3523" y="4525"/>
                    <a:pt x="3544" y="4518"/>
                    <a:pt x="3559" y="4518"/>
                  </a:cubicBezTo>
                  <a:close/>
                  <a:moveTo>
                    <a:pt x="1720" y="4612"/>
                  </a:moveTo>
                  <a:cubicBezTo>
                    <a:pt x="1716" y="4612"/>
                    <a:pt x="1709" y="4616"/>
                    <a:pt x="1695" y="4625"/>
                  </a:cubicBezTo>
                  <a:cubicBezTo>
                    <a:pt x="1682" y="4645"/>
                    <a:pt x="1680" y="4652"/>
                    <a:pt x="1683" y="4652"/>
                  </a:cubicBezTo>
                  <a:cubicBezTo>
                    <a:pt x="1691" y="4652"/>
                    <a:pt x="1730" y="4612"/>
                    <a:pt x="1720" y="4612"/>
                  </a:cubicBezTo>
                  <a:close/>
                  <a:moveTo>
                    <a:pt x="918" y="4550"/>
                  </a:moveTo>
                  <a:cubicBezTo>
                    <a:pt x="944" y="4550"/>
                    <a:pt x="974" y="4593"/>
                    <a:pt x="915" y="4652"/>
                  </a:cubicBezTo>
                  <a:cubicBezTo>
                    <a:pt x="879" y="4579"/>
                    <a:pt x="897" y="4550"/>
                    <a:pt x="918" y="4550"/>
                  </a:cubicBezTo>
                  <a:close/>
                  <a:moveTo>
                    <a:pt x="2694" y="4621"/>
                  </a:moveTo>
                  <a:cubicBezTo>
                    <a:pt x="2732" y="4621"/>
                    <a:pt x="2783" y="4636"/>
                    <a:pt x="2689" y="4652"/>
                  </a:cubicBezTo>
                  <a:cubicBezTo>
                    <a:pt x="2644" y="4629"/>
                    <a:pt x="2666" y="4621"/>
                    <a:pt x="2694" y="4621"/>
                  </a:cubicBezTo>
                  <a:close/>
                  <a:moveTo>
                    <a:pt x="2814" y="4632"/>
                  </a:moveTo>
                  <a:cubicBezTo>
                    <a:pt x="2837" y="4632"/>
                    <a:pt x="2864" y="4639"/>
                    <a:pt x="2824" y="4652"/>
                  </a:cubicBezTo>
                  <a:cubicBezTo>
                    <a:pt x="2770" y="4639"/>
                    <a:pt x="2790" y="4632"/>
                    <a:pt x="2814" y="4632"/>
                  </a:cubicBezTo>
                  <a:close/>
                  <a:moveTo>
                    <a:pt x="6343" y="4628"/>
                  </a:moveTo>
                  <a:cubicBezTo>
                    <a:pt x="6355" y="4628"/>
                    <a:pt x="6355" y="4634"/>
                    <a:pt x="6319" y="4652"/>
                  </a:cubicBezTo>
                  <a:cubicBezTo>
                    <a:pt x="6247" y="4652"/>
                    <a:pt x="6319" y="4628"/>
                    <a:pt x="6343" y="4628"/>
                  </a:cubicBezTo>
                  <a:close/>
                  <a:moveTo>
                    <a:pt x="1507" y="4625"/>
                  </a:moveTo>
                  <a:lnTo>
                    <a:pt x="1507" y="4625"/>
                  </a:lnTo>
                  <a:cubicBezTo>
                    <a:pt x="1444" y="4641"/>
                    <a:pt x="1472" y="4656"/>
                    <a:pt x="1496" y="4656"/>
                  </a:cubicBezTo>
                  <a:cubicBezTo>
                    <a:pt x="1514" y="4656"/>
                    <a:pt x="1529" y="4648"/>
                    <a:pt x="1507" y="4625"/>
                  </a:cubicBezTo>
                  <a:close/>
                  <a:moveTo>
                    <a:pt x="1346" y="4614"/>
                  </a:moveTo>
                  <a:cubicBezTo>
                    <a:pt x="1340" y="4614"/>
                    <a:pt x="1330" y="4617"/>
                    <a:pt x="1318" y="4625"/>
                  </a:cubicBezTo>
                  <a:cubicBezTo>
                    <a:pt x="1325" y="4653"/>
                    <a:pt x="1334" y="4663"/>
                    <a:pt x="1342" y="4663"/>
                  </a:cubicBezTo>
                  <a:cubicBezTo>
                    <a:pt x="1360" y="4663"/>
                    <a:pt x="1372" y="4614"/>
                    <a:pt x="1346" y="4614"/>
                  </a:cubicBezTo>
                  <a:close/>
                  <a:moveTo>
                    <a:pt x="3485" y="4625"/>
                  </a:moveTo>
                  <a:cubicBezTo>
                    <a:pt x="3491" y="4625"/>
                    <a:pt x="3496" y="4632"/>
                    <a:pt x="3496" y="4652"/>
                  </a:cubicBezTo>
                  <a:cubicBezTo>
                    <a:pt x="3482" y="4661"/>
                    <a:pt x="3473" y="4665"/>
                    <a:pt x="3467" y="4665"/>
                  </a:cubicBezTo>
                  <a:cubicBezTo>
                    <a:pt x="3449" y="4665"/>
                    <a:pt x="3471" y="4625"/>
                    <a:pt x="3485" y="4625"/>
                  </a:cubicBezTo>
                  <a:close/>
                  <a:moveTo>
                    <a:pt x="1316" y="4646"/>
                  </a:moveTo>
                  <a:cubicBezTo>
                    <a:pt x="1311" y="4646"/>
                    <a:pt x="1304" y="4648"/>
                    <a:pt x="1291" y="4652"/>
                  </a:cubicBezTo>
                  <a:cubicBezTo>
                    <a:pt x="1284" y="4666"/>
                    <a:pt x="1287" y="4671"/>
                    <a:pt x="1292" y="4671"/>
                  </a:cubicBezTo>
                  <a:cubicBezTo>
                    <a:pt x="1305" y="4671"/>
                    <a:pt x="1335" y="4646"/>
                    <a:pt x="1316" y="4646"/>
                  </a:cubicBezTo>
                  <a:close/>
                  <a:moveTo>
                    <a:pt x="1561" y="4589"/>
                  </a:moveTo>
                  <a:cubicBezTo>
                    <a:pt x="1543" y="4589"/>
                    <a:pt x="1539" y="4611"/>
                    <a:pt x="1587" y="4679"/>
                  </a:cubicBezTo>
                  <a:cubicBezTo>
                    <a:pt x="1673" y="4662"/>
                    <a:pt x="1594" y="4589"/>
                    <a:pt x="1561" y="4589"/>
                  </a:cubicBezTo>
                  <a:close/>
                  <a:moveTo>
                    <a:pt x="3208" y="4628"/>
                  </a:moveTo>
                  <a:cubicBezTo>
                    <a:pt x="3232" y="4628"/>
                    <a:pt x="3249" y="4642"/>
                    <a:pt x="3200" y="4679"/>
                  </a:cubicBezTo>
                  <a:cubicBezTo>
                    <a:pt x="3141" y="4649"/>
                    <a:pt x="3179" y="4628"/>
                    <a:pt x="3208" y="4628"/>
                  </a:cubicBezTo>
                  <a:close/>
                  <a:moveTo>
                    <a:pt x="5825" y="4639"/>
                  </a:moveTo>
                  <a:cubicBezTo>
                    <a:pt x="5849" y="4639"/>
                    <a:pt x="5875" y="4652"/>
                    <a:pt x="5835" y="4679"/>
                  </a:cubicBezTo>
                  <a:cubicBezTo>
                    <a:pt x="5781" y="4652"/>
                    <a:pt x="5802" y="4639"/>
                    <a:pt x="5825" y="4639"/>
                  </a:cubicBezTo>
                  <a:close/>
                  <a:moveTo>
                    <a:pt x="1818" y="4631"/>
                  </a:moveTo>
                  <a:lnTo>
                    <a:pt x="1818" y="4631"/>
                  </a:lnTo>
                  <a:cubicBezTo>
                    <a:pt x="1817" y="4631"/>
                    <a:pt x="1812" y="4637"/>
                    <a:pt x="1802" y="4652"/>
                  </a:cubicBezTo>
                  <a:cubicBezTo>
                    <a:pt x="1790" y="4677"/>
                    <a:pt x="1786" y="4686"/>
                    <a:pt x="1787" y="4686"/>
                  </a:cubicBezTo>
                  <a:cubicBezTo>
                    <a:pt x="1789" y="4686"/>
                    <a:pt x="1820" y="4631"/>
                    <a:pt x="1818" y="4631"/>
                  </a:cubicBezTo>
                  <a:close/>
                  <a:moveTo>
                    <a:pt x="1869" y="4645"/>
                  </a:moveTo>
                  <a:cubicBezTo>
                    <a:pt x="1861" y="4645"/>
                    <a:pt x="1848" y="4654"/>
                    <a:pt x="1829" y="4679"/>
                  </a:cubicBezTo>
                  <a:cubicBezTo>
                    <a:pt x="1839" y="4694"/>
                    <a:pt x="1848" y="4700"/>
                    <a:pt x="1856" y="4700"/>
                  </a:cubicBezTo>
                  <a:cubicBezTo>
                    <a:pt x="1880" y="4700"/>
                    <a:pt x="1889" y="4645"/>
                    <a:pt x="1869" y="4645"/>
                  </a:cubicBezTo>
                  <a:close/>
                  <a:moveTo>
                    <a:pt x="1035" y="4675"/>
                  </a:moveTo>
                  <a:cubicBezTo>
                    <a:pt x="1056" y="4675"/>
                    <a:pt x="1068" y="4683"/>
                    <a:pt x="1023" y="4706"/>
                  </a:cubicBezTo>
                  <a:cubicBezTo>
                    <a:pt x="960" y="4690"/>
                    <a:pt x="1006" y="4675"/>
                    <a:pt x="1035" y="4675"/>
                  </a:cubicBezTo>
                  <a:close/>
                  <a:moveTo>
                    <a:pt x="3109" y="4663"/>
                  </a:moveTo>
                  <a:cubicBezTo>
                    <a:pt x="3128" y="4663"/>
                    <a:pt x="3135" y="4674"/>
                    <a:pt x="3093" y="4706"/>
                  </a:cubicBezTo>
                  <a:cubicBezTo>
                    <a:pt x="3027" y="4689"/>
                    <a:pt x="3081" y="4663"/>
                    <a:pt x="3109" y="4663"/>
                  </a:cubicBezTo>
                  <a:close/>
                  <a:moveTo>
                    <a:pt x="3517" y="4682"/>
                  </a:moveTo>
                  <a:cubicBezTo>
                    <a:pt x="3547" y="4682"/>
                    <a:pt x="3613" y="4706"/>
                    <a:pt x="3523" y="4706"/>
                  </a:cubicBezTo>
                  <a:cubicBezTo>
                    <a:pt x="3496" y="4688"/>
                    <a:pt x="3502" y="4682"/>
                    <a:pt x="3517" y="4682"/>
                  </a:cubicBezTo>
                  <a:close/>
                  <a:moveTo>
                    <a:pt x="4151" y="4686"/>
                  </a:moveTo>
                  <a:cubicBezTo>
                    <a:pt x="4168" y="4686"/>
                    <a:pt x="4182" y="4692"/>
                    <a:pt x="4141" y="4706"/>
                  </a:cubicBezTo>
                  <a:cubicBezTo>
                    <a:pt x="4114" y="4692"/>
                    <a:pt x="4135" y="4686"/>
                    <a:pt x="4151" y="4686"/>
                  </a:cubicBezTo>
                  <a:close/>
                  <a:moveTo>
                    <a:pt x="4048" y="4701"/>
                  </a:moveTo>
                  <a:cubicBezTo>
                    <a:pt x="4044" y="4704"/>
                    <a:pt x="4042" y="4707"/>
                    <a:pt x="4042" y="4710"/>
                  </a:cubicBezTo>
                  <a:lnTo>
                    <a:pt x="4042" y="4710"/>
                  </a:lnTo>
                  <a:cubicBezTo>
                    <a:pt x="4044" y="4707"/>
                    <a:pt x="4046" y="4704"/>
                    <a:pt x="4048" y="4701"/>
                  </a:cubicBezTo>
                  <a:close/>
                  <a:moveTo>
                    <a:pt x="1397" y="4656"/>
                  </a:moveTo>
                  <a:cubicBezTo>
                    <a:pt x="1389" y="4656"/>
                    <a:pt x="1379" y="4669"/>
                    <a:pt x="1372" y="4706"/>
                  </a:cubicBezTo>
                  <a:cubicBezTo>
                    <a:pt x="1383" y="4713"/>
                    <a:pt x="1391" y="4716"/>
                    <a:pt x="1397" y="4716"/>
                  </a:cubicBezTo>
                  <a:cubicBezTo>
                    <a:pt x="1426" y="4716"/>
                    <a:pt x="1414" y="4656"/>
                    <a:pt x="1397" y="4656"/>
                  </a:cubicBezTo>
                  <a:close/>
                  <a:moveTo>
                    <a:pt x="4784" y="4656"/>
                  </a:moveTo>
                  <a:cubicBezTo>
                    <a:pt x="4792" y="4656"/>
                    <a:pt x="4789" y="4669"/>
                    <a:pt x="4760" y="4706"/>
                  </a:cubicBezTo>
                  <a:cubicBezTo>
                    <a:pt x="4742" y="4713"/>
                    <a:pt x="4731" y="4716"/>
                    <a:pt x="4725" y="4716"/>
                  </a:cubicBezTo>
                  <a:cubicBezTo>
                    <a:pt x="4696" y="4716"/>
                    <a:pt x="4767" y="4656"/>
                    <a:pt x="4784" y="4656"/>
                  </a:cubicBezTo>
                  <a:close/>
                  <a:moveTo>
                    <a:pt x="3587" y="4650"/>
                  </a:moveTo>
                  <a:cubicBezTo>
                    <a:pt x="3608" y="4650"/>
                    <a:pt x="3719" y="4721"/>
                    <a:pt x="3700" y="4721"/>
                  </a:cubicBezTo>
                  <a:cubicBezTo>
                    <a:pt x="3693" y="4721"/>
                    <a:pt x="3665" y="4710"/>
                    <a:pt x="3604" y="4679"/>
                  </a:cubicBezTo>
                  <a:cubicBezTo>
                    <a:pt x="3583" y="4658"/>
                    <a:pt x="3580" y="4650"/>
                    <a:pt x="3587" y="4650"/>
                  </a:cubicBezTo>
                  <a:close/>
                  <a:moveTo>
                    <a:pt x="1078" y="4476"/>
                  </a:moveTo>
                  <a:cubicBezTo>
                    <a:pt x="1145" y="4476"/>
                    <a:pt x="1266" y="4631"/>
                    <a:pt x="1130" y="4733"/>
                  </a:cubicBezTo>
                  <a:lnTo>
                    <a:pt x="1076" y="4706"/>
                  </a:lnTo>
                  <a:lnTo>
                    <a:pt x="1076" y="4679"/>
                  </a:lnTo>
                  <a:cubicBezTo>
                    <a:pt x="1017" y="4530"/>
                    <a:pt x="1038" y="4476"/>
                    <a:pt x="1078" y="4476"/>
                  </a:cubicBezTo>
                  <a:close/>
                  <a:moveTo>
                    <a:pt x="3547" y="4709"/>
                  </a:moveTo>
                  <a:cubicBezTo>
                    <a:pt x="3565" y="4709"/>
                    <a:pt x="3631" y="4733"/>
                    <a:pt x="3577" y="4733"/>
                  </a:cubicBezTo>
                  <a:cubicBezTo>
                    <a:pt x="3541" y="4715"/>
                    <a:pt x="3538" y="4709"/>
                    <a:pt x="3547" y="4709"/>
                  </a:cubicBezTo>
                  <a:close/>
                  <a:moveTo>
                    <a:pt x="5581" y="4625"/>
                  </a:moveTo>
                  <a:cubicBezTo>
                    <a:pt x="5617" y="4625"/>
                    <a:pt x="5695" y="4733"/>
                    <a:pt x="5659" y="4733"/>
                  </a:cubicBezTo>
                  <a:cubicBezTo>
                    <a:pt x="5646" y="4733"/>
                    <a:pt x="5617" y="4719"/>
                    <a:pt x="5566" y="4679"/>
                  </a:cubicBezTo>
                  <a:cubicBezTo>
                    <a:pt x="5561" y="4639"/>
                    <a:pt x="5568" y="4625"/>
                    <a:pt x="5581" y="4625"/>
                  </a:cubicBezTo>
                  <a:close/>
                  <a:moveTo>
                    <a:pt x="6729" y="4678"/>
                  </a:moveTo>
                  <a:cubicBezTo>
                    <a:pt x="6740" y="4678"/>
                    <a:pt x="6736" y="4692"/>
                    <a:pt x="6696" y="4733"/>
                  </a:cubicBezTo>
                  <a:cubicBezTo>
                    <a:pt x="6685" y="4735"/>
                    <a:pt x="6677" y="4736"/>
                    <a:pt x="6671" y="4736"/>
                  </a:cubicBezTo>
                  <a:cubicBezTo>
                    <a:pt x="6624" y="4736"/>
                    <a:pt x="6707" y="4678"/>
                    <a:pt x="6729" y="4678"/>
                  </a:cubicBezTo>
                  <a:close/>
                  <a:moveTo>
                    <a:pt x="778" y="4695"/>
                  </a:moveTo>
                  <a:cubicBezTo>
                    <a:pt x="808" y="4695"/>
                    <a:pt x="850" y="4744"/>
                    <a:pt x="806" y="4744"/>
                  </a:cubicBezTo>
                  <a:cubicBezTo>
                    <a:pt x="795" y="4744"/>
                    <a:pt x="778" y="4741"/>
                    <a:pt x="754" y="4733"/>
                  </a:cubicBezTo>
                  <a:cubicBezTo>
                    <a:pt x="754" y="4704"/>
                    <a:pt x="765" y="4695"/>
                    <a:pt x="778" y="4695"/>
                  </a:cubicBezTo>
                  <a:close/>
                  <a:moveTo>
                    <a:pt x="1810" y="4709"/>
                  </a:moveTo>
                  <a:cubicBezTo>
                    <a:pt x="1803" y="4709"/>
                    <a:pt x="1792" y="4716"/>
                    <a:pt x="1775" y="4733"/>
                  </a:cubicBezTo>
                  <a:cubicBezTo>
                    <a:pt x="1781" y="4750"/>
                    <a:pt x="1788" y="4756"/>
                    <a:pt x="1794" y="4756"/>
                  </a:cubicBezTo>
                  <a:cubicBezTo>
                    <a:pt x="1812" y="4756"/>
                    <a:pt x="1828" y="4709"/>
                    <a:pt x="1810" y="4709"/>
                  </a:cubicBezTo>
                  <a:close/>
                  <a:moveTo>
                    <a:pt x="3866" y="4635"/>
                  </a:moveTo>
                  <a:cubicBezTo>
                    <a:pt x="3940" y="4635"/>
                    <a:pt x="4032" y="4697"/>
                    <a:pt x="3846" y="4760"/>
                  </a:cubicBezTo>
                  <a:cubicBezTo>
                    <a:pt x="3766" y="4669"/>
                    <a:pt x="3811" y="4635"/>
                    <a:pt x="3866" y="4635"/>
                  </a:cubicBezTo>
                  <a:close/>
                  <a:moveTo>
                    <a:pt x="3860" y="4430"/>
                  </a:moveTo>
                  <a:cubicBezTo>
                    <a:pt x="3909" y="4430"/>
                    <a:pt x="4100" y="4601"/>
                    <a:pt x="4048" y="4701"/>
                  </a:cubicBezTo>
                  <a:lnTo>
                    <a:pt x="4048" y="4701"/>
                  </a:lnTo>
                  <a:cubicBezTo>
                    <a:pt x="4056" y="4695"/>
                    <a:pt x="4072" y="4690"/>
                    <a:pt x="4085" y="4690"/>
                  </a:cubicBezTo>
                  <a:cubicBezTo>
                    <a:pt x="4105" y="4690"/>
                    <a:pt x="4119" y="4701"/>
                    <a:pt x="4088" y="4733"/>
                  </a:cubicBezTo>
                  <a:cubicBezTo>
                    <a:pt x="4054" y="4726"/>
                    <a:pt x="4042" y="4718"/>
                    <a:pt x="4042" y="4710"/>
                  </a:cubicBezTo>
                  <a:lnTo>
                    <a:pt x="4042" y="4710"/>
                  </a:lnTo>
                  <a:cubicBezTo>
                    <a:pt x="4027" y="4732"/>
                    <a:pt x="3999" y="4749"/>
                    <a:pt x="3953" y="4760"/>
                  </a:cubicBezTo>
                  <a:cubicBezTo>
                    <a:pt x="3980" y="4706"/>
                    <a:pt x="3953" y="4625"/>
                    <a:pt x="3926" y="4571"/>
                  </a:cubicBezTo>
                  <a:cubicBezTo>
                    <a:pt x="3845" y="4468"/>
                    <a:pt x="3837" y="4430"/>
                    <a:pt x="3860" y="4430"/>
                  </a:cubicBezTo>
                  <a:close/>
                  <a:moveTo>
                    <a:pt x="5814" y="4688"/>
                  </a:moveTo>
                  <a:cubicBezTo>
                    <a:pt x="5829" y="4688"/>
                    <a:pt x="5835" y="4706"/>
                    <a:pt x="5808" y="4760"/>
                  </a:cubicBezTo>
                  <a:cubicBezTo>
                    <a:pt x="5719" y="4760"/>
                    <a:pt x="5784" y="4688"/>
                    <a:pt x="5814" y="4688"/>
                  </a:cubicBezTo>
                  <a:close/>
                  <a:moveTo>
                    <a:pt x="1507" y="4706"/>
                  </a:moveTo>
                  <a:lnTo>
                    <a:pt x="1507" y="4706"/>
                  </a:lnTo>
                  <a:cubicBezTo>
                    <a:pt x="1486" y="4746"/>
                    <a:pt x="1493" y="4760"/>
                    <a:pt x="1504" y="4760"/>
                  </a:cubicBezTo>
                  <a:cubicBezTo>
                    <a:pt x="1524" y="4760"/>
                    <a:pt x="1557" y="4722"/>
                    <a:pt x="1507" y="4706"/>
                  </a:cubicBezTo>
                  <a:close/>
                  <a:moveTo>
                    <a:pt x="1582" y="4728"/>
                  </a:moveTo>
                  <a:cubicBezTo>
                    <a:pt x="1577" y="4728"/>
                    <a:pt x="1570" y="4730"/>
                    <a:pt x="1560" y="4733"/>
                  </a:cubicBezTo>
                  <a:cubicBezTo>
                    <a:pt x="1560" y="4755"/>
                    <a:pt x="1567" y="4763"/>
                    <a:pt x="1574" y="4763"/>
                  </a:cubicBezTo>
                  <a:cubicBezTo>
                    <a:pt x="1590" y="4763"/>
                    <a:pt x="1610" y="4728"/>
                    <a:pt x="1582" y="4728"/>
                  </a:cubicBezTo>
                  <a:close/>
                  <a:moveTo>
                    <a:pt x="4554" y="4733"/>
                  </a:moveTo>
                  <a:cubicBezTo>
                    <a:pt x="4569" y="4733"/>
                    <a:pt x="4578" y="4740"/>
                    <a:pt x="4572" y="4760"/>
                  </a:cubicBezTo>
                  <a:cubicBezTo>
                    <a:pt x="4534" y="4769"/>
                    <a:pt x="4510" y="4773"/>
                    <a:pt x="4496" y="4773"/>
                  </a:cubicBezTo>
                  <a:cubicBezTo>
                    <a:pt x="4452" y="4773"/>
                    <a:pt x="4519" y="4733"/>
                    <a:pt x="4554" y="4733"/>
                  </a:cubicBezTo>
                  <a:close/>
                  <a:moveTo>
                    <a:pt x="5449" y="4763"/>
                  </a:moveTo>
                  <a:cubicBezTo>
                    <a:pt x="5443" y="4770"/>
                    <a:pt x="5442" y="4778"/>
                    <a:pt x="5450" y="4786"/>
                  </a:cubicBezTo>
                  <a:lnTo>
                    <a:pt x="5450" y="4786"/>
                  </a:lnTo>
                  <a:cubicBezTo>
                    <a:pt x="5468" y="4771"/>
                    <a:pt x="5463" y="4764"/>
                    <a:pt x="5449" y="4763"/>
                  </a:cubicBezTo>
                  <a:close/>
                  <a:moveTo>
                    <a:pt x="5919" y="4751"/>
                  </a:moveTo>
                  <a:cubicBezTo>
                    <a:pt x="5928" y="4751"/>
                    <a:pt x="5925" y="4760"/>
                    <a:pt x="5889" y="4786"/>
                  </a:cubicBezTo>
                  <a:cubicBezTo>
                    <a:pt x="5835" y="4786"/>
                    <a:pt x="5901" y="4751"/>
                    <a:pt x="5919" y="4751"/>
                  </a:cubicBezTo>
                  <a:close/>
                  <a:moveTo>
                    <a:pt x="3083" y="4773"/>
                  </a:moveTo>
                  <a:cubicBezTo>
                    <a:pt x="3106" y="4773"/>
                    <a:pt x="3133" y="4786"/>
                    <a:pt x="3093" y="4813"/>
                  </a:cubicBezTo>
                  <a:cubicBezTo>
                    <a:pt x="3039" y="4786"/>
                    <a:pt x="3059" y="4773"/>
                    <a:pt x="3083" y="4773"/>
                  </a:cubicBezTo>
                  <a:close/>
                  <a:moveTo>
                    <a:pt x="3238" y="4747"/>
                  </a:moveTo>
                  <a:cubicBezTo>
                    <a:pt x="3290" y="4747"/>
                    <a:pt x="3390" y="4796"/>
                    <a:pt x="3254" y="4813"/>
                  </a:cubicBezTo>
                  <a:cubicBezTo>
                    <a:pt x="3195" y="4764"/>
                    <a:pt x="3208" y="4747"/>
                    <a:pt x="3238" y="4747"/>
                  </a:cubicBezTo>
                  <a:close/>
                  <a:moveTo>
                    <a:pt x="5519" y="4740"/>
                  </a:moveTo>
                  <a:cubicBezTo>
                    <a:pt x="5555" y="4740"/>
                    <a:pt x="5578" y="4759"/>
                    <a:pt x="5513" y="4813"/>
                  </a:cubicBezTo>
                  <a:cubicBezTo>
                    <a:pt x="5478" y="4805"/>
                    <a:pt x="5459" y="4795"/>
                    <a:pt x="5450" y="4786"/>
                  </a:cubicBezTo>
                  <a:lnTo>
                    <a:pt x="5450" y="4786"/>
                  </a:lnTo>
                  <a:cubicBezTo>
                    <a:pt x="5441" y="4793"/>
                    <a:pt x="5427" y="4802"/>
                    <a:pt x="5405" y="4813"/>
                  </a:cubicBezTo>
                  <a:cubicBezTo>
                    <a:pt x="5361" y="4784"/>
                    <a:pt x="5414" y="4762"/>
                    <a:pt x="5444" y="4762"/>
                  </a:cubicBezTo>
                  <a:cubicBezTo>
                    <a:pt x="5446" y="4762"/>
                    <a:pt x="5448" y="4762"/>
                    <a:pt x="5449" y="4763"/>
                  </a:cubicBezTo>
                  <a:lnTo>
                    <a:pt x="5449" y="4763"/>
                  </a:lnTo>
                  <a:cubicBezTo>
                    <a:pt x="5462" y="4749"/>
                    <a:pt x="5494" y="4740"/>
                    <a:pt x="5519" y="4740"/>
                  </a:cubicBezTo>
                  <a:close/>
                  <a:moveTo>
                    <a:pt x="1390" y="4809"/>
                  </a:moveTo>
                  <a:cubicBezTo>
                    <a:pt x="1384" y="4809"/>
                    <a:pt x="1376" y="4811"/>
                    <a:pt x="1370" y="4814"/>
                  </a:cubicBezTo>
                  <a:lnTo>
                    <a:pt x="1370" y="4814"/>
                  </a:lnTo>
                  <a:cubicBezTo>
                    <a:pt x="1375" y="4814"/>
                    <a:pt x="1381" y="4813"/>
                    <a:pt x="1386" y="4813"/>
                  </a:cubicBezTo>
                  <a:cubicBezTo>
                    <a:pt x="1390" y="4813"/>
                    <a:pt x="1394" y="4813"/>
                    <a:pt x="1399" y="4814"/>
                  </a:cubicBezTo>
                  <a:lnTo>
                    <a:pt x="1399" y="4814"/>
                  </a:lnTo>
                  <a:cubicBezTo>
                    <a:pt x="1398" y="4811"/>
                    <a:pt x="1395" y="4809"/>
                    <a:pt x="1390" y="4809"/>
                  </a:cubicBezTo>
                  <a:close/>
                  <a:moveTo>
                    <a:pt x="1469" y="4775"/>
                  </a:moveTo>
                  <a:cubicBezTo>
                    <a:pt x="1460" y="4775"/>
                    <a:pt x="1453" y="4785"/>
                    <a:pt x="1453" y="4813"/>
                  </a:cubicBezTo>
                  <a:cubicBezTo>
                    <a:pt x="1469" y="4821"/>
                    <a:pt x="1480" y="4825"/>
                    <a:pt x="1488" y="4825"/>
                  </a:cubicBezTo>
                  <a:cubicBezTo>
                    <a:pt x="1517" y="4825"/>
                    <a:pt x="1489" y="4775"/>
                    <a:pt x="1469" y="4775"/>
                  </a:cubicBezTo>
                  <a:close/>
                  <a:moveTo>
                    <a:pt x="2295" y="4478"/>
                  </a:moveTo>
                  <a:cubicBezTo>
                    <a:pt x="2355" y="4478"/>
                    <a:pt x="2454" y="4829"/>
                    <a:pt x="2297" y="4829"/>
                  </a:cubicBezTo>
                  <a:cubicBezTo>
                    <a:pt x="2268" y="4829"/>
                    <a:pt x="2229" y="4816"/>
                    <a:pt x="2179" y="4786"/>
                  </a:cubicBezTo>
                  <a:cubicBezTo>
                    <a:pt x="2232" y="4760"/>
                    <a:pt x="2232" y="4679"/>
                    <a:pt x="2259" y="4625"/>
                  </a:cubicBezTo>
                  <a:cubicBezTo>
                    <a:pt x="2259" y="4518"/>
                    <a:pt x="2275" y="4478"/>
                    <a:pt x="2295" y="4478"/>
                  </a:cubicBezTo>
                  <a:close/>
                  <a:moveTo>
                    <a:pt x="1687" y="4800"/>
                  </a:moveTo>
                  <a:cubicBezTo>
                    <a:pt x="1683" y="4800"/>
                    <a:pt x="1677" y="4804"/>
                    <a:pt x="1668" y="4813"/>
                  </a:cubicBezTo>
                  <a:cubicBezTo>
                    <a:pt x="1668" y="4833"/>
                    <a:pt x="1671" y="4840"/>
                    <a:pt x="1675" y="4840"/>
                  </a:cubicBezTo>
                  <a:cubicBezTo>
                    <a:pt x="1685" y="4840"/>
                    <a:pt x="1699" y="4800"/>
                    <a:pt x="1687" y="4800"/>
                  </a:cubicBezTo>
                  <a:close/>
                  <a:moveTo>
                    <a:pt x="4070" y="4818"/>
                  </a:moveTo>
                  <a:cubicBezTo>
                    <a:pt x="4063" y="4819"/>
                    <a:pt x="4056" y="4821"/>
                    <a:pt x="4049" y="4822"/>
                  </a:cubicBezTo>
                  <a:lnTo>
                    <a:pt x="4049" y="4822"/>
                  </a:lnTo>
                  <a:cubicBezTo>
                    <a:pt x="4038" y="4836"/>
                    <a:pt x="4029" y="4851"/>
                    <a:pt x="4038" y="4851"/>
                  </a:cubicBezTo>
                  <a:cubicBezTo>
                    <a:pt x="4041" y="4851"/>
                    <a:pt x="4049" y="4848"/>
                    <a:pt x="4061" y="4840"/>
                  </a:cubicBezTo>
                  <a:cubicBezTo>
                    <a:pt x="4065" y="4831"/>
                    <a:pt x="4068" y="4824"/>
                    <a:pt x="4070" y="4818"/>
                  </a:cubicBezTo>
                  <a:close/>
                  <a:moveTo>
                    <a:pt x="794" y="4845"/>
                  </a:moveTo>
                  <a:cubicBezTo>
                    <a:pt x="792" y="4847"/>
                    <a:pt x="789" y="4849"/>
                    <a:pt x="788" y="4851"/>
                  </a:cubicBezTo>
                  <a:lnTo>
                    <a:pt x="788" y="4851"/>
                  </a:lnTo>
                  <a:cubicBezTo>
                    <a:pt x="791" y="4854"/>
                    <a:pt x="793" y="4855"/>
                    <a:pt x="794" y="4855"/>
                  </a:cubicBezTo>
                  <a:cubicBezTo>
                    <a:pt x="797" y="4855"/>
                    <a:pt x="796" y="4851"/>
                    <a:pt x="794" y="4845"/>
                  </a:cubicBezTo>
                  <a:close/>
                  <a:moveTo>
                    <a:pt x="2470" y="4787"/>
                  </a:moveTo>
                  <a:cubicBezTo>
                    <a:pt x="2500" y="4787"/>
                    <a:pt x="2543" y="4866"/>
                    <a:pt x="2518" y="4866"/>
                  </a:cubicBezTo>
                  <a:cubicBezTo>
                    <a:pt x="2508" y="4866"/>
                    <a:pt x="2487" y="4852"/>
                    <a:pt x="2448" y="4813"/>
                  </a:cubicBezTo>
                  <a:cubicBezTo>
                    <a:pt x="2452" y="4794"/>
                    <a:pt x="2460" y="4787"/>
                    <a:pt x="2470" y="4787"/>
                  </a:cubicBezTo>
                  <a:close/>
                  <a:moveTo>
                    <a:pt x="753" y="4785"/>
                  </a:moveTo>
                  <a:cubicBezTo>
                    <a:pt x="762" y="4785"/>
                    <a:pt x="787" y="4826"/>
                    <a:pt x="794" y="4845"/>
                  </a:cubicBezTo>
                  <a:lnTo>
                    <a:pt x="794" y="4845"/>
                  </a:lnTo>
                  <a:cubicBezTo>
                    <a:pt x="804" y="4838"/>
                    <a:pt x="818" y="4831"/>
                    <a:pt x="825" y="4831"/>
                  </a:cubicBezTo>
                  <a:cubicBezTo>
                    <a:pt x="834" y="4831"/>
                    <a:pt x="834" y="4840"/>
                    <a:pt x="807" y="4867"/>
                  </a:cubicBezTo>
                  <a:cubicBezTo>
                    <a:pt x="783" y="4867"/>
                    <a:pt x="781" y="4859"/>
                    <a:pt x="788" y="4851"/>
                  </a:cubicBezTo>
                  <a:lnTo>
                    <a:pt x="788" y="4851"/>
                  </a:lnTo>
                  <a:cubicBezTo>
                    <a:pt x="781" y="4846"/>
                    <a:pt x="770" y="4834"/>
                    <a:pt x="754" y="4813"/>
                  </a:cubicBezTo>
                  <a:cubicBezTo>
                    <a:pt x="749" y="4793"/>
                    <a:pt x="749" y="4785"/>
                    <a:pt x="753" y="4785"/>
                  </a:cubicBezTo>
                  <a:close/>
                  <a:moveTo>
                    <a:pt x="2974" y="4774"/>
                  </a:moveTo>
                  <a:cubicBezTo>
                    <a:pt x="3010" y="4774"/>
                    <a:pt x="3051" y="4820"/>
                    <a:pt x="2958" y="4867"/>
                  </a:cubicBezTo>
                  <a:cubicBezTo>
                    <a:pt x="2924" y="4799"/>
                    <a:pt x="2948" y="4774"/>
                    <a:pt x="2974" y="4774"/>
                  </a:cubicBezTo>
                  <a:close/>
                  <a:moveTo>
                    <a:pt x="3771" y="4833"/>
                  </a:moveTo>
                  <a:cubicBezTo>
                    <a:pt x="3790" y="4833"/>
                    <a:pt x="3875" y="4888"/>
                    <a:pt x="3852" y="4888"/>
                  </a:cubicBezTo>
                  <a:cubicBezTo>
                    <a:pt x="3845" y="4888"/>
                    <a:pt x="3827" y="4882"/>
                    <a:pt x="3792" y="4867"/>
                  </a:cubicBezTo>
                  <a:cubicBezTo>
                    <a:pt x="3767" y="4842"/>
                    <a:pt x="3764" y="4833"/>
                    <a:pt x="3771" y="4833"/>
                  </a:cubicBezTo>
                  <a:close/>
                  <a:moveTo>
                    <a:pt x="6731" y="4801"/>
                  </a:moveTo>
                  <a:cubicBezTo>
                    <a:pt x="6772" y="4801"/>
                    <a:pt x="6806" y="4826"/>
                    <a:pt x="6749" y="4894"/>
                  </a:cubicBezTo>
                  <a:cubicBezTo>
                    <a:pt x="6610" y="4847"/>
                    <a:pt x="6676" y="4801"/>
                    <a:pt x="6731" y="4801"/>
                  </a:cubicBezTo>
                  <a:close/>
                  <a:moveTo>
                    <a:pt x="5876" y="4863"/>
                  </a:moveTo>
                  <a:lnTo>
                    <a:pt x="5876" y="4863"/>
                  </a:lnTo>
                  <a:cubicBezTo>
                    <a:pt x="5880" y="4863"/>
                    <a:pt x="5877" y="4871"/>
                    <a:pt x="5862" y="4894"/>
                  </a:cubicBezTo>
                  <a:cubicBezTo>
                    <a:pt x="5856" y="4897"/>
                    <a:pt x="5852" y="4898"/>
                    <a:pt x="5849" y="4898"/>
                  </a:cubicBezTo>
                  <a:cubicBezTo>
                    <a:pt x="5837" y="4898"/>
                    <a:pt x="5869" y="4863"/>
                    <a:pt x="5876" y="4863"/>
                  </a:cubicBezTo>
                  <a:close/>
                  <a:moveTo>
                    <a:pt x="2610" y="4658"/>
                  </a:moveTo>
                  <a:cubicBezTo>
                    <a:pt x="2662" y="4658"/>
                    <a:pt x="2700" y="4787"/>
                    <a:pt x="2699" y="4857"/>
                  </a:cubicBezTo>
                  <a:lnTo>
                    <a:pt x="2699" y="4857"/>
                  </a:lnTo>
                  <a:cubicBezTo>
                    <a:pt x="2688" y="4862"/>
                    <a:pt x="2688" y="4864"/>
                    <a:pt x="2695" y="4864"/>
                  </a:cubicBezTo>
                  <a:cubicBezTo>
                    <a:pt x="2696" y="4864"/>
                    <a:pt x="2697" y="4864"/>
                    <a:pt x="2699" y="4864"/>
                  </a:cubicBezTo>
                  <a:lnTo>
                    <a:pt x="2699" y="4864"/>
                  </a:lnTo>
                  <a:cubicBezTo>
                    <a:pt x="2697" y="4885"/>
                    <a:pt x="2692" y="4899"/>
                    <a:pt x="2680" y="4899"/>
                  </a:cubicBezTo>
                  <a:cubicBezTo>
                    <a:pt x="2660" y="4899"/>
                    <a:pt x="2620" y="4850"/>
                    <a:pt x="2555" y="4706"/>
                  </a:cubicBezTo>
                  <a:cubicBezTo>
                    <a:pt x="2574" y="4672"/>
                    <a:pt x="2593" y="4658"/>
                    <a:pt x="2610" y="4658"/>
                  </a:cubicBezTo>
                  <a:close/>
                  <a:moveTo>
                    <a:pt x="1928" y="4841"/>
                  </a:moveTo>
                  <a:cubicBezTo>
                    <a:pt x="1917" y="4841"/>
                    <a:pt x="1902" y="4848"/>
                    <a:pt x="1883" y="4867"/>
                  </a:cubicBezTo>
                  <a:cubicBezTo>
                    <a:pt x="1902" y="4906"/>
                    <a:pt x="1919" y="4920"/>
                    <a:pt x="1931" y="4920"/>
                  </a:cubicBezTo>
                  <a:cubicBezTo>
                    <a:pt x="1960" y="4920"/>
                    <a:pt x="1964" y="4841"/>
                    <a:pt x="1928" y="4841"/>
                  </a:cubicBezTo>
                  <a:close/>
                  <a:moveTo>
                    <a:pt x="4704" y="4781"/>
                  </a:moveTo>
                  <a:cubicBezTo>
                    <a:pt x="4772" y="4781"/>
                    <a:pt x="4841" y="4869"/>
                    <a:pt x="4652" y="4948"/>
                  </a:cubicBezTo>
                  <a:cubicBezTo>
                    <a:pt x="4608" y="4825"/>
                    <a:pt x="4655" y="4781"/>
                    <a:pt x="4704" y="4781"/>
                  </a:cubicBezTo>
                  <a:close/>
                  <a:moveTo>
                    <a:pt x="4923" y="3858"/>
                  </a:moveTo>
                  <a:cubicBezTo>
                    <a:pt x="4982" y="3858"/>
                    <a:pt x="5055" y="4132"/>
                    <a:pt x="4994" y="4295"/>
                  </a:cubicBezTo>
                  <a:lnTo>
                    <a:pt x="4994" y="4295"/>
                  </a:lnTo>
                  <a:cubicBezTo>
                    <a:pt x="5007" y="4274"/>
                    <a:pt x="5026" y="4261"/>
                    <a:pt x="5054" y="4261"/>
                  </a:cubicBezTo>
                  <a:cubicBezTo>
                    <a:pt x="5081" y="4261"/>
                    <a:pt x="5117" y="4273"/>
                    <a:pt x="5163" y="4302"/>
                  </a:cubicBezTo>
                  <a:cubicBezTo>
                    <a:pt x="5432" y="4652"/>
                    <a:pt x="5055" y="4813"/>
                    <a:pt x="4840" y="4948"/>
                  </a:cubicBezTo>
                  <a:cubicBezTo>
                    <a:pt x="4840" y="4849"/>
                    <a:pt x="4818" y="4592"/>
                    <a:pt x="4980" y="4592"/>
                  </a:cubicBezTo>
                  <a:cubicBezTo>
                    <a:pt x="4993" y="4592"/>
                    <a:pt x="5007" y="4593"/>
                    <a:pt x="5022" y="4597"/>
                  </a:cubicBezTo>
                  <a:lnTo>
                    <a:pt x="5022" y="4597"/>
                  </a:lnTo>
                  <a:cubicBezTo>
                    <a:pt x="5008" y="4582"/>
                    <a:pt x="4984" y="4508"/>
                    <a:pt x="4977" y="4434"/>
                  </a:cubicBezTo>
                  <a:lnTo>
                    <a:pt x="4977" y="4434"/>
                  </a:lnTo>
                  <a:cubicBezTo>
                    <a:pt x="4980" y="4422"/>
                    <a:pt x="4979" y="4403"/>
                    <a:pt x="4975" y="4394"/>
                  </a:cubicBezTo>
                  <a:lnTo>
                    <a:pt x="4975" y="4394"/>
                  </a:lnTo>
                  <a:cubicBezTo>
                    <a:pt x="4975" y="4367"/>
                    <a:pt x="4977" y="4341"/>
                    <a:pt x="4984" y="4319"/>
                  </a:cubicBezTo>
                  <a:lnTo>
                    <a:pt x="4984" y="4319"/>
                  </a:lnTo>
                  <a:cubicBezTo>
                    <a:pt x="4960" y="4366"/>
                    <a:pt x="4923" y="4401"/>
                    <a:pt x="4867" y="4410"/>
                  </a:cubicBezTo>
                  <a:cubicBezTo>
                    <a:pt x="4840" y="4302"/>
                    <a:pt x="4840" y="4168"/>
                    <a:pt x="4867" y="4060"/>
                  </a:cubicBezTo>
                  <a:cubicBezTo>
                    <a:pt x="4874" y="3914"/>
                    <a:pt x="4897" y="3858"/>
                    <a:pt x="4923" y="3858"/>
                  </a:cubicBezTo>
                  <a:close/>
                  <a:moveTo>
                    <a:pt x="5694" y="4917"/>
                  </a:moveTo>
                  <a:cubicBezTo>
                    <a:pt x="5712" y="4917"/>
                    <a:pt x="5719" y="4925"/>
                    <a:pt x="5674" y="4948"/>
                  </a:cubicBezTo>
                  <a:cubicBezTo>
                    <a:pt x="5627" y="4932"/>
                    <a:pt x="5670" y="4917"/>
                    <a:pt x="5694" y="4917"/>
                  </a:cubicBezTo>
                  <a:close/>
                  <a:moveTo>
                    <a:pt x="5786" y="4905"/>
                  </a:moveTo>
                  <a:cubicBezTo>
                    <a:pt x="5803" y="4905"/>
                    <a:pt x="5813" y="4916"/>
                    <a:pt x="5781" y="4948"/>
                  </a:cubicBezTo>
                  <a:cubicBezTo>
                    <a:pt x="5716" y="4931"/>
                    <a:pt x="5760" y="4905"/>
                    <a:pt x="5786" y="4905"/>
                  </a:cubicBezTo>
                  <a:close/>
                  <a:moveTo>
                    <a:pt x="4443" y="4771"/>
                  </a:moveTo>
                  <a:cubicBezTo>
                    <a:pt x="4493" y="4771"/>
                    <a:pt x="4578" y="4950"/>
                    <a:pt x="4525" y="4950"/>
                  </a:cubicBezTo>
                  <a:cubicBezTo>
                    <a:pt x="4506" y="4950"/>
                    <a:pt x="4471" y="4927"/>
                    <a:pt x="4410" y="4867"/>
                  </a:cubicBezTo>
                  <a:cubicBezTo>
                    <a:pt x="4410" y="4797"/>
                    <a:pt x="4424" y="4771"/>
                    <a:pt x="4443" y="4771"/>
                  </a:cubicBezTo>
                  <a:close/>
                  <a:moveTo>
                    <a:pt x="3275" y="4917"/>
                  </a:moveTo>
                  <a:cubicBezTo>
                    <a:pt x="3280" y="4917"/>
                    <a:pt x="3277" y="4925"/>
                    <a:pt x="3254" y="4948"/>
                  </a:cubicBezTo>
                  <a:cubicBezTo>
                    <a:pt x="3245" y="4951"/>
                    <a:pt x="3239" y="4952"/>
                    <a:pt x="3235" y="4952"/>
                  </a:cubicBezTo>
                  <a:cubicBezTo>
                    <a:pt x="3216" y="4952"/>
                    <a:pt x="3265" y="4917"/>
                    <a:pt x="3275" y="4917"/>
                  </a:cubicBezTo>
                  <a:close/>
                  <a:moveTo>
                    <a:pt x="6299" y="4697"/>
                  </a:moveTo>
                  <a:cubicBezTo>
                    <a:pt x="6538" y="4697"/>
                    <a:pt x="6334" y="4960"/>
                    <a:pt x="6127" y="4960"/>
                  </a:cubicBezTo>
                  <a:cubicBezTo>
                    <a:pt x="6072" y="4960"/>
                    <a:pt x="6017" y="4941"/>
                    <a:pt x="5970" y="4894"/>
                  </a:cubicBezTo>
                  <a:cubicBezTo>
                    <a:pt x="6077" y="4867"/>
                    <a:pt x="6131" y="4760"/>
                    <a:pt x="6212" y="4706"/>
                  </a:cubicBezTo>
                  <a:cubicBezTo>
                    <a:pt x="6246" y="4700"/>
                    <a:pt x="6275" y="4697"/>
                    <a:pt x="6299" y="4697"/>
                  </a:cubicBezTo>
                  <a:close/>
                  <a:moveTo>
                    <a:pt x="1528" y="4963"/>
                  </a:moveTo>
                  <a:cubicBezTo>
                    <a:pt x="1530" y="4968"/>
                    <a:pt x="1532" y="4970"/>
                    <a:pt x="1534" y="4970"/>
                  </a:cubicBezTo>
                  <a:cubicBezTo>
                    <a:pt x="1535" y="4970"/>
                    <a:pt x="1536" y="4968"/>
                    <a:pt x="1537" y="4965"/>
                  </a:cubicBezTo>
                  <a:lnTo>
                    <a:pt x="1537" y="4965"/>
                  </a:lnTo>
                  <a:cubicBezTo>
                    <a:pt x="1534" y="4964"/>
                    <a:pt x="1531" y="4964"/>
                    <a:pt x="1528" y="4963"/>
                  </a:cubicBezTo>
                  <a:close/>
                  <a:moveTo>
                    <a:pt x="1518" y="4871"/>
                  </a:moveTo>
                  <a:cubicBezTo>
                    <a:pt x="1531" y="4871"/>
                    <a:pt x="1541" y="4944"/>
                    <a:pt x="1537" y="4965"/>
                  </a:cubicBezTo>
                  <a:lnTo>
                    <a:pt x="1537" y="4965"/>
                  </a:lnTo>
                  <a:cubicBezTo>
                    <a:pt x="1560" y="4968"/>
                    <a:pt x="1574" y="4975"/>
                    <a:pt x="1507" y="4975"/>
                  </a:cubicBezTo>
                  <a:cubicBezTo>
                    <a:pt x="1489" y="4966"/>
                    <a:pt x="1498" y="4963"/>
                    <a:pt x="1512" y="4963"/>
                  </a:cubicBezTo>
                  <a:cubicBezTo>
                    <a:pt x="1517" y="4963"/>
                    <a:pt x="1523" y="4963"/>
                    <a:pt x="1528" y="4963"/>
                  </a:cubicBezTo>
                  <a:lnTo>
                    <a:pt x="1528" y="4963"/>
                  </a:lnTo>
                  <a:cubicBezTo>
                    <a:pt x="1523" y="4954"/>
                    <a:pt x="1516" y="4933"/>
                    <a:pt x="1507" y="4894"/>
                  </a:cubicBezTo>
                  <a:cubicBezTo>
                    <a:pt x="1511" y="4878"/>
                    <a:pt x="1515" y="4871"/>
                    <a:pt x="1518" y="4871"/>
                  </a:cubicBezTo>
                  <a:close/>
                  <a:moveTo>
                    <a:pt x="1988" y="4932"/>
                  </a:moveTo>
                  <a:cubicBezTo>
                    <a:pt x="1978" y="4932"/>
                    <a:pt x="1952" y="4943"/>
                    <a:pt x="1910" y="4975"/>
                  </a:cubicBezTo>
                  <a:lnTo>
                    <a:pt x="1937" y="4975"/>
                  </a:lnTo>
                  <a:cubicBezTo>
                    <a:pt x="1986" y="4958"/>
                    <a:pt x="2005" y="4932"/>
                    <a:pt x="1988" y="4932"/>
                  </a:cubicBezTo>
                  <a:close/>
                  <a:moveTo>
                    <a:pt x="2142" y="4870"/>
                  </a:moveTo>
                  <a:cubicBezTo>
                    <a:pt x="2183" y="4870"/>
                    <a:pt x="2247" y="4927"/>
                    <a:pt x="2152" y="4975"/>
                  </a:cubicBezTo>
                  <a:cubicBezTo>
                    <a:pt x="2097" y="4897"/>
                    <a:pt x="2114" y="4870"/>
                    <a:pt x="2142" y="4870"/>
                  </a:cubicBezTo>
                  <a:close/>
                  <a:moveTo>
                    <a:pt x="6689" y="4932"/>
                  </a:moveTo>
                  <a:cubicBezTo>
                    <a:pt x="6705" y="4932"/>
                    <a:pt x="6717" y="4943"/>
                    <a:pt x="6696" y="4975"/>
                  </a:cubicBezTo>
                  <a:cubicBezTo>
                    <a:pt x="6630" y="4958"/>
                    <a:pt x="6664" y="4932"/>
                    <a:pt x="6689" y="4932"/>
                  </a:cubicBezTo>
                  <a:close/>
                  <a:moveTo>
                    <a:pt x="3120" y="4846"/>
                  </a:moveTo>
                  <a:cubicBezTo>
                    <a:pt x="3130" y="4846"/>
                    <a:pt x="3136" y="4856"/>
                    <a:pt x="3125" y="4883"/>
                  </a:cubicBezTo>
                  <a:lnTo>
                    <a:pt x="3125" y="4883"/>
                  </a:lnTo>
                  <a:cubicBezTo>
                    <a:pt x="3176" y="4884"/>
                    <a:pt x="3286" y="4988"/>
                    <a:pt x="3196" y="4988"/>
                  </a:cubicBezTo>
                  <a:cubicBezTo>
                    <a:pt x="3179" y="4988"/>
                    <a:pt x="3154" y="4984"/>
                    <a:pt x="3120" y="4975"/>
                  </a:cubicBezTo>
                  <a:cubicBezTo>
                    <a:pt x="3100" y="4931"/>
                    <a:pt x="3097" y="4906"/>
                    <a:pt x="3104" y="4893"/>
                  </a:cubicBezTo>
                  <a:lnTo>
                    <a:pt x="3104" y="4893"/>
                  </a:lnTo>
                  <a:cubicBezTo>
                    <a:pt x="3109" y="4894"/>
                    <a:pt x="3114" y="4894"/>
                    <a:pt x="3120" y="4894"/>
                  </a:cubicBezTo>
                  <a:cubicBezTo>
                    <a:pt x="3122" y="4890"/>
                    <a:pt x="3123" y="4886"/>
                    <a:pt x="3125" y="4883"/>
                  </a:cubicBezTo>
                  <a:lnTo>
                    <a:pt x="3125" y="4883"/>
                  </a:lnTo>
                  <a:cubicBezTo>
                    <a:pt x="3124" y="4883"/>
                    <a:pt x="3124" y="4883"/>
                    <a:pt x="3124" y="4883"/>
                  </a:cubicBezTo>
                  <a:cubicBezTo>
                    <a:pt x="3115" y="4883"/>
                    <a:pt x="3108" y="4886"/>
                    <a:pt x="3104" y="4893"/>
                  </a:cubicBezTo>
                  <a:lnTo>
                    <a:pt x="3104" y="4893"/>
                  </a:lnTo>
                  <a:cubicBezTo>
                    <a:pt x="3056" y="4886"/>
                    <a:pt x="3098" y="4846"/>
                    <a:pt x="3120" y="4846"/>
                  </a:cubicBezTo>
                  <a:close/>
                  <a:moveTo>
                    <a:pt x="1775" y="4969"/>
                  </a:moveTo>
                  <a:cubicBezTo>
                    <a:pt x="1769" y="4969"/>
                    <a:pt x="1761" y="4971"/>
                    <a:pt x="1748" y="4975"/>
                  </a:cubicBezTo>
                  <a:cubicBezTo>
                    <a:pt x="1748" y="4989"/>
                    <a:pt x="1754" y="4994"/>
                    <a:pt x="1761" y="4994"/>
                  </a:cubicBezTo>
                  <a:cubicBezTo>
                    <a:pt x="1776" y="4994"/>
                    <a:pt x="1797" y="4969"/>
                    <a:pt x="1775" y="4969"/>
                  </a:cubicBezTo>
                  <a:close/>
                  <a:moveTo>
                    <a:pt x="6488" y="4872"/>
                  </a:moveTo>
                  <a:cubicBezTo>
                    <a:pt x="6513" y="4872"/>
                    <a:pt x="6507" y="4997"/>
                    <a:pt x="6486" y="4997"/>
                  </a:cubicBezTo>
                  <a:cubicBezTo>
                    <a:pt x="6477" y="4997"/>
                    <a:pt x="6466" y="4977"/>
                    <a:pt x="6454" y="4921"/>
                  </a:cubicBezTo>
                  <a:cubicBezTo>
                    <a:pt x="6469" y="4885"/>
                    <a:pt x="6480" y="4872"/>
                    <a:pt x="6488" y="4872"/>
                  </a:cubicBezTo>
                  <a:close/>
                  <a:moveTo>
                    <a:pt x="3791" y="4951"/>
                  </a:moveTo>
                  <a:cubicBezTo>
                    <a:pt x="3831" y="4951"/>
                    <a:pt x="3880" y="4972"/>
                    <a:pt x="3792" y="5001"/>
                  </a:cubicBezTo>
                  <a:cubicBezTo>
                    <a:pt x="3731" y="4965"/>
                    <a:pt x="3758" y="4951"/>
                    <a:pt x="3791" y="4951"/>
                  </a:cubicBezTo>
                  <a:close/>
                  <a:moveTo>
                    <a:pt x="3867" y="4978"/>
                  </a:moveTo>
                  <a:cubicBezTo>
                    <a:pt x="3896" y="4978"/>
                    <a:pt x="3962" y="5001"/>
                    <a:pt x="3872" y="5001"/>
                  </a:cubicBezTo>
                  <a:cubicBezTo>
                    <a:pt x="3846" y="4984"/>
                    <a:pt x="3852" y="4978"/>
                    <a:pt x="3867" y="4978"/>
                  </a:cubicBezTo>
                  <a:close/>
                  <a:moveTo>
                    <a:pt x="4288" y="4959"/>
                  </a:moveTo>
                  <a:cubicBezTo>
                    <a:pt x="4302" y="4959"/>
                    <a:pt x="4307" y="4970"/>
                    <a:pt x="4276" y="5001"/>
                  </a:cubicBezTo>
                  <a:cubicBezTo>
                    <a:pt x="4227" y="4985"/>
                    <a:pt x="4267" y="4959"/>
                    <a:pt x="4288" y="4959"/>
                  </a:cubicBezTo>
                  <a:close/>
                  <a:moveTo>
                    <a:pt x="1990" y="4975"/>
                  </a:moveTo>
                  <a:lnTo>
                    <a:pt x="1990" y="4975"/>
                  </a:lnTo>
                  <a:cubicBezTo>
                    <a:pt x="1944" y="4990"/>
                    <a:pt x="1969" y="5006"/>
                    <a:pt x="1988" y="5006"/>
                  </a:cubicBezTo>
                  <a:cubicBezTo>
                    <a:pt x="2002" y="5006"/>
                    <a:pt x="2013" y="4997"/>
                    <a:pt x="1990" y="4975"/>
                  </a:cubicBezTo>
                  <a:close/>
                  <a:moveTo>
                    <a:pt x="4071" y="4802"/>
                  </a:moveTo>
                  <a:cubicBezTo>
                    <a:pt x="4074" y="4802"/>
                    <a:pt x="4075" y="4807"/>
                    <a:pt x="4070" y="4818"/>
                  </a:cubicBezTo>
                  <a:lnTo>
                    <a:pt x="4070" y="4818"/>
                  </a:lnTo>
                  <a:cubicBezTo>
                    <a:pt x="4097" y="4815"/>
                    <a:pt x="4123" y="4813"/>
                    <a:pt x="4141" y="4813"/>
                  </a:cubicBezTo>
                  <a:lnTo>
                    <a:pt x="4141" y="4813"/>
                  </a:lnTo>
                  <a:cubicBezTo>
                    <a:pt x="4492" y="4813"/>
                    <a:pt x="4253" y="5010"/>
                    <a:pt x="4066" y="5010"/>
                  </a:cubicBezTo>
                  <a:cubicBezTo>
                    <a:pt x="4023" y="5010"/>
                    <a:pt x="3983" y="4999"/>
                    <a:pt x="3953" y="4975"/>
                  </a:cubicBezTo>
                  <a:cubicBezTo>
                    <a:pt x="3877" y="4879"/>
                    <a:pt x="3963" y="4838"/>
                    <a:pt x="4049" y="4822"/>
                  </a:cubicBezTo>
                  <a:lnTo>
                    <a:pt x="4049" y="4822"/>
                  </a:lnTo>
                  <a:cubicBezTo>
                    <a:pt x="4057" y="4811"/>
                    <a:pt x="4067" y="4802"/>
                    <a:pt x="4071" y="4802"/>
                  </a:cubicBezTo>
                  <a:close/>
                  <a:moveTo>
                    <a:pt x="5455" y="4967"/>
                  </a:moveTo>
                  <a:cubicBezTo>
                    <a:pt x="5460" y="4967"/>
                    <a:pt x="5522" y="5022"/>
                    <a:pt x="5516" y="5022"/>
                  </a:cubicBezTo>
                  <a:cubicBezTo>
                    <a:pt x="5515" y="5022"/>
                    <a:pt x="5506" y="5017"/>
                    <a:pt x="5486" y="5001"/>
                  </a:cubicBezTo>
                  <a:cubicBezTo>
                    <a:pt x="5460" y="4976"/>
                    <a:pt x="5453" y="4967"/>
                    <a:pt x="5455" y="4967"/>
                  </a:cubicBezTo>
                  <a:close/>
                  <a:moveTo>
                    <a:pt x="5897" y="4937"/>
                  </a:moveTo>
                  <a:cubicBezTo>
                    <a:pt x="5941" y="4937"/>
                    <a:pt x="6006" y="5026"/>
                    <a:pt x="5945" y="5026"/>
                  </a:cubicBezTo>
                  <a:cubicBezTo>
                    <a:pt x="5928" y="5026"/>
                    <a:pt x="5901" y="5019"/>
                    <a:pt x="5862" y="5001"/>
                  </a:cubicBezTo>
                  <a:cubicBezTo>
                    <a:pt x="5862" y="4954"/>
                    <a:pt x="5878" y="4937"/>
                    <a:pt x="5897" y="4937"/>
                  </a:cubicBezTo>
                  <a:close/>
                  <a:moveTo>
                    <a:pt x="1152" y="4955"/>
                  </a:moveTo>
                  <a:cubicBezTo>
                    <a:pt x="1187" y="4955"/>
                    <a:pt x="1211" y="4974"/>
                    <a:pt x="1157" y="5028"/>
                  </a:cubicBezTo>
                  <a:cubicBezTo>
                    <a:pt x="1029" y="4996"/>
                    <a:pt x="1101" y="4955"/>
                    <a:pt x="1152" y="4955"/>
                  </a:cubicBezTo>
                  <a:close/>
                  <a:moveTo>
                    <a:pt x="3986" y="5004"/>
                  </a:moveTo>
                  <a:cubicBezTo>
                    <a:pt x="3995" y="5004"/>
                    <a:pt x="3998" y="5010"/>
                    <a:pt x="3980" y="5028"/>
                  </a:cubicBezTo>
                  <a:cubicBezTo>
                    <a:pt x="3926" y="5028"/>
                    <a:pt x="3968" y="5004"/>
                    <a:pt x="3986" y="5004"/>
                  </a:cubicBezTo>
                  <a:close/>
                  <a:moveTo>
                    <a:pt x="4276" y="5008"/>
                  </a:moveTo>
                  <a:cubicBezTo>
                    <a:pt x="4296" y="5008"/>
                    <a:pt x="4316" y="5015"/>
                    <a:pt x="4276" y="5028"/>
                  </a:cubicBezTo>
                  <a:cubicBezTo>
                    <a:pt x="4235" y="5015"/>
                    <a:pt x="4256" y="5008"/>
                    <a:pt x="4276" y="5008"/>
                  </a:cubicBezTo>
                  <a:close/>
                  <a:moveTo>
                    <a:pt x="4733" y="5008"/>
                  </a:moveTo>
                  <a:cubicBezTo>
                    <a:pt x="4760" y="5008"/>
                    <a:pt x="4787" y="5015"/>
                    <a:pt x="4733" y="5028"/>
                  </a:cubicBezTo>
                  <a:cubicBezTo>
                    <a:pt x="4679" y="5015"/>
                    <a:pt x="4706" y="5008"/>
                    <a:pt x="4733" y="5008"/>
                  </a:cubicBezTo>
                  <a:close/>
                  <a:moveTo>
                    <a:pt x="1789" y="5013"/>
                  </a:moveTo>
                  <a:cubicBezTo>
                    <a:pt x="1786" y="5013"/>
                    <a:pt x="1781" y="5017"/>
                    <a:pt x="1775" y="5028"/>
                  </a:cubicBezTo>
                  <a:cubicBezTo>
                    <a:pt x="1781" y="5040"/>
                    <a:pt x="1786" y="5044"/>
                    <a:pt x="1789" y="5044"/>
                  </a:cubicBezTo>
                  <a:cubicBezTo>
                    <a:pt x="1798" y="5044"/>
                    <a:pt x="1798" y="5013"/>
                    <a:pt x="1789" y="5013"/>
                  </a:cubicBezTo>
                  <a:close/>
                  <a:moveTo>
                    <a:pt x="1271" y="4954"/>
                  </a:moveTo>
                  <a:cubicBezTo>
                    <a:pt x="1312" y="4954"/>
                    <a:pt x="1359" y="4988"/>
                    <a:pt x="1291" y="5055"/>
                  </a:cubicBezTo>
                  <a:cubicBezTo>
                    <a:pt x="1197" y="4988"/>
                    <a:pt x="1231" y="4954"/>
                    <a:pt x="1271" y="4954"/>
                  </a:cubicBezTo>
                  <a:close/>
                  <a:moveTo>
                    <a:pt x="3060" y="5024"/>
                  </a:moveTo>
                  <a:cubicBezTo>
                    <a:pt x="3077" y="5024"/>
                    <a:pt x="3084" y="5033"/>
                    <a:pt x="3039" y="5055"/>
                  </a:cubicBezTo>
                  <a:cubicBezTo>
                    <a:pt x="2992" y="5040"/>
                    <a:pt x="3035" y="5024"/>
                    <a:pt x="3060" y="5024"/>
                  </a:cubicBezTo>
                  <a:close/>
                  <a:moveTo>
                    <a:pt x="6399" y="5036"/>
                  </a:moveTo>
                  <a:cubicBezTo>
                    <a:pt x="6405" y="5036"/>
                    <a:pt x="6407" y="5041"/>
                    <a:pt x="6400" y="5055"/>
                  </a:cubicBezTo>
                  <a:cubicBezTo>
                    <a:pt x="6388" y="5059"/>
                    <a:pt x="6380" y="5061"/>
                    <a:pt x="6375" y="5061"/>
                  </a:cubicBezTo>
                  <a:cubicBezTo>
                    <a:pt x="6357" y="5061"/>
                    <a:pt x="6386" y="5036"/>
                    <a:pt x="6399" y="5036"/>
                  </a:cubicBezTo>
                  <a:close/>
                  <a:moveTo>
                    <a:pt x="6026" y="5058"/>
                  </a:moveTo>
                  <a:cubicBezTo>
                    <a:pt x="6035" y="5058"/>
                    <a:pt x="6032" y="5064"/>
                    <a:pt x="5996" y="5082"/>
                  </a:cubicBezTo>
                  <a:cubicBezTo>
                    <a:pt x="5943" y="5082"/>
                    <a:pt x="6008" y="5058"/>
                    <a:pt x="6026" y="5058"/>
                  </a:cubicBezTo>
                  <a:close/>
                  <a:moveTo>
                    <a:pt x="6707" y="5058"/>
                  </a:moveTo>
                  <a:cubicBezTo>
                    <a:pt x="6713" y="5058"/>
                    <a:pt x="6713" y="5064"/>
                    <a:pt x="6696" y="5082"/>
                  </a:cubicBezTo>
                  <a:cubicBezTo>
                    <a:pt x="6660" y="5082"/>
                    <a:pt x="6696" y="5058"/>
                    <a:pt x="6707" y="5058"/>
                  </a:cubicBezTo>
                  <a:close/>
                  <a:moveTo>
                    <a:pt x="1025" y="5009"/>
                  </a:moveTo>
                  <a:cubicBezTo>
                    <a:pt x="1037" y="5009"/>
                    <a:pt x="1122" y="5090"/>
                    <a:pt x="1099" y="5090"/>
                  </a:cubicBezTo>
                  <a:cubicBezTo>
                    <a:pt x="1095" y="5090"/>
                    <a:pt x="1088" y="5088"/>
                    <a:pt x="1076" y="5082"/>
                  </a:cubicBezTo>
                  <a:cubicBezTo>
                    <a:pt x="1030" y="5028"/>
                    <a:pt x="1019" y="5009"/>
                    <a:pt x="1025" y="5009"/>
                  </a:cubicBezTo>
                  <a:close/>
                  <a:moveTo>
                    <a:pt x="4355" y="5009"/>
                  </a:moveTo>
                  <a:lnTo>
                    <a:pt x="4355" y="5009"/>
                  </a:lnTo>
                  <a:cubicBezTo>
                    <a:pt x="4358" y="5009"/>
                    <a:pt x="4353" y="5028"/>
                    <a:pt x="4330" y="5082"/>
                  </a:cubicBezTo>
                  <a:cubicBezTo>
                    <a:pt x="4324" y="5088"/>
                    <a:pt x="4320" y="5090"/>
                    <a:pt x="4318" y="5090"/>
                  </a:cubicBezTo>
                  <a:cubicBezTo>
                    <a:pt x="4307" y="5090"/>
                    <a:pt x="4349" y="5009"/>
                    <a:pt x="4355" y="5009"/>
                  </a:cubicBezTo>
                  <a:close/>
                  <a:moveTo>
                    <a:pt x="3362" y="4718"/>
                  </a:moveTo>
                  <a:cubicBezTo>
                    <a:pt x="3383" y="4718"/>
                    <a:pt x="3423" y="4752"/>
                    <a:pt x="3496" y="4840"/>
                  </a:cubicBezTo>
                  <a:cubicBezTo>
                    <a:pt x="3523" y="4900"/>
                    <a:pt x="3543" y="4920"/>
                    <a:pt x="3559" y="4920"/>
                  </a:cubicBezTo>
                  <a:cubicBezTo>
                    <a:pt x="3594" y="4920"/>
                    <a:pt x="3611" y="4828"/>
                    <a:pt x="3640" y="4828"/>
                  </a:cubicBezTo>
                  <a:cubicBezTo>
                    <a:pt x="3652" y="4828"/>
                    <a:pt x="3666" y="4845"/>
                    <a:pt x="3684" y="4894"/>
                  </a:cubicBezTo>
                  <a:cubicBezTo>
                    <a:pt x="3719" y="5050"/>
                    <a:pt x="3692" y="5094"/>
                    <a:pt x="3638" y="5094"/>
                  </a:cubicBezTo>
                  <a:cubicBezTo>
                    <a:pt x="3567" y="5094"/>
                    <a:pt x="3450" y="5019"/>
                    <a:pt x="3363" y="5019"/>
                  </a:cubicBezTo>
                  <a:cubicBezTo>
                    <a:pt x="3329" y="5019"/>
                    <a:pt x="3299" y="5030"/>
                    <a:pt x="3279" y="5063"/>
                  </a:cubicBezTo>
                  <a:lnTo>
                    <a:pt x="3279" y="5063"/>
                  </a:lnTo>
                  <a:lnTo>
                    <a:pt x="3281" y="5055"/>
                  </a:lnTo>
                  <a:cubicBezTo>
                    <a:pt x="3379" y="4958"/>
                    <a:pt x="3306" y="4718"/>
                    <a:pt x="3362" y="4718"/>
                  </a:cubicBezTo>
                  <a:close/>
                  <a:moveTo>
                    <a:pt x="3773" y="5056"/>
                  </a:moveTo>
                  <a:cubicBezTo>
                    <a:pt x="3778" y="5056"/>
                    <a:pt x="3778" y="5063"/>
                    <a:pt x="3765" y="5082"/>
                  </a:cubicBezTo>
                  <a:cubicBezTo>
                    <a:pt x="3746" y="5092"/>
                    <a:pt x="3735" y="5095"/>
                    <a:pt x="3730" y="5095"/>
                  </a:cubicBezTo>
                  <a:cubicBezTo>
                    <a:pt x="3714" y="5095"/>
                    <a:pt x="3760" y="5056"/>
                    <a:pt x="3773" y="5056"/>
                  </a:cubicBezTo>
                  <a:close/>
                  <a:moveTo>
                    <a:pt x="1267" y="5067"/>
                  </a:moveTo>
                  <a:cubicBezTo>
                    <a:pt x="1272" y="5067"/>
                    <a:pt x="1280" y="5071"/>
                    <a:pt x="1291" y="5082"/>
                  </a:cubicBezTo>
                  <a:cubicBezTo>
                    <a:pt x="1286" y="5094"/>
                    <a:pt x="1280" y="5098"/>
                    <a:pt x="1275" y="5098"/>
                  </a:cubicBezTo>
                  <a:cubicBezTo>
                    <a:pt x="1262" y="5098"/>
                    <a:pt x="1254" y="5067"/>
                    <a:pt x="1267" y="5067"/>
                  </a:cubicBezTo>
                  <a:close/>
                  <a:moveTo>
                    <a:pt x="1680" y="5058"/>
                  </a:moveTo>
                  <a:cubicBezTo>
                    <a:pt x="1704" y="5058"/>
                    <a:pt x="1714" y="5073"/>
                    <a:pt x="1641" y="5109"/>
                  </a:cubicBezTo>
                  <a:cubicBezTo>
                    <a:pt x="1597" y="5080"/>
                    <a:pt x="1650" y="5058"/>
                    <a:pt x="1680" y="5058"/>
                  </a:cubicBezTo>
                  <a:close/>
                  <a:moveTo>
                    <a:pt x="6759" y="5011"/>
                  </a:moveTo>
                  <a:cubicBezTo>
                    <a:pt x="6777" y="5011"/>
                    <a:pt x="6809" y="5113"/>
                    <a:pt x="6793" y="5113"/>
                  </a:cubicBezTo>
                  <a:cubicBezTo>
                    <a:pt x="6787" y="5113"/>
                    <a:pt x="6773" y="5097"/>
                    <a:pt x="6749" y="5055"/>
                  </a:cubicBezTo>
                  <a:cubicBezTo>
                    <a:pt x="6749" y="5023"/>
                    <a:pt x="6754" y="5011"/>
                    <a:pt x="6759" y="5011"/>
                  </a:cubicBezTo>
                  <a:close/>
                  <a:moveTo>
                    <a:pt x="4403" y="5053"/>
                  </a:moveTo>
                  <a:cubicBezTo>
                    <a:pt x="4452" y="5053"/>
                    <a:pt x="4427" y="5121"/>
                    <a:pt x="4404" y="5121"/>
                  </a:cubicBezTo>
                  <a:cubicBezTo>
                    <a:pt x="4393" y="5121"/>
                    <a:pt x="4383" y="5105"/>
                    <a:pt x="4383" y="5055"/>
                  </a:cubicBezTo>
                  <a:cubicBezTo>
                    <a:pt x="4391" y="5053"/>
                    <a:pt x="4397" y="5053"/>
                    <a:pt x="4403" y="5053"/>
                  </a:cubicBezTo>
                  <a:close/>
                  <a:moveTo>
                    <a:pt x="6052" y="5123"/>
                  </a:moveTo>
                  <a:cubicBezTo>
                    <a:pt x="6045" y="5126"/>
                    <a:pt x="6040" y="5130"/>
                    <a:pt x="6037" y="5136"/>
                  </a:cubicBezTo>
                  <a:lnTo>
                    <a:pt x="6037" y="5136"/>
                  </a:lnTo>
                  <a:cubicBezTo>
                    <a:pt x="6061" y="5134"/>
                    <a:pt x="6061" y="5128"/>
                    <a:pt x="6052" y="5123"/>
                  </a:cubicBezTo>
                  <a:close/>
                  <a:moveTo>
                    <a:pt x="3622" y="5112"/>
                  </a:moveTo>
                  <a:cubicBezTo>
                    <a:pt x="3631" y="5112"/>
                    <a:pt x="3631" y="5118"/>
                    <a:pt x="3604" y="5136"/>
                  </a:cubicBezTo>
                  <a:cubicBezTo>
                    <a:pt x="3550" y="5136"/>
                    <a:pt x="3604" y="5112"/>
                    <a:pt x="3622" y="5112"/>
                  </a:cubicBezTo>
                  <a:close/>
                  <a:moveTo>
                    <a:pt x="4151" y="5096"/>
                  </a:moveTo>
                  <a:cubicBezTo>
                    <a:pt x="4175" y="5096"/>
                    <a:pt x="4195" y="5109"/>
                    <a:pt x="4141" y="5136"/>
                  </a:cubicBezTo>
                  <a:cubicBezTo>
                    <a:pt x="4101" y="5109"/>
                    <a:pt x="4128" y="5096"/>
                    <a:pt x="4151" y="5096"/>
                  </a:cubicBezTo>
                  <a:close/>
                  <a:moveTo>
                    <a:pt x="4249" y="5096"/>
                  </a:moveTo>
                  <a:cubicBezTo>
                    <a:pt x="4276" y="5096"/>
                    <a:pt x="4303" y="5109"/>
                    <a:pt x="4249" y="5136"/>
                  </a:cubicBezTo>
                  <a:cubicBezTo>
                    <a:pt x="4195" y="5109"/>
                    <a:pt x="4222" y="5096"/>
                    <a:pt x="4249" y="5096"/>
                  </a:cubicBezTo>
                  <a:close/>
                  <a:moveTo>
                    <a:pt x="5635" y="5029"/>
                  </a:moveTo>
                  <a:cubicBezTo>
                    <a:pt x="5726" y="5029"/>
                    <a:pt x="5792" y="5151"/>
                    <a:pt x="5679" y="5151"/>
                  </a:cubicBezTo>
                  <a:cubicBezTo>
                    <a:pt x="5658" y="5151"/>
                    <a:pt x="5629" y="5147"/>
                    <a:pt x="5593" y="5136"/>
                  </a:cubicBezTo>
                  <a:lnTo>
                    <a:pt x="5566" y="5055"/>
                  </a:lnTo>
                  <a:cubicBezTo>
                    <a:pt x="5589" y="5037"/>
                    <a:pt x="5613" y="5029"/>
                    <a:pt x="5635" y="5029"/>
                  </a:cubicBezTo>
                  <a:close/>
                  <a:moveTo>
                    <a:pt x="1303" y="5127"/>
                  </a:moveTo>
                  <a:cubicBezTo>
                    <a:pt x="1315" y="5127"/>
                    <a:pt x="1318" y="5136"/>
                    <a:pt x="1291" y="5163"/>
                  </a:cubicBezTo>
                  <a:cubicBezTo>
                    <a:pt x="1220" y="5163"/>
                    <a:pt x="1279" y="5127"/>
                    <a:pt x="1303" y="5127"/>
                  </a:cubicBezTo>
                  <a:close/>
                  <a:moveTo>
                    <a:pt x="3332" y="5139"/>
                  </a:moveTo>
                  <a:cubicBezTo>
                    <a:pt x="3344" y="5139"/>
                    <a:pt x="3344" y="5145"/>
                    <a:pt x="3308" y="5163"/>
                  </a:cubicBezTo>
                  <a:cubicBezTo>
                    <a:pt x="3236" y="5163"/>
                    <a:pt x="3308" y="5139"/>
                    <a:pt x="3332" y="5139"/>
                  </a:cubicBezTo>
                  <a:close/>
                  <a:moveTo>
                    <a:pt x="3372" y="5143"/>
                  </a:moveTo>
                  <a:cubicBezTo>
                    <a:pt x="3395" y="5143"/>
                    <a:pt x="3415" y="5149"/>
                    <a:pt x="3362" y="5163"/>
                  </a:cubicBezTo>
                  <a:cubicBezTo>
                    <a:pt x="3321" y="5149"/>
                    <a:pt x="3348" y="5143"/>
                    <a:pt x="3372" y="5143"/>
                  </a:cubicBezTo>
                  <a:close/>
                  <a:moveTo>
                    <a:pt x="4557" y="5030"/>
                  </a:moveTo>
                  <a:cubicBezTo>
                    <a:pt x="4600" y="5030"/>
                    <a:pt x="4664" y="5129"/>
                    <a:pt x="4545" y="5163"/>
                  </a:cubicBezTo>
                  <a:cubicBezTo>
                    <a:pt x="4515" y="5064"/>
                    <a:pt x="4533" y="5030"/>
                    <a:pt x="4557" y="5030"/>
                  </a:cubicBezTo>
                  <a:close/>
                  <a:moveTo>
                    <a:pt x="6432" y="5112"/>
                  </a:moveTo>
                  <a:cubicBezTo>
                    <a:pt x="6450" y="5112"/>
                    <a:pt x="6463" y="5126"/>
                    <a:pt x="6427" y="5163"/>
                  </a:cubicBezTo>
                  <a:cubicBezTo>
                    <a:pt x="6382" y="5133"/>
                    <a:pt x="6411" y="5112"/>
                    <a:pt x="6432" y="5112"/>
                  </a:cubicBezTo>
                  <a:close/>
                  <a:moveTo>
                    <a:pt x="3179" y="5166"/>
                  </a:moveTo>
                  <a:cubicBezTo>
                    <a:pt x="3188" y="5166"/>
                    <a:pt x="3191" y="5172"/>
                    <a:pt x="3173" y="5190"/>
                  </a:cubicBezTo>
                  <a:cubicBezTo>
                    <a:pt x="3120" y="5190"/>
                    <a:pt x="3161" y="5166"/>
                    <a:pt x="3179" y="5166"/>
                  </a:cubicBezTo>
                  <a:close/>
                  <a:moveTo>
                    <a:pt x="4303" y="5154"/>
                  </a:moveTo>
                  <a:cubicBezTo>
                    <a:pt x="4338" y="5154"/>
                    <a:pt x="4410" y="5190"/>
                    <a:pt x="4303" y="5190"/>
                  </a:cubicBezTo>
                  <a:cubicBezTo>
                    <a:pt x="4276" y="5163"/>
                    <a:pt x="4285" y="5154"/>
                    <a:pt x="4303" y="5154"/>
                  </a:cubicBezTo>
                  <a:close/>
                  <a:moveTo>
                    <a:pt x="6011" y="5112"/>
                  </a:moveTo>
                  <a:cubicBezTo>
                    <a:pt x="6023" y="5112"/>
                    <a:pt x="6042" y="5117"/>
                    <a:pt x="6052" y="5123"/>
                  </a:cubicBezTo>
                  <a:lnTo>
                    <a:pt x="6052" y="5123"/>
                  </a:lnTo>
                  <a:cubicBezTo>
                    <a:pt x="6058" y="5120"/>
                    <a:pt x="6066" y="5119"/>
                    <a:pt x="6073" y="5119"/>
                  </a:cubicBezTo>
                  <a:cubicBezTo>
                    <a:pt x="6102" y="5119"/>
                    <a:pt x="6127" y="5140"/>
                    <a:pt x="6077" y="5190"/>
                  </a:cubicBezTo>
                  <a:cubicBezTo>
                    <a:pt x="6039" y="5167"/>
                    <a:pt x="6031" y="5148"/>
                    <a:pt x="6037" y="5136"/>
                  </a:cubicBezTo>
                  <a:lnTo>
                    <a:pt x="6037" y="5136"/>
                  </a:lnTo>
                  <a:cubicBezTo>
                    <a:pt x="6033" y="5136"/>
                    <a:pt x="6029" y="5136"/>
                    <a:pt x="6023" y="5136"/>
                  </a:cubicBezTo>
                  <a:cubicBezTo>
                    <a:pt x="5996" y="5118"/>
                    <a:pt x="5999" y="5112"/>
                    <a:pt x="6011" y="5112"/>
                  </a:cubicBezTo>
                  <a:close/>
                  <a:moveTo>
                    <a:pt x="1732" y="4267"/>
                  </a:moveTo>
                  <a:cubicBezTo>
                    <a:pt x="1815" y="4267"/>
                    <a:pt x="1894" y="4288"/>
                    <a:pt x="1958" y="4331"/>
                  </a:cubicBezTo>
                  <a:lnTo>
                    <a:pt x="1958" y="4331"/>
                  </a:lnTo>
                  <a:cubicBezTo>
                    <a:pt x="1964" y="4317"/>
                    <a:pt x="1982" y="4299"/>
                    <a:pt x="2002" y="4299"/>
                  </a:cubicBezTo>
                  <a:cubicBezTo>
                    <a:pt x="2007" y="4299"/>
                    <a:pt x="2012" y="4300"/>
                    <a:pt x="2017" y="4302"/>
                  </a:cubicBezTo>
                  <a:cubicBezTo>
                    <a:pt x="1996" y="4324"/>
                    <a:pt x="1981" y="4335"/>
                    <a:pt x="1971" y="4341"/>
                  </a:cubicBezTo>
                  <a:lnTo>
                    <a:pt x="1971" y="4341"/>
                  </a:lnTo>
                  <a:cubicBezTo>
                    <a:pt x="2052" y="4402"/>
                    <a:pt x="2104" y="4504"/>
                    <a:pt x="2098" y="4652"/>
                  </a:cubicBezTo>
                  <a:cubicBezTo>
                    <a:pt x="2071" y="4644"/>
                    <a:pt x="2048" y="4640"/>
                    <a:pt x="2030" y="4640"/>
                  </a:cubicBezTo>
                  <a:cubicBezTo>
                    <a:pt x="1871" y="4640"/>
                    <a:pt x="2050" y="4932"/>
                    <a:pt x="2098" y="5028"/>
                  </a:cubicBezTo>
                  <a:cubicBezTo>
                    <a:pt x="2043" y="5163"/>
                    <a:pt x="1987" y="5213"/>
                    <a:pt x="1928" y="5213"/>
                  </a:cubicBezTo>
                  <a:cubicBezTo>
                    <a:pt x="1895" y="5213"/>
                    <a:pt x="1861" y="5196"/>
                    <a:pt x="1827" y="5170"/>
                  </a:cubicBezTo>
                  <a:lnTo>
                    <a:pt x="1827" y="5170"/>
                  </a:lnTo>
                  <a:cubicBezTo>
                    <a:pt x="1833" y="5156"/>
                    <a:pt x="1837" y="5135"/>
                    <a:pt x="1837" y="5118"/>
                  </a:cubicBezTo>
                  <a:lnTo>
                    <a:pt x="1837" y="5118"/>
                  </a:lnTo>
                  <a:cubicBezTo>
                    <a:pt x="1844" y="5128"/>
                    <a:pt x="1857" y="5142"/>
                    <a:pt x="1883" y="5163"/>
                  </a:cubicBezTo>
                  <a:cubicBezTo>
                    <a:pt x="1914" y="5132"/>
                    <a:pt x="1864" y="5101"/>
                    <a:pt x="1843" y="5101"/>
                  </a:cubicBezTo>
                  <a:cubicBezTo>
                    <a:pt x="1840" y="5101"/>
                    <a:pt x="1838" y="5101"/>
                    <a:pt x="1837" y="5102"/>
                  </a:cubicBezTo>
                  <a:lnTo>
                    <a:pt x="1837" y="5102"/>
                  </a:lnTo>
                  <a:cubicBezTo>
                    <a:pt x="1835" y="5090"/>
                    <a:pt x="1831" y="5082"/>
                    <a:pt x="1823" y="5082"/>
                  </a:cubicBezTo>
                  <a:cubicBezTo>
                    <a:pt x="1814" y="5082"/>
                    <a:pt x="1800" y="5094"/>
                    <a:pt x="1779" y="5129"/>
                  </a:cubicBezTo>
                  <a:lnTo>
                    <a:pt x="1779" y="5129"/>
                  </a:lnTo>
                  <a:cubicBezTo>
                    <a:pt x="1661" y="5016"/>
                    <a:pt x="1534" y="4825"/>
                    <a:pt x="1399" y="4814"/>
                  </a:cubicBezTo>
                  <a:lnTo>
                    <a:pt x="1399" y="4814"/>
                  </a:lnTo>
                  <a:cubicBezTo>
                    <a:pt x="1399" y="4818"/>
                    <a:pt x="1392" y="4827"/>
                    <a:pt x="1372" y="4840"/>
                  </a:cubicBezTo>
                  <a:cubicBezTo>
                    <a:pt x="1352" y="4830"/>
                    <a:pt x="1358" y="4820"/>
                    <a:pt x="1370" y="4814"/>
                  </a:cubicBezTo>
                  <a:lnTo>
                    <a:pt x="1370" y="4814"/>
                  </a:lnTo>
                  <a:cubicBezTo>
                    <a:pt x="1335" y="4818"/>
                    <a:pt x="1300" y="4834"/>
                    <a:pt x="1265" y="4867"/>
                  </a:cubicBezTo>
                  <a:lnTo>
                    <a:pt x="1265" y="4786"/>
                  </a:lnTo>
                  <a:cubicBezTo>
                    <a:pt x="1188" y="4467"/>
                    <a:pt x="1475" y="4267"/>
                    <a:pt x="1732" y="4267"/>
                  </a:cubicBezTo>
                  <a:close/>
                  <a:moveTo>
                    <a:pt x="2439" y="5157"/>
                  </a:moveTo>
                  <a:cubicBezTo>
                    <a:pt x="2430" y="5157"/>
                    <a:pt x="2421" y="5172"/>
                    <a:pt x="2421" y="5217"/>
                  </a:cubicBezTo>
                  <a:cubicBezTo>
                    <a:pt x="2474" y="5217"/>
                    <a:pt x="2456" y="5157"/>
                    <a:pt x="2439" y="5157"/>
                  </a:cubicBezTo>
                  <a:close/>
                  <a:moveTo>
                    <a:pt x="4041" y="5095"/>
                  </a:moveTo>
                  <a:cubicBezTo>
                    <a:pt x="4099" y="5095"/>
                    <a:pt x="4165" y="5144"/>
                    <a:pt x="4034" y="5217"/>
                  </a:cubicBezTo>
                  <a:cubicBezTo>
                    <a:pt x="3947" y="5130"/>
                    <a:pt x="3991" y="5095"/>
                    <a:pt x="4041" y="5095"/>
                  </a:cubicBezTo>
                  <a:close/>
                  <a:moveTo>
                    <a:pt x="2124" y="5162"/>
                  </a:moveTo>
                  <a:cubicBezTo>
                    <a:pt x="2151" y="5162"/>
                    <a:pt x="2183" y="5220"/>
                    <a:pt x="2125" y="5220"/>
                  </a:cubicBezTo>
                  <a:cubicBezTo>
                    <a:pt x="2118" y="5220"/>
                    <a:pt x="2109" y="5219"/>
                    <a:pt x="2098" y="5217"/>
                  </a:cubicBezTo>
                  <a:cubicBezTo>
                    <a:pt x="2098" y="5176"/>
                    <a:pt x="2110" y="5162"/>
                    <a:pt x="2124" y="5162"/>
                  </a:cubicBezTo>
                  <a:close/>
                  <a:moveTo>
                    <a:pt x="5764" y="5189"/>
                  </a:moveTo>
                  <a:cubicBezTo>
                    <a:pt x="5791" y="5189"/>
                    <a:pt x="5792" y="5203"/>
                    <a:pt x="5701" y="5243"/>
                  </a:cubicBezTo>
                  <a:cubicBezTo>
                    <a:pt x="5600" y="5227"/>
                    <a:pt x="5719" y="5189"/>
                    <a:pt x="5764" y="5189"/>
                  </a:cubicBezTo>
                  <a:close/>
                  <a:moveTo>
                    <a:pt x="6280" y="5106"/>
                  </a:moveTo>
                  <a:cubicBezTo>
                    <a:pt x="6314" y="5106"/>
                    <a:pt x="6382" y="5247"/>
                    <a:pt x="6344" y="5247"/>
                  </a:cubicBezTo>
                  <a:cubicBezTo>
                    <a:pt x="6331" y="5247"/>
                    <a:pt x="6307" y="5231"/>
                    <a:pt x="6265" y="5190"/>
                  </a:cubicBezTo>
                  <a:cubicBezTo>
                    <a:pt x="6259" y="5128"/>
                    <a:pt x="6267" y="5106"/>
                    <a:pt x="6280" y="5106"/>
                  </a:cubicBezTo>
                  <a:close/>
                  <a:moveTo>
                    <a:pt x="3921" y="5186"/>
                  </a:moveTo>
                  <a:cubicBezTo>
                    <a:pt x="3924" y="5186"/>
                    <a:pt x="3926" y="5194"/>
                    <a:pt x="3926" y="5217"/>
                  </a:cubicBezTo>
                  <a:cubicBezTo>
                    <a:pt x="3915" y="5239"/>
                    <a:pt x="3908" y="5248"/>
                    <a:pt x="3905" y="5248"/>
                  </a:cubicBezTo>
                  <a:cubicBezTo>
                    <a:pt x="3896" y="5248"/>
                    <a:pt x="3912" y="5186"/>
                    <a:pt x="3921" y="5186"/>
                  </a:cubicBezTo>
                  <a:close/>
                  <a:moveTo>
                    <a:pt x="1154" y="5208"/>
                  </a:moveTo>
                  <a:cubicBezTo>
                    <a:pt x="1173" y="5208"/>
                    <a:pt x="1195" y="5225"/>
                    <a:pt x="1184" y="5270"/>
                  </a:cubicBezTo>
                  <a:cubicBezTo>
                    <a:pt x="1106" y="5239"/>
                    <a:pt x="1127" y="5208"/>
                    <a:pt x="1154" y="5208"/>
                  </a:cubicBezTo>
                  <a:close/>
                  <a:moveTo>
                    <a:pt x="1438" y="5235"/>
                  </a:moveTo>
                  <a:cubicBezTo>
                    <a:pt x="1444" y="5235"/>
                    <a:pt x="1444" y="5243"/>
                    <a:pt x="1426" y="5270"/>
                  </a:cubicBezTo>
                  <a:cubicBezTo>
                    <a:pt x="1390" y="5270"/>
                    <a:pt x="1426" y="5235"/>
                    <a:pt x="1438" y="5235"/>
                  </a:cubicBezTo>
                  <a:close/>
                  <a:moveTo>
                    <a:pt x="6848" y="5211"/>
                  </a:moveTo>
                  <a:cubicBezTo>
                    <a:pt x="6857" y="5211"/>
                    <a:pt x="6857" y="5226"/>
                    <a:pt x="6830" y="5270"/>
                  </a:cubicBezTo>
                  <a:cubicBezTo>
                    <a:pt x="6776" y="5270"/>
                    <a:pt x="6830" y="5211"/>
                    <a:pt x="6848" y="5211"/>
                  </a:cubicBezTo>
                  <a:close/>
                  <a:moveTo>
                    <a:pt x="5760" y="5216"/>
                  </a:moveTo>
                  <a:cubicBezTo>
                    <a:pt x="5766" y="5216"/>
                    <a:pt x="5760" y="5230"/>
                    <a:pt x="5728" y="5270"/>
                  </a:cubicBezTo>
                  <a:cubicBezTo>
                    <a:pt x="5721" y="5272"/>
                    <a:pt x="5716" y="5273"/>
                    <a:pt x="5713" y="5273"/>
                  </a:cubicBezTo>
                  <a:cubicBezTo>
                    <a:pt x="5688" y="5273"/>
                    <a:pt x="5748" y="5216"/>
                    <a:pt x="5760" y="5216"/>
                  </a:cubicBezTo>
                  <a:close/>
                  <a:moveTo>
                    <a:pt x="3442" y="5237"/>
                  </a:moveTo>
                  <a:cubicBezTo>
                    <a:pt x="3483" y="5237"/>
                    <a:pt x="3523" y="5257"/>
                    <a:pt x="3442" y="5297"/>
                  </a:cubicBezTo>
                  <a:cubicBezTo>
                    <a:pt x="3362" y="5257"/>
                    <a:pt x="3402" y="5237"/>
                    <a:pt x="3442" y="5237"/>
                  </a:cubicBezTo>
                  <a:close/>
                  <a:moveTo>
                    <a:pt x="6188" y="5231"/>
                  </a:moveTo>
                  <a:cubicBezTo>
                    <a:pt x="6199" y="5231"/>
                    <a:pt x="6204" y="5248"/>
                    <a:pt x="6185" y="5297"/>
                  </a:cubicBezTo>
                  <a:cubicBezTo>
                    <a:pt x="6134" y="5280"/>
                    <a:pt x="6169" y="5231"/>
                    <a:pt x="6188" y="5231"/>
                  </a:cubicBezTo>
                  <a:close/>
                  <a:moveTo>
                    <a:pt x="2541" y="5239"/>
                  </a:moveTo>
                  <a:cubicBezTo>
                    <a:pt x="2536" y="5239"/>
                    <a:pt x="2524" y="5248"/>
                    <a:pt x="2501" y="5270"/>
                  </a:cubicBezTo>
                  <a:cubicBezTo>
                    <a:pt x="2496" y="5293"/>
                    <a:pt x="2497" y="5301"/>
                    <a:pt x="2502" y="5301"/>
                  </a:cubicBezTo>
                  <a:cubicBezTo>
                    <a:pt x="2515" y="5301"/>
                    <a:pt x="2554" y="5239"/>
                    <a:pt x="2541" y="5239"/>
                  </a:cubicBezTo>
                  <a:close/>
                  <a:moveTo>
                    <a:pt x="4211" y="5271"/>
                  </a:moveTo>
                  <a:cubicBezTo>
                    <a:pt x="4217" y="5271"/>
                    <a:pt x="4222" y="5278"/>
                    <a:pt x="4222" y="5297"/>
                  </a:cubicBezTo>
                  <a:cubicBezTo>
                    <a:pt x="4208" y="5307"/>
                    <a:pt x="4199" y="5310"/>
                    <a:pt x="4193" y="5310"/>
                  </a:cubicBezTo>
                  <a:cubicBezTo>
                    <a:pt x="4175" y="5310"/>
                    <a:pt x="4197" y="5271"/>
                    <a:pt x="4211" y="5271"/>
                  </a:cubicBezTo>
                  <a:close/>
                  <a:moveTo>
                    <a:pt x="6665" y="5284"/>
                  </a:moveTo>
                  <a:cubicBezTo>
                    <a:pt x="6655" y="5284"/>
                    <a:pt x="6639" y="5288"/>
                    <a:pt x="6615" y="5297"/>
                  </a:cubicBezTo>
                  <a:cubicBezTo>
                    <a:pt x="6621" y="5317"/>
                    <a:pt x="6633" y="5324"/>
                    <a:pt x="6644" y="5324"/>
                  </a:cubicBezTo>
                  <a:cubicBezTo>
                    <a:pt x="6671" y="5324"/>
                    <a:pt x="6700" y="5284"/>
                    <a:pt x="6665" y="5284"/>
                  </a:cubicBezTo>
                  <a:close/>
                  <a:moveTo>
                    <a:pt x="1463" y="5270"/>
                  </a:moveTo>
                  <a:cubicBezTo>
                    <a:pt x="1503" y="5270"/>
                    <a:pt x="1580" y="5307"/>
                    <a:pt x="1480" y="5324"/>
                  </a:cubicBezTo>
                  <a:cubicBezTo>
                    <a:pt x="1429" y="5284"/>
                    <a:pt x="1439" y="5270"/>
                    <a:pt x="1463" y="5270"/>
                  </a:cubicBezTo>
                  <a:close/>
                  <a:moveTo>
                    <a:pt x="3570" y="5223"/>
                  </a:moveTo>
                  <a:cubicBezTo>
                    <a:pt x="3610" y="5223"/>
                    <a:pt x="3644" y="5257"/>
                    <a:pt x="3550" y="5324"/>
                  </a:cubicBezTo>
                  <a:cubicBezTo>
                    <a:pt x="3483" y="5257"/>
                    <a:pt x="3530" y="5223"/>
                    <a:pt x="3570" y="5223"/>
                  </a:cubicBezTo>
                  <a:close/>
                  <a:moveTo>
                    <a:pt x="3837" y="5131"/>
                  </a:moveTo>
                  <a:cubicBezTo>
                    <a:pt x="3892" y="5131"/>
                    <a:pt x="3949" y="5208"/>
                    <a:pt x="3819" y="5324"/>
                  </a:cubicBezTo>
                  <a:cubicBezTo>
                    <a:pt x="3744" y="5188"/>
                    <a:pt x="3790" y="5131"/>
                    <a:pt x="3837" y="5131"/>
                  </a:cubicBezTo>
                  <a:close/>
                  <a:moveTo>
                    <a:pt x="6809" y="5288"/>
                  </a:moveTo>
                  <a:cubicBezTo>
                    <a:pt x="6818" y="5288"/>
                    <a:pt x="6821" y="5297"/>
                    <a:pt x="6803" y="5324"/>
                  </a:cubicBezTo>
                  <a:cubicBezTo>
                    <a:pt x="6749" y="5324"/>
                    <a:pt x="6791" y="5288"/>
                    <a:pt x="6809" y="5288"/>
                  </a:cubicBezTo>
                  <a:close/>
                  <a:moveTo>
                    <a:pt x="2209" y="5270"/>
                  </a:moveTo>
                  <a:cubicBezTo>
                    <a:pt x="2219" y="5270"/>
                    <a:pt x="2209" y="5284"/>
                    <a:pt x="2152" y="5324"/>
                  </a:cubicBezTo>
                  <a:cubicBezTo>
                    <a:pt x="2141" y="5326"/>
                    <a:pt x="2133" y="5327"/>
                    <a:pt x="2128" y="5327"/>
                  </a:cubicBezTo>
                  <a:cubicBezTo>
                    <a:pt x="2086" y="5327"/>
                    <a:pt x="2189" y="5270"/>
                    <a:pt x="2209" y="5270"/>
                  </a:cubicBezTo>
                  <a:close/>
                  <a:moveTo>
                    <a:pt x="1974" y="5331"/>
                  </a:moveTo>
                  <a:cubicBezTo>
                    <a:pt x="1990" y="5331"/>
                    <a:pt x="2004" y="5338"/>
                    <a:pt x="1964" y="5351"/>
                  </a:cubicBezTo>
                  <a:cubicBezTo>
                    <a:pt x="1937" y="5338"/>
                    <a:pt x="1957" y="5331"/>
                    <a:pt x="1974" y="5331"/>
                  </a:cubicBezTo>
                  <a:close/>
                  <a:moveTo>
                    <a:pt x="1409" y="5320"/>
                  </a:moveTo>
                  <a:cubicBezTo>
                    <a:pt x="1425" y="5320"/>
                    <a:pt x="1480" y="5355"/>
                    <a:pt x="1452" y="5355"/>
                  </a:cubicBezTo>
                  <a:cubicBezTo>
                    <a:pt x="1447" y="5355"/>
                    <a:pt x="1438" y="5354"/>
                    <a:pt x="1426" y="5351"/>
                  </a:cubicBezTo>
                  <a:cubicBezTo>
                    <a:pt x="1403" y="5328"/>
                    <a:pt x="1402" y="5320"/>
                    <a:pt x="1409" y="5320"/>
                  </a:cubicBezTo>
                  <a:close/>
                  <a:moveTo>
                    <a:pt x="3456" y="5302"/>
                  </a:moveTo>
                  <a:cubicBezTo>
                    <a:pt x="3461" y="5302"/>
                    <a:pt x="3452" y="5314"/>
                    <a:pt x="3415" y="5351"/>
                  </a:cubicBezTo>
                  <a:cubicBezTo>
                    <a:pt x="3401" y="5358"/>
                    <a:pt x="3393" y="5361"/>
                    <a:pt x="3389" y="5361"/>
                  </a:cubicBezTo>
                  <a:cubicBezTo>
                    <a:pt x="3373" y="5361"/>
                    <a:pt x="3446" y="5302"/>
                    <a:pt x="3456" y="5302"/>
                  </a:cubicBezTo>
                  <a:close/>
                  <a:moveTo>
                    <a:pt x="3352" y="5338"/>
                  </a:moveTo>
                  <a:lnTo>
                    <a:pt x="3352" y="5338"/>
                  </a:lnTo>
                  <a:cubicBezTo>
                    <a:pt x="3354" y="5338"/>
                    <a:pt x="3357" y="5342"/>
                    <a:pt x="3362" y="5351"/>
                  </a:cubicBezTo>
                  <a:cubicBezTo>
                    <a:pt x="3362" y="5371"/>
                    <a:pt x="3360" y="5377"/>
                    <a:pt x="3358" y="5377"/>
                  </a:cubicBezTo>
                  <a:cubicBezTo>
                    <a:pt x="3353" y="5377"/>
                    <a:pt x="3346" y="5338"/>
                    <a:pt x="3352" y="5338"/>
                  </a:cubicBezTo>
                  <a:close/>
                  <a:moveTo>
                    <a:pt x="934" y="5006"/>
                  </a:moveTo>
                  <a:cubicBezTo>
                    <a:pt x="987" y="5006"/>
                    <a:pt x="1185" y="5289"/>
                    <a:pt x="1049" y="5405"/>
                  </a:cubicBezTo>
                  <a:cubicBezTo>
                    <a:pt x="1049" y="5297"/>
                    <a:pt x="1023" y="5243"/>
                    <a:pt x="969" y="5163"/>
                  </a:cubicBezTo>
                  <a:cubicBezTo>
                    <a:pt x="916" y="5049"/>
                    <a:pt x="914" y="5006"/>
                    <a:pt x="934" y="5006"/>
                  </a:cubicBezTo>
                  <a:close/>
                  <a:moveTo>
                    <a:pt x="3947" y="5381"/>
                  </a:moveTo>
                  <a:cubicBezTo>
                    <a:pt x="3956" y="5381"/>
                    <a:pt x="3962" y="5387"/>
                    <a:pt x="3953" y="5405"/>
                  </a:cubicBezTo>
                  <a:cubicBezTo>
                    <a:pt x="3899" y="5405"/>
                    <a:pt x="3929" y="5381"/>
                    <a:pt x="3947" y="5381"/>
                  </a:cubicBezTo>
                  <a:close/>
                  <a:moveTo>
                    <a:pt x="4225" y="5386"/>
                  </a:moveTo>
                  <a:cubicBezTo>
                    <a:pt x="4229" y="5386"/>
                    <a:pt x="4229" y="5391"/>
                    <a:pt x="4222" y="5405"/>
                  </a:cubicBezTo>
                  <a:cubicBezTo>
                    <a:pt x="4214" y="5409"/>
                    <a:pt x="4209" y="5410"/>
                    <a:pt x="4206" y="5410"/>
                  </a:cubicBezTo>
                  <a:cubicBezTo>
                    <a:pt x="4195" y="5410"/>
                    <a:pt x="4218" y="5386"/>
                    <a:pt x="4225" y="5386"/>
                  </a:cubicBezTo>
                  <a:close/>
                  <a:moveTo>
                    <a:pt x="4025" y="5381"/>
                  </a:moveTo>
                  <a:cubicBezTo>
                    <a:pt x="4028" y="5381"/>
                    <a:pt x="4024" y="5388"/>
                    <a:pt x="4007" y="5405"/>
                  </a:cubicBezTo>
                  <a:cubicBezTo>
                    <a:pt x="3978" y="5422"/>
                    <a:pt x="3966" y="5428"/>
                    <a:pt x="3962" y="5428"/>
                  </a:cubicBezTo>
                  <a:cubicBezTo>
                    <a:pt x="3953" y="5428"/>
                    <a:pt x="4016" y="5381"/>
                    <a:pt x="4025" y="5381"/>
                  </a:cubicBezTo>
                  <a:close/>
                  <a:moveTo>
                    <a:pt x="3644" y="5361"/>
                  </a:moveTo>
                  <a:cubicBezTo>
                    <a:pt x="3689" y="5361"/>
                    <a:pt x="3716" y="5382"/>
                    <a:pt x="3604" y="5432"/>
                  </a:cubicBezTo>
                  <a:cubicBezTo>
                    <a:pt x="3517" y="5388"/>
                    <a:pt x="3593" y="5361"/>
                    <a:pt x="3644" y="5361"/>
                  </a:cubicBezTo>
                  <a:close/>
                  <a:moveTo>
                    <a:pt x="3723" y="5396"/>
                  </a:moveTo>
                  <a:cubicBezTo>
                    <a:pt x="3735" y="5396"/>
                    <a:pt x="3738" y="5405"/>
                    <a:pt x="3711" y="5432"/>
                  </a:cubicBezTo>
                  <a:cubicBezTo>
                    <a:pt x="3639" y="5432"/>
                    <a:pt x="3699" y="5396"/>
                    <a:pt x="3723" y="5396"/>
                  </a:cubicBezTo>
                  <a:close/>
                  <a:moveTo>
                    <a:pt x="4396" y="5288"/>
                  </a:moveTo>
                  <a:cubicBezTo>
                    <a:pt x="4493" y="5288"/>
                    <a:pt x="4589" y="5355"/>
                    <a:pt x="4330" y="5432"/>
                  </a:cubicBezTo>
                  <a:cubicBezTo>
                    <a:pt x="4248" y="5327"/>
                    <a:pt x="4323" y="5288"/>
                    <a:pt x="4396" y="5288"/>
                  </a:cubicBezTo>
                  <a:close/>
                  <a:moveTo>
                    <a:pt x="6512" y="5323"/>
                  </a:moveTo>
                  <a:cubicBezTo>
                    <a:pt x="6487" y="5323"/>
                    <a:pt x="6462" y="5351"/>
                    <a:pt x="6454" y="5432"/>
                  </a:cubicBezTo>
                  <a:cubicBezTo>
                    <a:pt x="6473" y="5436"/>
                    <a:pt x="6489" y="5438"/>
                    <a:pt x="6503" y="5438"/>
                  </a:cubicBezTo>
                  <a:cubicBezTo>
                    <a:pt x="6610" y="5438"/>
                    <a:pt x="6562" y="5323"/>
                    <a:pt x="6512" y="5323"/>
                  </a:cubicBezTo>
                  <a:close/>
                  <a:moveTo>
                    <a:pt x="4102" y="5390"/>
                  </a:moveTo>
                  <a:cubicBezTo>
                    <a:pt x="4138" y="5390"/>
                    <a:pt x="4167" y="5460"/>
                    <a:pt x="4126" y="5460"/>
                  </a:cubicBezTo>
                  <a:cubicBezTo>
                    <a:pt x="4113" y="5460"/>
                    <a:pt x="4092" y="5452"/>
                    <a:pt x="4061" y="5432"/>
                  </a:cubicBezTo>
                  <a:cubicBezTo>
                    <a:pt x="4073" y="5401"/>
                    <a:pt x="4088" y="5390"/>
                    <a:pt x="4102" y="5390"/>
                  </a:cubicBezTo>
                  <a:close/>
                  <a:moveTo>
                    <a:pt x="4479" y="5454"/>
                  </a:moveTo>
                  <a:cubicBezTo>
                    <a:pt x="4507" y="5454"/>
                    <a:pt x="4553" y="5470"/>
                    <a:pt x="4491" y="5485"/>
                  </a:cubicBezTo>
                  <a:cubicBezTo>
                    <a:pt x="4445" y="5463"/>
                    <a:pt x="4458" y="5454"/>
                    <a:pt x="4479" y="5454"/>
                  </a:cubicBezTo>
                  <a:close/>
                  <a:moveTo>
                    <a:pt x="1228" y="5375"/>
                  </a:moveTo>
                  <a:cubicBezTo>
                    <a:pt x="1292" y="5375"/>
                    <a:pt x="1327" y="5514"/>
                    <a:pt x="1161" y="5514"/>
                  </a:cubicBezTo>
                  <a:cubicBezTo>
                    <a:pt x="1152" y="5514"/>
                    <a:pt x="1141" y="5513"/>
                    <a:pt x="1130" y="5512"/>
                  </a:cubicBezTo>
                  <a:cubicBezTo>
                    <a:pt x="1156" y="5409"/>
                    <a:pt x="1195" y="5375"/>
                    <a:pt x="1228" y="5375"/>
                  </a:cubicBezTo>
                  <a:close/>
                  <a:moveTo>
                    <a:pt x="2206" y="5515"/>
                  </a:moveTo>
                  <a:cubicBezTo>
                    <a:pt x="2265" y="5515"/>
                    <a:pt x="2385" y="5539"/>
                    <a:pt x="2206" y="5539"/>
                  </a:cubicBezTo>
                  <a:cubicBezTo>
                    <a:pt x="2161" y="5521"/>
                    <a:pt x="2176" y="5515"/>
                    <a:pt x="2206" y="5515"/>
                  </a:cubicBezTo>
                  <a:close/>
                  <a:moveTo>
                    <a:pt x="4153" y="5527"/>
                  </a:moveTo>
                  <a:cubicBezTo>
                    <a:pt x="4165" y="5527"/>
                    <a:pt x="4168" y="5530"/>
                    <a:pt x="4141" y="5539"/>
                  </a:cubicBezTo>
                  <a:cubicBezTo>
                    <a:pt x="4070" y="5539"/>
                    <a:pt x="4129" y="5527"/>
                    <a:pt x="4153" y="5527"/>
                  </a:cubicBezTo>
                  <a:close/>
                  <a:moveTo>
                    <a:pt x="4389" y="5515"/>
                  </a:moveTo>
                  <a:cubicBezTo>
                    <a:pt x="4398" y="5515"/>
                    <a:pt x="4401" y="5521"/>
                    <a:pt x="4383" y="5539"/>
                  </a:cubicBezTo>
                  <a:cubicBezTo>
                    <a:pt x="4330" y="5539"/>
                    <a:pt x="4371" y="5515"/>
                    <a:pt x="4389" y="5515"/>
                  </a:cubicBezTo>
                  <a:close/>
                  <a:moveTo>
                    <a:pt x="5641" y="5468"/>
                  </a:moveTo>
                  <a:cubicBezTo>
                    <a:pt x="5683" y="5468"/>
                    <a:pt x="5772" y="5539"/>
                    <a:pt x="5647" y="5539"/>
                  </a:cubicBezTo>
                  <a:cubicBezTo>
                    <a:pt x="5611" y="5485"/>
                    <a:pt x="5620" y="5468"/>
                    <a:pt x="5641" y="5468"/>
                  </a:cubicBezTo>
                  <a:close/>
                  <a:moveTo>
                    <a:pt x="6782" y="5508"/>
                  </a:moveTo>
                  <a:cubicBezTo>
                    <a:pt x="6793" y="5508"/>
                    <a:pt x="6799" y="5516"/>
                    <a:pt x="6776" y="5539"/>
                  </a:cubicBezTo>
                  <a:cubicBezTo>
                    <a:pt x="6745" y="5524"/>
                    <a:pt x="6768" y="5508"/>
                    <a:pt x="6782" y="5508"/>
                  </a:cubicBezTo>
                  <a:close/>
                  <a:moveTo>
                    <a:pt x="4545" y="5518"/>
                  </a:moveTo>
                  <a:cubicBezTo>
                    <a:pt x="4557" y="5518"/>
                    <a:pt x="4563" y="5530"/>
                    <a:pt x="4545" y="5566"/>
                  </a:cubicBezTo>
                  <a:cubicBezTo>
                    <a:pt x="4473" y="5566"/>
                    <a:pt x="4521" y="5518"/>
                    <a:pt x="4545" y="5518"/>
                  </a:cubicBezTo>
                  <a:close/>
                  <a:moveTo>
                    <a:pt x="4616" y="5358"/>
                  </a:moveTo>
                  <a:cubicBezTo>
                    <a:pt x="4681" y="5358"/>
                    <a:pt x="4773" y="5445"/>
                    <a:pt x="4652" y="5566"/>
                  </a:cubicBezTo>
                  <a:lnTo>
                    <a:pt x="4652" y="5539"/>
                  </a:lnTo>
                  <a:lnTo>
                    <a:pt x="4625" y="5539"/>
                  </a:lnTo>
                  <a:cubicBezTo>
                    <a:pt x="4531" y="5410"/>
                    <a:pt x="4566" y="5358"/>
                    <a:pt x="4616" y="5358"/>
                  </a:cubicBezTo>
                  <a:close/>
                  <a:moveTo>
                    <a:pt x="6941" y="5506"/>
                  </a:moveTo>
                  <a:cubicBezTo>
                    <a:pt x="6964" y="5506"/>
                    <a:pt x="6978" y="5526"/>
                    <a:pt x="6911" y="5566"/>
                  </a:cubicBezTo>
                  <a:cubicBezTo>
                    <a:pt x="6884" y="5526"/>
                    <a:pt x="6917" y="5506"/>
                    <a:pt x="6941" y="5506"/>
                  </a:cubicBezTo>
                  <a:close/>
                  <a:moveTo>
                    <a:pt x="1674" y="5239"/>
                  </a:moveTo>
                  <a:cubicBezTo>
                    <a:pt x="1800" y="5239"/>
                    <a:pt x="1834" y="5567"/>
                    <a:pt x="1701" y="5567"/>
                  </a:cubicBezTo>
                  <a:cubicBezTo>
                    <a:pt x="1671" y="5567"/>
                    <a:pt x="1634" y="5551"/>
                    <a:pt x="1587" y="5512"/>
                  </a:cubicBezTo>
                  <a:cubicBezTo>
                    <a:pt x="1507" y="5512"/>
                    <a:pt x="1480" y="5405"/>
                    <a:pt x="1533" y="5351"/>
                  </a:cubicBezTo>
                  <a:cubicBezTo>
                    <a:pt x="1547" y="5331"/>
                    <a:pt x="1559" y="5314"/>
                    <a:pt x="1572" y="5300"/>
                  </a:cubicBezTo>
                  <a:lnTo>
                    <a:pt x="1572" y="5300"/>
                  </a:lnTo>
                  <a:cubicBezTo>
                    <a:pt x="1594" y="5306"/>
                    <a:pt x="1610" y="5309"/>
                    <a:pt x="1620" y="5309"/>
                  </a:cubicBezTo>
                  <a:cubicBezTo>
                    <a:pt x="1656" y="5309"/>
                    <a:pt x="1633" y="5282"/>
                    <a:pt x="1605" y="5268"/>
                  </a:cubicBezTo>
                  <a:lnTo>
                    <a:pt x="1605" y="5268"/>
                  </a:lnTo>
                  <a:cubicBezTo>
                    <a:pt x="1595" y="5276"/>
                    <a:pt x="1583" y="5287"/>
                    <a:pt x="1572" y="5300"/>
                  </a:cubicBezTo>
                  <a:lnTo>
                    <a:pt x="1572" y="5300"/>
                  </a:lnTo>
                  <a:cubicBezTo>
                    <a:pt x="1568" y="5299"/>
                    <a:pt x="1564" y="5298"/>
                    <a:pt x="1560" y="5297"/>
                  </a:cubicBezTo>
                  <a:cubicBezTo>
                    <a:pt x="1553" y="5269"/>
                    <a:pt x="1563" y="5259"/>
                    <a:pt x="1577" y="5259"/>
                  </a:cubicBezTo>
                  <a:cubicBezTo>
                    <a:pt x="1586" y="5259"/>
                    <a:pt x="1596" y="5263"/>
                    <a:pt x="1605" y="5268"/>
                  </a:cubicBezTo>
                  <a:lnTo>
                    <a:pt x="1605" y="5268"/>
                  </a:lnTo>
                  <a:cubicBezTo>
                    <a:pt x="1631" y="5247"/>
                    <a:pt x="1653" y="5239"/>
                    <a:pt x="1674" y="5239"/>
                  </a:cubicBezTo>
                  <a:close/>
                  <a:moveTo>
                    <a:pt x="6712" y="5540"/>
                  </a:moveTo>
                  <a:cubicBezTo>
                    <a:pt x="6718" y="5540"/>
                    <a:pt x="6722" y="5547"/>
                    <a:pt x="6722" y="5566"/>
                  </a:cubicBezTo>
                  <a:cubicBezTo>
                    <a:pt x="6708" y="5576"/>
                    <a:pt x="6699" y="5579"/>
                    <a:pt x="6693" y="5579"/>
                  </a:cubicBezTo>
                  <a:cubicBezTo>
                    <a:pt x="6675" y="5579"/>
                    <a:pt x="6697" y="5540"/>
                    <a:pt x="6712" y="5540"/>
                  </a:cubicBezTo>
                  <a:close/>
                  <a:moveTo>
                    <a:pt x="5687" y="5543"/>
                  </a:moveTo>
                  <a:cubicBezTo>
                    <a:pt x="5691" y="5543"/>
                    <a:pt x="5695" y="5549"/>
                    <a:pt x="5701" y="5566"/>
                  </a:cubicBezTo>
                  <a:cubicBezTo>
                    <a:pt x="5695" y="5583"/>
                    <a:pt x="5691" y="5589"/>
                    <a:pt x="5687" y="5589"/>
                  </a:cubicBezTo>
                  <a:cubicBezTo>
                    <a:pt x="5678" y="5589"/>
                    <a:pt x="5678" y="5543"/>
                    <a:pt x="5687" y="5543"/>
                  </a:cubicBezTo>
                  <a:close/>
                  <a:moveTo>
                    <a:pt x="3738" y="5455"/>
                  </a:moveTo>
                  <a:cubicBezTo>
                    <a:pt x="3817" y="5455"/>
                    <a:pt x="3966" y="5575"/>
                    <a:pt x="3738" y="5593"/>
                  </a:cubicBezTo>
                  <a:cubicBezTo>
                    <a:pt x="3672" y="5490"/>
                    <a:pt x="3695" y="5455"/>
                    <a:pt x="3738" y="5455"/>
                  </a:cubicBezTo>
                  <a:close/>
                  <a:moveTo>
                    <a:pt x="4431" y="5581"/>
                  </a:moveTo>
                  <a:cubicBezTo>
                    <a:pt x="4461" y="5581"/>
                    <a:pt x="4527" y="5593"/>
                    <a:pt x="4437" y="5593"/>
                  </a:cubicBezTo>
                  <a:cubicBezTo>
                    <a:pt x="4410" y="5584"/>
                    <a:pt x="4416" y="5581"/>
                    <a:pt x="4431" y="5581"/>
                  </a:cubicBezTo>
                  <a:close/>
                  <a:moveTo>
                    <a:pt x="5877" y="5581"/>
                  </a:moveTo>
                  <a:cubicBezTo>
                    <a:pt x="5880" y="5592"/>
                    <a:pt x="5883" y="5602"/>
                    <a:pt x="5886" y="5612"/>
                  </a:cubicBezTo>
                  <a:lnTo>
                    <a:pt x="5886" y="5612"/>
                  </a:lnTo>
                  <a:cubicBezTo>
                    <a:pt x="5895" y="5615"/>
                    <a:pt x="5902" y="5616"/>
                    <a:pt x="5907" y="5616"/>
                  </a:cubicBezTo>
                  <a:cubicBezTo>
                    <a:pt x="5925" y="5616"/>
                    <a:pt x="5902" y="5595"/>
                    <a:pt x="5877" y="5581"/>
                  </a:cubicBezTo>
                  <a:close/>
                  <a:moveTo>
                    <a:pt x="4128" y="5557"/>
                  </a:moveTo>
                  <a:cubicBezTo>
                    <a:pt x="4175" y="5557"/>
                    <a:pt x="4204" y="5649"/>
                    <a:pt x="4092" y="5649"/>
                  </a:cubicBezTo>
                  <a:cubicBezTo>
                    <a:pt x="4083" y="5649"/>
                    <a:pt x="4072" y="5648"/>
                    <a:pt x="4061" y="5647"/>
                  </a:cubicBezTo>
                  <a:cubicBezTo>
                    <a:pt x="4078" y="5579"/>
                    <a:pt x="4105" y="5557"/>
                    <a:pt x="4128" y="5557"/>
                  </a:cubicBezTo>
                  <a:close/>
                  <a:moveTo>
                    <a:pt x="1738" y="5616"/>
                  </a:moveTo>
                  <a:cubicBezTo>
                    <a:pt x="1746" y="5616"/>
                    <a:pt x="1744" y="5624"/>
                    <a:pt x="1722" y="5647"/>
                  </a:cubicBezTo>
                  <a:cubicBezTo>
                    <a:pt x="1709" y="5650"/>
                    <a:pt x="1701" y="5651"/>
                    <a:pt x="1695" y="5651"/>
                  </a:cubicBezTo>
                  <a:cubicBezTo>
                    <a:pt x="1667" y="5651"/>
                    <a:pt x="1722" y="5616"/>
                    <a:pt x="1738" y="5616"/>
                  </a:cubicBezTo>
                  <a:close/>
                  <a:moveTo>
                    <a:pt x="3959" y="5552"/>
                  </a:moveTo>
                  <a:cubicBezTo>
                    <a:pt x="4005" y="5552"/>
                    <a:pt x="4067" y="5601"/>
                    <a:pt x="3980" y="5674"/>
                  </a:cubicBezTo>
                  <a:cubicBezTo>
                    <a:pt x="3894" y="5587"/>
                    <a:pt x="3921" y="5552"/>
                    <a:pt x="3959" y="5552"/>
                  </a:cubicBezTo>
                  <a:close/>
                  <a:moveTo>
                    <a:pt x="1522" y="5515"/>
                  </a:moveTo>
                  <a:cubicBezTo>
                    <a:pt x="1576" y="5515"/>
                    <a:pt x="1567" y="5679"/>
                    <a:pt x="1523" y="5679"/>
                  </a:cubicBezTo>
                  <a:cubicBezTo>
                    <a:pt x="1505" y="5679"/>
                    <a:pt x="1481" y="5650"/>
                    <a:pt x="1453" y="5566"/>
                  </a:cubicBezTo>
                  <a:lnTo>
                    <a:pt x="1480" y="5566"/>
                  </a:lnTo>
                  <a:lnTo>
                    <a:pt x="1480" y="5539"/>
                  </a:lnTo>
                  <a:cubicBezTo>
                    <a:pt x="1497" y="5522"/>
                    <a:pt x="1511" y="5515"/>
                    <a:pt x="1522" y="5515"/>
                  </a:cubicBezTo>
                  <a:close/>
                  <a:moveTo>
                    <a:pt x="6697" y="5599"/>
                  </a:moveTo>
                  <a:cubicBezTo>
                    <a:pt x="6753" y="5599"/>
                    <a:pt x="6816" y="5702"/>
                    <a:pt x="6677" y="5702"/>
                  </a:cubicBezTo>
                  <a:cubicBezTo>
                    <a:pt x="6667" y="5702"/>
                    <a:pt x="6655" y="5702"/>
                    <a:pt x="6642" y="5701"/>
                  </a:cubicBezTo>
                  <a:cubicBezTo>
                    <a:pt x="6642" y="5624"/>
                    <a:pt x="6668" y="5599"/>
                    <a:pt x="6697" y="5599"/>
                  </a:cubicBezTo>
                  <a:close/>
                  <a:moveTo>
                    <a:pt x="4634" y="5624"/>
                  </a:moveTo>
                  <a:cubicBezTo>
                    <a:pt x="4671" y="5624"/>
                    <a:pt x="4686" y="5684"/>
                    <a:pt x="4661" y="5704"/>
                  </a:cubicBezTo>
                  <a:lnTo>
                    <a:pt x="4661" y="5704"/>
                  </a:lnTo>
                  <a:cubicBezTo>
                    <a:pt x="4657" y="5699"/>
                    <a:pt x="4646" y="5696"/>
                    <a:pt x="4636" y="5696"/>
                  </a:cubicBezTo>
                  <a:cubicBezTo>
                    <a:pt x="4627" y="5696"/>
                    <a:pt x="4619" y="5698"/>
                    <a:pt x="4616" y="5703"/>
                  </a:cubicBezTo>
                  <a:lnTo>
                    <a:pt x="4616" y="5703"/>
                  </a:lnTo>
                  <a:cubicBezTo>
                    <a:pt x="4603" y="5697"/>
                    <a:pt x="4589" y="5688"/>
                    <a:pt x="4572" y="5674"/>
                  </a:cubicBezTo>
                  <a:cubicBezTo>
                    <a:pt x="4596" y="5637"/>
                    <a:pt x="4617" y="5624"/>
                    <a:pt x="4634" y="5624"/>
                  </a:cubicBezTo>
                  <a:close/>
                  <a:moveTo>
                    <a:pt x="1285" y="5634"/>
                  </a:moveTo>
                  <a:cubicBezTo>
                    <a:pt x="1364" y="5634"/>
                    <a:pt x="1489" y="5681"/>
                    <a:pt x="1318" y="5727"/>
                  </a:cubicBezTo>
                  <a:cubicBezTo>
                    <a:pt x="1193" y="5659"/>
                    <a:pt x="1227" y="5634"/>
                    <a:pt x="1285" y="5634"/>
                  </a:cubicBezTo>
                  <a:close/>
                  <a:moveTo>
                    <a:pt x="4616" y="5703"/>
                  </a:moveTo>
                  <a:lnTo>
                    <a:pt x="4616" y="5703"/>
                  </a:lnTo>
                  <a:cubicBezTo>
                    <a:pt x="4626" y="5708"/>
                    <a:pt x="4635" y="5710"/>
                    <a:pt x="4643" y="5710"/>
                  </a:cubicBezTo>
                  <a:cubicBezTo>
                    <a:pt x="4651" y="5710"/>
                    <a:pt x="4657" y="5708"/>
                    <a:pt x="4661" y="5704"/>
                  </a:cubicBezTo>
                  <a:lnTo>
                    <a:pt x="4661" y="5704"/>
                  </a:lnTo>
                  <a:cubicBezTo>
                    <a:pt x="4667" y="5710"/>
                    <a:pt x="4661" y="5719"/>
                    <a:pt x="4625" y="5727"/>
                  </a:cubicBezTo>
                  <a:cubicBezTo>
                    <a:pt x="4614" y="5716"/>
                    <a:pt x="4612" y="5708"/>
                    <a:pt x="4616" y="5703"/>
                  </a:cubicBezTo>
                  <a:close/>
                  <a:moveTo>
                    <a:pt x="3643" y="5685"/>
                  </a:moveTo>
                  <a:cubicBezTo>
                    <a:pt x="3685" y="5685"/>
                    <a:pt x="3793" y="5731"/>
                    <a:pt x="3710" y="5731"/>
                  </a:cubicBezTo>
                  <a:cubicBezTo>
                    <a:pt x="3698" y="5731"/>
                    <a:pt x="3680" y="5730"/>
                    <a:pt x="3657" y="5727"/>
                  </a:cubicBezTo>
                  <a:cubicBezTo>
                    <a:pt x="3618" y="5696"/>
                    <a:pt x="3623" y="5685"/>
                    <a:pt x="3643" y="5685"/>
                  </a:cubicBezTo>
                  <a:close/>
                  <a:moveTo>
                    <a:pt x="3346" y="5516"/>
                  </a:moveTo>
                  <a:cubicBezTo>
                    <a:pt x="3388" y="5516"/>
                    <a:pt x="3521" y="5779"/>
                    <a:pt x="3395" y="5779"/>
                  </a:cubicBezTo>
                  <a:cubicBezTo>
                    <a:pt x="3374" y="5779"/>
                    <a:pt x="3345" y="5772"/>
                    <a:pt x="3308" y="5754"/>
                  </a:cubicBezTo>
                  <a:cubicBezTo>
                    <a:pt x="3281" y="5701"/>
                    <a:pt x="3335" y="5674"/>
                    <a:pt x="3362" y="5674"/>
                  </a:cubicBezTo>
                  <a:cubicBezTo>
                    <a:pt x="3328" y="5558"/>
                    <a:pt x="3330" y="5516"/>
                    <a:pt x="3346" y="5516"/>
                  </a:cubicBezTo>
                  <a:close/>
                  <a:moveTo>
                    <a:pt x="6887" y="5701"/>
                  </a:moveTo>
                  <a:cubicBezTo>
                    <a:pt x="6911" y="5701"/>
                    <a:pt x="6924" y="5727"/>
                    <a:pt x="6857" y="5781"/>
                  </a:cubicBezTo>
                  <a:cubicBezTo>
                    <a:pt x="6830" y="5727"/>
                    <a:pt x="6864" y="5701"/>
                    <a:pt x="6887" y="5701"/>
                  </a:cubicBezTo>
                  <a:close/>
                  <a:moveTo>
                    <a:pt x="2616" y="5793"/>
                  </a:moveTo>
                  <a:cubicBezTo>
                    <a:pt x="2611" y="5793"/>
                    <a:pt x="2603" y="5796"/>
                    <a:pt x="2593" y="5800"/>
                  </a:cubicBezTo>
                  <a:lnTo>
                    <a:pt x="2593" y="5800"/>
                  </a:lnTo>
                  <a:cubicBezTo>
                    <a:pt x="2593" y="5805"/>
                    <a:pt x="2592" y="5810"/>
                    <a:pt x="2591" y="5815"/>
                  </a:cubicBezTo>
                  <a:lnTo>
                    <a:pt x="2591" y="5815"/>
                  </a:lnTo>
                  <a:cubicBezTo>
                    <a:pt x="2597" y="5813"/>
                    <a:pt x="2602" y="5811"/>
                    <a:pt x="2609" y="5808"/>
                  </a:cubicBezTo>
                  <a:cubicBezTo>
                    <a:pt x="2620" y="5797"/>
                    <a:pt x="2621" y="5793"/>
                    <a:pt x="2616" y="5793"/>
                  </a:cubicBezTo>
                  <a:close/>
                  <a:moveTo>
                    <a:pt x="6704" y="5819"/>
                  </a:moveTo>
                  <a:cubicBezTo>
                    <a:pt x="6692" y="5824"/>
                    <a:pt x="6687" y="5829"/>
                    <a:pt x="6702" y="5832"/>
                  </a:cubicBezTo>
                  <a:lnTo>
                    <a:pt x="6702" y="5832"/>
                  </a:lnTo>
                  <a:cubicBezTo>
                    <a:pt x="6703" y="5827"/>
                    <a:pt x="6704" y="5823"/>
                    <a:pt x="6704" y="5819"/>
                  </a:cubicBezTo>
                  <a:close/>
                  <a:moveTo>
                    <a:pt x="1680" y="5823"/>
                  </a:moveTo>
                  <a:cubicBezTo>
                    <a:pt x="1686" y="5823"/>
                    <a:pt x="1686" y="5826"/>
                    <a:pt x="1668" y="5835"/>
                  </a:cubicBezTo>
                  <a:cubicBezTo>
                    <a:pt x="1632" y="5835"/>
                    <a:pt x="1668" y="5823"/>
                    <a:pt x="1680" y="5823"/>
                  </a:cubicBezTo>
                  <a:close/>
                  <a:moveTo>
                    <a:pt x="4072" y="5773"/>
                  </a:moveTo>
                  <a:cubicBezTo>
                    <a:pt x="4104" y="5773"/>
                    <a:pt x="4127" y="5804"/>
                    <a:pt x="4034" y="5835"/>
                  </a:cubicBezTo>
                  <a:cubicBezTo>
                    <a:pt x="4022" y="5790"/>
                    <a:pt x="4049" y="5773"/>
                    <a:pt x="4072" y="5773"/>
                  </a:cubicBezTo>
                  <a:close/>
                  <a:moveTo>
                    <a:pt x="3881" y="5841"/>
                  </a:moveTo>
                  <a:lnTo>
                    <a:pt x="3881" y="5841"/>
                  </a:lnTo>
                  <a:cubicBezTo>
                    <a:pt x="3882" y="5847"/>
                    <a:pt x="3886" y="5854"/>
                    <a:pt x="3893" y="5861"/>
                  </a:cubicBezTo>
                  <a:lnTo>
                    <a:pt x="3893" y="5861"/>
                  </a:lnTo>
                  <a:cubicBezTo>
                    <a:pt x="3891" y="5855"/>
                    <a:pt x="3887" y="5848"/>
                    <a:pt x="3881" y="5841"/>
                  </a:cubicBezTo>
                  <a:close/>
                  <a:moveTo>
                    <a:pt x="3717" y="5826"/>
                  </a:moveTo>
                  <a:cubicBezTo>
                    <a:pt x="3726" y="5826"/>
                    <a:pt x="3729" y="5835"/>
                    <a:pt x="3711" y="5862"/>
                  </a:cubicBezTo>
                  <a:cubicBezTo>
                    <a:pt x="3657" y="5862"/>
                    <a:pt x="3699" y="5826"/>
                    <a:pt x="3717" y="5826"/>
                  </a:cubicBezTo>
                  <a:close/>
                  <a:moveTo>
                    <a:pt x="5615" y="5707"/>
                  </a:moveTo>
                  <a:cubicBezTo>
                    <a:pt x="5701" y="5707"/>
                    <a:pt x="5822" y="5784"/>
                    <a:pt x="5620" y="5862"/>
                  </a:cubicBezTo>
                  <a:cubicBezTo>
                    <a:pt x="5506" y="5748"/>
                    <a:pt x="5551" y="5707"/>
                    <a:pt x="5615" y="5707"/>
                  </a:cubicBezTo>
                  <a:close/>
                  <a:moveTo>
                    <a:pt x="6696" y="5862"/>
                  </a:moveTo>
                  <a:lnTo>
                    <a:pt x="6696" y="5862"/>
                  </a:lnTo>
                  <a:cubicBezTo>
                    <a:pt x="6695" y="5862"/>
                    <a:pt x="6694" y="5862"/>
                    <a:pt x="6693" y="5862"/>
                  </a:cubicBezTo>
                  <a:lnTo>
                    <a:pt x="6693" y="5862"/>
                  </a:lnTo>
                  <a:cubicBezTo>
                    <a:pt x="6694" y="5862"/>
                    <a:pt x="6695" y="5862"/>
                    <a:pt x="6696" y="5862"/>
                  </a:cubicBezTo>
                  <a:cubicBezTo>
                    <a:pt x="6696" y="5862"/>
                    <a:pt x="6696" y="5862"/>
                    <a:pt x="6696" y="5862"/>
                  </a:cubicBezTo>
                  <a:close/>
                  <a:moveTo>
                    <a:pt x="2524" y="5703"/>
                  </a:moveTo>
                  <a:cubicBezTo>
                    <a:pt x="2503" y="5703"/>
                    <a:pt x="2478" y="5710"/>
                    <a:pt x="2448" y="5727"/>
                  </a:cubicBezTo>
                  <a:lnTo>
                    <a:pt x="2474" y="5754"/>
                  </a:lnTo>
                  <a:cubicBezTo>
                    <a:pt x="2502" y="5838"/>
                    <a:pt x="2530" y="5867"/>
                    <a:pt x="2552" y="5867"/>
                  </a:cubicBezTo>
                  <a:cubicBezTo>
                    <a:pt x="2571" y="5867"/>
                    <a:pt x="2586" y="5844"/>
                    <a:pt x="2591" y="5815"/>
                  </a:cubicBezTo>
                  <a:lnTo>
                    <a:pt x="2591" y="5815"/>
                  </a:lnTo>
                  <a:cubicBezTo>
                    <a:pt x="2574" y="5821"/>
                    <a:pt x="2565" y="5824"/>
                    <a:pt x="2562" y="5824"/>
                  </a:cubicBezTo>
                  <a:cubicBezTo>
                    <a:pt x="2552" y="5824"/>
                    <a:pt x="2574" y="5810"/>
                    <a:pt x="2593" y="5800"/>
                  </a:cubicBezTo>
                  <a:lnTo>
                    <a:pt x="2593" y="5800"/>
                  </a:lnTo>
                  <a:cubicBezTo>
                    <a:pt x="2597" y="5755"/>
                    <a:pt x="2578" y="5703"/>
                    <a:pt x="2524" y="5703"/>
                  </a:cubicBezTo>
                  <a:close/>
                  <a:moveTo>
                    <a:pt x="6687" y="5784"/>
                  </a:moveTo>
                  <a:cubicBezTo>
                    <a:pt x="6698" y="5784"/>
                    <a:pt x="6706" y="5793"/>
                    <a:pt x="6704" y="5819"/>
                  </a:cubicBezTo>
                  <a:lnTo>
                    <a:pt x="6704" y="5819"/>
                  </a:lnTo>
                  <a:cubicBezTo>
                    <a:pt x="6716" y="5815"/>
                    <a:pt x="6735" y="5811"/>
                    <a:pt x="6749" y="5811"/>
                  </a:cubicBezTo>
                  <a:cubicBezTo>
                    <a:pt x="6767" y="5811"/>
                    <a:pt x="6776" y="5817"/>
                    <a:pt x="6749" y="5835"/>
                  </a:cubicBezTo>
                  <a:cubicBezTo>
                    <a:pt x="6726" y="5835"/>
                    <a:pt x="6711" y="5834"/>
                    <a:pt x="6702" y="5832"/>
                  </a:cubicBezTo>
                  <a:lnTo>
                    <a:pt x="6702" y="5832"/>
                  </a:lnTo>
                  <a:cubicBezTo>
                    <a:pt x="6701" y="5841"/>
                    <a:pt x="6699" y="5850"/>
                    <a:pt x="6696" y="5862"/>
                  </a:cubicBezTo>
                  <a:lnTo>
                    <a:pt x="6696" y="5862"/>
                  </a:lnTo>
                  <a:cubicBezTo>
                    <a:pt x="6705" y="5859"/>
                    <a:pt x="6716" y="5858"/>
                    <a:pt x="6726" y="5858"/>
                  </a:cubicBezTo>
                  <a:cubicBezTo>
                    <a:pt x="6751" y="5858"/>
                    <a:pt x="6768" y="5866"/>
                    <a:pt x="6722" y="5889"/>
                  </a:cubicBezTo>
                  <a:cubicBezTo>
                    <a:pt x="6670" y="5878"/>
                    <a:pt x="6675" y="5868"/>
                    <a:pt x="6693" y="5862"/>
                  </a:cubicBezTo>
                  <a:lnTo>
                    <a:pt x="6693" y="5862"/>
                  </a:lnTo>
                  <a:cubicBezTo>
                    <a:pt x="6685" y="5864"/>
                    <a:pt x="6677" y="5864"/>
                    <a:pt x="6670" y="5864"/>
                  </a:cubicBezTo>
                  <a:cubicBezTo>
                    <a:pt x="6596" y="5864"/>
                    <a:pt x="6655" y="5784"/>
                    <a:pt x="6687" y="5784"/>
                  </a:cubicBezTo>
                  <a:close/>
                  <a:moveTo>
                    <a:pt x="5897" y="5304"/>
                  </a:moveTo>
                  <a:cubicBezTo>
                    <a:pt x="5913" y="5304"/>
                    <a:pt x="5934" y="5327"/>
                    <a:pt x="5959" y="5359"/>
                  </a:cubicBezTo>
                  <a:lnTo>
                    <a:pt x="5959" y="5359"/>
                  </a:lnTo>
                  <a:cubicBezTo>
                    <a:pt x="5963" y="5358"/>
                    <a:pt x="5966" y="5357"/>
                    <a:pt x="5970" y="5357"/>
                  </a:cubicBezTo>
                  <a:cubicBezTo>
                    <a:pt x="5979" y="5357"/>
                    <a:pt x="5985" y="5364"/>
                    <a:pt x="5978" y="5385"/>
                  </a:cubicBezTo>
                  <a:lnTo>
                    <a:pt x="5978" y="5385"/>
                  </a:lnTo>
                  <a:cubicBezTo>
                    <a:pt x="5971" y="5376"/>
                    <a:pt x="5965" y="5367"/>
                    <a:pt x="5959" y="5359"/>
                  </a:cubicBezTo>
                  <a:lnTo>
                    <a:pt x="5959" y="5359"/>
                  </a:lnTo>
                  <a:cubicBezTo>
                    <a:pt x="5935" y="5369"/>
                    <a:pt x="5908" y="5405"/>
                    <a:pt x="5970" y="5405"/>
                  </a:cubicBezTo>
                  <a:cubicBezTo>
                    <a:pt x="5973" y="5397"/>
                    <a:pt x="5976" y="5391"/>
                    <a:pt x="5978" y="5385"/>
                  </a:cubicBezTo>
                  <a:lnTo>
                    <a:pt x="5978" y="5385"/>
                  </a:lnTo>
                  <a:cubicBezTo>
                    <a:pt x="6036" y="5466"/>
                    <a:pt x="6111" y="5581"/>
                    <a:pt x="6185" y="5593"/>
                  </a:cubicBezTo>
                  <a:cubicBezTo>
                    <a:pt x="6390" y="5927"/>
                    <a:pt x="5932" y="5647"/>
                    <a:pt x="6009" y="5904"/>
                  </a:cubicBezTo>
                  <a:lnTo>
                    <a:pt x="6009" y="5904"/>
                  </a:lnTo>
                  <a:cubicBezTo>
                    <a:pt x="5971" y="5805"/>
                    <a:pt x="5916" y="5715"/>
                    <a:pt x="5886" y="5612"/>
                  </a:cubicBezTo>
                  <a:lnTo>
                    <a:pt x="5886" y="5612"/>
                  </a:lnTo>
                  <a:cubicBezTo>
                    <a:pt x="5874" y="5609"/>
                    <a:pt x="5857" y="5602"/>
                    <a:pt x="5835" y="5593"/>
                  </a:cubicBezTo>
                  <a:cubicBezTo>
                    <a:pt x="5829" y="5576"/>
                    <a:pt x="5835" y="5570"/>
                    <a:pt x="5844" y="5570"/>
                  </a:cubicBezTo>
                  <a:cubicBezTo>
                    <a:pt x="5853" y="5570"/>
                    <a:pt x="5865" y="5575"/>
                    <a:pt x="5877" y="5581"/>
                  </a:cubicBezTo>
                  <a:lnTo>
                    <a:pt x="5877" y="5581"/>
                  </a:lnTo>
                  <a:cubicBezTo>
                    <a:pt x="5868" y="5542"/>
                    <a:pt x="5862" y="5502"/>
                    <a:pt x="5862" y="5459"/>
                  </a:cubicBezTo>
                  <a:cubicBezTo>
                    <a:pt x="5862" y="5345"/>
                    <a:pt x="5875" y="5304"/>
                    <a:pt x="5897" y="5304"/>
                  </a:cubicBezTo>
                  <a:close/>
                  <a:moveTo>
                    <a:pt x="3792" y="5802"/>
                  </a:moveTo>
                  <a:cubicBezTo>
                    <a:pt x="3821" y="5802"/>
                    <a:pt x="3860" y="5820"/>
                    <a:pt x="3881" y="5841"/>
                  </a:cubicBezTo>
                  <a:lnTo>
                    <a:pt x="3881" y="5841"/>
                  </a:lnTo>
                  <a:cubicBezTo>
                    <a:pt x="3874" y="5819"/>
                    <a:pt x="3900" y="5808"/>
                    <a:pt x="3926" y="5808"/>
                  </a:cubicBezTo>
                  <a:cubicBezTo>
                    <a:pt x="3967" y="5808"/>
                    <a:pt x="4007" y="5835"/>
                    <a:pt x="3926" y="5889"/>
                  </a:cubicBezTo>
                  <a:cubicBezTo>
                    <a:pt x="3911" y="5879"/>
                    <a:pt x="3900" y="5870"/>
                    <a:pt x="3893" y="5861"/>
                  </a:cubicBezTo>
                  <a:lnTo>
                    <a:pt x="3893" y="5861"/>
                  </a:lnTo>
                  <a:cubicBezTo>
                    <a:pt x="3899" y="5885"/>
                    <a:pt x="3877" y="5908"/>
                    <a:pt x="3792" y="5916"/>
                  </a:cubicBezTo>
                  <a:cubicBezTo>
                    <a:pt x="3735" y="5830"/>
                    <a:pt x="3755" y="5802"/>
                    <a:pt x="3792" y="5802"/>
                  </a:cubicBezTo>
                  <a:close/>
                  <a:moveTo>
                    <a:pt x="1362" y="5880"/>
                  </a:moveTo>
                  <a:cubicBezTo>
                    <a:pt x="1379" y="5880"/>
                    <a:pt x="1395" y="5897"/>
                    <a:pt x="1372" y="5943"/>
                  </a:cubicBezTo>
                  <a:cubicBezTo>
                    <a:pt x="1310" y="5911"/>
                    <a:pt x="1338" y="5880"/>
                    <a:pt x="1362" y="5880"/>
                  </a:cubicBezTo>
                  <a:close/>
                  <a:moveTo>
                    <a:pt x="6611" y="5162"/>
                  </a:moveTo>
                  <a:cubicBezTo>
                    <a:pt x="6669" y="5162"/>
                    <a:pt x="6722" y="5222"/>
                    <a:pt x="6722" y="5351"/>
                  </a:cubicBezTo>
                  <a:cubicBezTo>
                    <a:pt x="6454" y="5539"/>
                    <a:pt x="6642" y="5889"/>
                    <a:pt x="6292" y="5969"/>
                  </a:cubicBezTo>
                  <a:lnTo>
                    <a:pt x="6319" y="5916"/>
                  </a:lnTo>
                  <a:cubicBezTo>
                    <a:pt x="6561" y="5701"/>
                    <a:pt x="6131" y="5378"/>
                    <a:pt x="6480" y="5297"/>
                  </a:cubicBezTo>
                  <a:cubicBezTo>
                    <a:pt x="6506" y="5209"/>
                    <a:pt x="6560" y="5162"/>
                    <a:pt x="6611" y="5162"/>
                  </a:cubicBezTo>
                  <a:close/>
                  <a:moveTo>
                    <a:pt x="5017" y="5960"/>
                  </a:moveTo>
                  <a:cubicBezTo>
                    <a:pt x="5011" y="5960"/>
                    <a:pt x="5011" y="5969"/>
                    <a:pt x="5029" y="5996"/>
                  </a:cubicBezTo>
                  <a:cubicBezTo>
                    <a:pt x="5064" y="5996"/>
                    <a:pt x="5029" y="5960"/>
                    <a:pt x="5017" y="5960"/>
                  </a:cubicBezTo>
                  <a:close/>
                  <a:moveTo>
                    <a:pt x="5647" y="5948"/>
                  </a:moveTo>
                  <a:cubicBezTo>
                    <a:pt x="5683" y="5948"/>
                    <a:pt x="5754" y="5996"/>
                    <a:pt x="5647" y="5996"/>
                  </a:cubicBezTo>
                  <a:cubicBezTo>
                    <a:pt x="5620" y="5960"/>
                    <a:pt x="5629" y="5948"/>
                    <a:pt x="5647" y="5948"/>
                  </a:cubicBezTo>
                  <a:close/>
                  <a:moveTo>
                    <a:pt x="5825" y="5981"/>
                  </a:moveTo>
                  <a:cubicBezTo>
                    <a:pt x="5843" y="5981"/>
                    <a:pt x="5850" y="5992"/>
                    <a:pt x="5808" y="6023"/>
                  </a:cubicBezTo>
                  <a:cubicBezTo>
                    <a:pt x="5743" y="6007"/>
                    <a:pt x="5797" y="5981"/>
                    <a:pt x="5825" y="5981"/>
                  </a:cubicBezTo>
                  <a:close/>
                  <a:moveTo>
                    <a:pt x="6951" y="5981"/>
                  </a:moveTo>
                  <a:cubicBezTo>
                    <a:pt x="6971" y="5981"/>
                    <a:pt x="6974" y="5992"/>
                    <a:pt x="6911" y="6023"/>
                  </a:cubicBezTo>
                  <a:cubicBezTo>
                    <a:pt x="6845" y="6007"/>
                    <a:pt x="6919" y="5981"/>
                    <a:pt x="6951" y="5981"/>
                  </a:cubicBezTo>
                  <a:close/>
                  <a:moveTo>
                    <a:pt x="4342" y="5779"/>
                  </a:moveTo>
                  <a:cubicBezTo>
                    <a:pt x="4281" y="5779"/>
                    <a:pt x="4189" y="5883"/>
                    <a:pt x="4303" y="5996"/>
                  </a:cubicBezTo>
                  <a:cubicBezTo>
                    <a:pt x="4319" y="6030"/>
                    <a:pt x="4339" y="6042"/>
                    <a:pt x="4355" y="6042"/>
                  </a:cubicBezTo>
                  <a:cubicBezTo>
                    <a:pt x="4391" y="6042"/>
                    <a:pt x="4412" y="5980"/>
                    <a:pt x="4356" y="5943"/>
                  </a:cubicBezTo>
                  <a:cubicBezTo>
                    <a:pt x="4410" y="5825"/>
                    <a:pt x="4382" y="5779"/>
                    <a:pt x="4342" y="5779"/>
                  </a:cubicBezTo>
                  <a:close/>
                  <a:moveTo>
                    <a:pt x="4783" y="5970"/>
                  </a:moveTo>
                  <a:cubicBezTo>
                    <a:pt x="4780" y="5970"/>
                    <a:pt x="4780" y="5984"/>
                    <a:pt x="4787" y="6023"/>
                  </a:cubicBezTo>
                  <a:cubicBezTo>
                    <a:pt x="4796" y="6042"/>
                    <a:pt x="4801" y="6049"/>
                    <a:pt x="4804" y="6049"/>
                  </a:cubicBezTo>
                  <a:cubicBezTo>
                    <a:pt x="4812" y="6049"/>
                    <a:pt x="4789" y="5970"/>
                    <a:pt x="4783" y="5970"/>
                  </a:cubicBezTo>
                  <a:close/>
                  <a:moveTo>
                    <a:pt x="5010" y="5772"/>
                  </a:moveTo>
                  <a:cubicBezTo>
                    <a:pt x="5092" y="5772"/>
                    <a:pt x="5155" y="5980"/>
                    <a:pt x="5121" y="6051"/>
                  </a:cubicBezTo>
                  <a:lnTo>
                    <a:pt x="5121" y="6051"/>
                  </a:lnTo>
                  <a:cubicBezTo>
                    <a:pt x="5119" y="6050"/>
                    <a:pt x="5116" y="6050"/>
                    <a:pt x="5109" y="6050"/>
                  </a:cubicBezTo>
                  <a:cubicBezTo>
                    <a:pt x="5082" y="6059"/>
                    <a:pt x="5079" y="6062"/>
                    <a:pt x="5085" y="6062"/>
                  </a:cubicBezTo>
                  <a:cubicBezTo>
                    <a:pt x="5092" y="6062"/>
                    <a:pt x="5112" y="6058"/>
                    <a:pt x="5119" y="6054"/>
                  </a:cubicBezTo>
                  <a:lnTo>
                    <a:pt x="5119" y="6054"/>
                  </a:lnTo>
                  <a:cubicBezTo>
                    <a:pt x="5112" y="6067"/>
                    <a:pt x="5102" y="6074"/>
                    <a:pt x="5088" y="6074"/>
                  </a:cubicBezTo>
                  <a:cubicBezTo>
                    <a:pt x="5063" y="6074"/>
                    <a:pt x="5026" y="6052"/>
                    <a:pt x="4975" y="5996"/>
                  </a:cubicBezTo>
                  <a:cubicBezTo>
                    <a:pt x="4948" y="5943"/>
                    <a:pt x="4921" y="5916"/>
                    <a:pt x="4921" y="5862"/>
                  </a:cubicBezTo>
                  <a:cubicBezTo>
                    <a:pt x="4951" y="5797"/>
                    <a:pt x="4982" y="5772"/>
                    <a:pt x="5010" y="5772"/>
                  </a:cubicBezTo>
                  <a:close/>
                  <a:moveTo>
                    <a:pt x="4610" y="5970"/>
                  </a:moveTo>
                  <a:cubicBezTo>
                    <a:pt x="4602" y="5998"/>
                    <a:pt x="4598" y="6034"/>
                    <a:pt x="4598" y="6077"/>
                  </a:cubicBezTo>
                  <a:cubicBezTo>
                    <a:pt x="4608" y="6038"/>
                    <a:pt x="4611" y="6003"/>
                    <a:pt x="4610" y="5970"/>
                  </a:cubicBezTo>
                  <a:close/>
                  <a:moveTo>
                    <a:pt x="6857" y="6041"/>
                  </a:moveTo>
                  <a:cubicBezTo>
                    <a:pt x="6875" y="6041"/>
                    <a:pt x="6884" y="6050"/>
                    <a:pt x="6857" y="6077"/>
                  </a:cubicBezTo>
                  <a:cubicBezTo>
                    <a:pt x="6749" y="6077"/>
                    <a:pt x="6821" y="6041"/>
                    <a:pt x="6857" y="6041"/>
                  </a:cubicBezTo>
                  <a:close/>
                  <a:moveTo>
                    <a:pt x="6221" y="6035"/>
                  </a:moveTo>
                  <a:cubicBezTo>
                    <a:pt x="6250" y="6035"/>
                    <a:pt x="6273" y="6081"/>
                    <a:pt x="6217" y="6081"/>
                  </a:cubicBezTo>
                  <a:cubicBezTo>
                    <a:pt x="6208" y="6081"/>
                    <a:pt x="6197" y="6079"/>
                    <a:pt x="6185" y="6077"/>
                  </a:cubicBezTo>
                  <a:cubicBezTo>
                    <a:pt x="6193" y="6045"/>
                    <a:pt x="6208" y="6035"/>
                    <a:pt x="6221" y="6035"/>
                  </a:cubicBezTo>
                  <a:close/>
                  <a:moveTo>
                    <a:pt x="5810" y="6046"/>
                  </a:moveTo>
                  <a:cubicBezTo>
                    <a:pt x="5816" y="6046"/>
                    <a:pt x="5812" y="6054"/>
                    <a:pt x="5781" y="6077"/>
                  </a:cubicBezTo>
                  <a:cubicBezTo>
                    <a:pt x="5769" y="6080"/>
                    <a:pt x="5761" y="6081"/>
                    <a:pt x="5756" y="6081"/>
                  </a:cubicBezTo>
                  <a:cubicBezTo>
                    <a:pt x="5731" y="6081"/>
                    <a:pt x="5796" y="6046"/>
                    <a:pt x="5810" y="6046"/>
                  </a:cubicBezTo>
                  <a:close/>
                  <a:moveTo>
                    <a:pt x="2902" y="5953"/>
                  </a:moveTo>
                  <a:cubicBezTo>
                    <a:pt x="2884" y="5953"/>
                    <a:pt x="2858" y="5972"/>
                    <a:pt x="2824" y="6023"/>
                  </a:cubicBezTo>
                  <a:cubicBezTo>
                    <a:pt x="2852" y="6074"/>
                    <a:pt x="2876" y="6093"/>
                    <a:pt x="2894" y="6093"/>
                  </a:cubicBezTo>
                  <a:cubicBezTo>
                    <a:pt x="2943" y="6093"/>
                    <a:pt x="2951" y="5953"/>
                    <a:pt x="2902" y="5953"/>
                  </a:cubicBezTo>
                  <a:close/>
                  <a:moveTo>
                    <a:pt x="1810" y="5790"/>
                  </a:moveTo>
                  <a:cubicBezTo>
                    <a:pt x="1877" y="5790"/>
                    <a:pt x="2006" y="6097"/>
                    <a:pt x="1920" y="6097"/>
                  </a:cubicBezTo>
                  <a:cubicBezTo>
                    <a:pt x="1894" y="6097"/>
                    <a:pt x="1848" y="6069"/>
                    <a:pt x="1775" y="5996"/>
                  </a:cubicBezTo>
                  <a:cubicBezTo>
                    <a:pt x="1775" y="5969"/>
                    <a:pt x="1775" y="5943"/>
                    <a:pt x="1775" y="5943"/>
                  </a:cubicBezTo>
                  <a:cubicBezTo>
                    <a:pt x="1769" y="5831"/>
                    <a:pt x="1785" y="5790"/>
                    <a:pt x="1810" y="5790"/>
                  </a:cubicBezTo>
                  <a:close/>
                  <a:moveTo>
                    <a:pt x="4354" y="6054"/>
                  </a:moveTo>
                  <a:cubicBezTo>
                    <a:pt x="4349" y="6054"/>
                    <a:pt x="4341" y="6060"/>
                    <a:pt x="4330" y="6077"/>
                  </a:cubicBezTo>
                  <a:cubicBezTo>
                    <a:pt x="4335" y="6094"/>
                    <a:pt x="4341" y="6100"/>
                    <a:pt x="4346" y="6100"/>
                  </a:cubicBezTo>
                  <a:cubicBezTo>
                    <a:pt x="4359" y="6100"/>
                    <a:pt x="4367" y="6054"/>
                    <a:pt x="4354" y="6054"/>
                  </a:cubicBezTo>
                  <a:close/>
                  <a:moveTo>
                    <a:pt x="6910" y="6073"/>
                  </a:moveTo>
                  <a:cubicBezTo>
                    <a:pt x="6936" y="6073"/>
                    <a:pt x="6973" y="6088"/>
                    <a:pt x="6911" y="6104"/>
                  </a:cubicBezTo>
                  <a:lnTo>
                    <a:pt x="6911" y="6104"/>
                  </a:lnTo>
                  <a:cubicBezTo>
                    <a:pt x="6877" y="6081"/>
                    <a:pt x="6890" y="6073"/>
                    <a:pt x="6910" y="6073"/>
                  </a:cubicBezTo>
                  <a:close/>
                  <a:moveTo>
                    <a:pt x="3269" y="6068"/>
                  </a:moveTo>
                  <a:cubicBezTo>
                    <a:pt x="3305" y="6068"/>
                    <a:pt x="3389" y="6104"/>
                    <a:pt x="3281" y="6104"/>
                  </a:cubicBezTo>
                  <a:cubicBezTo>
                    <a:pt x="3245" y="6077"/>
                    <a:pt x="3251" y="6068"/>
                    <a:pt x="3269" y="6068"/>
                  </a:cubicBezTo>
                  <a:close/>
                  <a:moveTo>
                    <a:pt x="6158" y="6090"/>
                  </a:moveTo>
                  <a:cubicBezTo>
                    <a:pt x="6178" y="6090"/>
                    <a:pt x="6198" y="6104"/>
                    <a:pt x="6158" y="6131"/>
                  </a:cubicBezTo>
                  <a:cubicBezTo>
                    <a:pt x="6117" y="6104"/>
                    <a:pt x="6138" y="6090"/>
                    <a:pt x="6158" y="6090"/>
                  </a:cubicBezTo>
                  <a:close/>
                  <a:moveTo>
                    <a:pt x="2746" y="6088"/>
                  </a:moveTo>
                  <a:cubicBezTo>
                    <a:pt x="2739" y="6088"/>
                    <a:pt x="2735" y="6099"/>
                    <a:pt x="2743" y="6131"/>
                  </a:cubicBezTo>
                  <a:cubicBezTo>
                    <a:pt x="2751" y="6133"/>
                    <a:pt x="2757" y="6134"/>
                    <a:pt x="2761" y="6134"/>
                  </a:cubicBezTo>
                  <a:cubicBezTo>
                    <a:pt x="2791" y="6134"/>
                    <a:pt x="2761" y="6088"/>
                    <a:pt x="2746" y="6088"/>
                  </a:cubicBezTo>
                  <a:close/>
                  <a:moveTo>
                    <a:pt x="5337" y="6115"/>
                  </a:moveTo>
                  <a:cubicBezTo>
                    <a:pt x="5358" y="6115"/>
                    <a:pt x="5361" y="6126"/>
                    <a:pt x="5297" y="6158"/>
                  </a:cubicBezTo>
                  <a:cubicBezTo>
                    <a:pt x="5232" y="6141"/>
                    <a:pt x="5306" y="6115"/>
                    <a:pt x="5337" y="6115"/>
                  </a:cubicBezTo>
                  <a:close/>
                  <a:moveTo>
                    <a:pt x="4731" y="6081"/>
                  </a:moveTo>
                  <a:cubicBezTo>
                    <a:pt x="4728" y="6081"/>
                    <a:pt x="4727" y="6094"/>
                    <a:pt x="4733" y="6131"/>
                  </a:cubicBezTo>
                  <a:cubicBezTo>
                    <a:pt x="4749" y="6157"/>
                    <a:pt x="4757" y="6167"/>
                    <a:pt x="4761" y="6167"/>
                  </a:cubicBezTo>
                  <a:cubicBezTo>
                    <a:pt x="4772" y="6167"/>
                    <a:pt x="4742" y="6081"/>
                    <a:pt x="4731" y="6081"/>
                  </a:cubicBezTo>
                  <a:close/>
                  <a:moveTo>
                    <a:pt x="5238" y="6142"/>
                  </a:moveTo>
                  <a:cubicBezTo>
                    <a:pt x="5241" y="6142"/>
                    <a:pt x="5244" y="6146"/>
                    <a:pt x="5244" y="6158"/>
                  </a:cubicBezTo>
                  <a:cubicBezTo>
                    <a:pt x="5232" y="6169"/>
                    <a:pt x="5226" y="6173"/>
                    <a:pt x="5222" y="6173"/>
                  </a:cubicBezTo>
                  <a:cubicBezTo>
                    <a:pt x="5213" y="6173"/>
                    <a:pt x="5229" y="6142"/>
                    <a:pt x="5238" y="6142"/>
                  </a:cubicBezTo>
                  <a:close/>
                  <a:moveTo>
                    <a:pt x="5796" y="6123"/>
                  </a:moveTo>
                  <a:cubicBezTo>
                    <a:pt x="5842" y="6123"/>
                    <a:pt x="5901" y="6178"/>
                    <a:pt x="5846" y="6178"/>
                  </a:cubicBezTo>
                  <a:cubicBezTo>
                    <a:pt x="5829" y="6178"/>
                    <a:pt x="5800" y="6173"/>
                    <a:pt x="5754" y="6158"/>
                  </a:cubicBezTo>
                  <a:cubicBezTo>
                    <a:pt x="5761" y="6132"/>
                    <a:pt x="5777" y="6123"/>
                    <a:pt x="5796" y="6123"/>
                  </a:cubicBezTo>
                  <a:close/>
                  <a:moveTo>
                    <a:pt x="6869" y="6185"/>
                  </a:moveTo>
                  <a:cubicBezTo>
                    <a:pt x="6872" y="6185"/>
                    <a:pt x="6877" y="6192"/>
                    <a:pt x="6884" y="6211"/>
                  </a:cubicBezTo>
                  <a:cubicBezTo>
                    <a:pt x="6879" y="6221"/>
                    <a:pt x="6875" y="6224"/>
                    <a:pt x="6872" y="6224"/>
                  </a:cubicBezTo>
                  <a:cubicBezTo>
                    <a:pt x="6862" y="6224"/>
                    <a:pt x="6861" y="6185"/>
                    <a:pt x="6869" y="6185"/>
                  </a:cubicBezTo>
                  <a:close/>
                  <a:moveTo>
                    <a:pt x="6312" y="6138"/>
                  </a:moveTo>
                  <a:cubicBezTo>
                    <a:pt x="6326" y="6138"/>
                    <a:pt x="6380" y="6231"/>
                    <a:pt x="6366" y="6231"/>
                  </a:cubicBezTo>
                  <a:cubicBezTo>
                    <a:pt x="6362" y="6231"/>
                    <a:pt x="6348" y="6219"/>
                    <a:pt x="6319" y="6184"/>
                  </a:cubicBezTo>
                  <a:cubicBezTo>
                    <a:pt x="6308" y="6150"/>
                    <a:pt x="6307" y="6138"/>
                    <a:pt x="6312" y="6138"/>
                  </a:cubicBezTo>
                  <a:close/>
                  <a:moveTo>
                    <a:pt x="6173" y="6219"/>
                  </a:moveTo>
                  <a:lnTo>
                    <a:pt x="6173" y="6219"/>
                  </a:lnTo>
                  <a:cubicBezTo>
                    <a:pt x="6175" y="6219"/>
                    <a:pt x="6172" y="6224"/>
                    <a:pt x="6158" y="6238"/>
                  </a:cubicBezTo>
                  <a:cubicBezTo>
                    <a:pt x="6150" y="6242"/>
                    <a:pt x="6145" y="6244"/>
                    <a:pt x="6143" y="6244"/>
                  </a:cubicBezTo>
                  <a:cubicBezTo>
                    <a:pt x="6136" y="6244"/>
                    <a:pt x="6168" y="6219"/>
                    <a:pt x="6173" y="6219"/>
                  </a:cubicBezTo>
                  <a:close/>
                  <a:moveTo>
                    <a:pt x="5940" y="6169"/>
                  </a:moveTo>
                  <a:cubicBezTo>
                    <a:pt x="6002" y="6169"/>
                    <a:pt x="6166" y="6272"/>
                    <a:pt x="6041" y="6272"/>
                  </a:cubicBezTo>
                  <a:cubicBezTo>
                    <a:pt x="6023" y="6272"/>
                    <a:pt x="6000" y="6270"/>
                    <a:pt x="5970" y="6265"/>
                  </a:cubicBezTo>
                  <a:cubicBezTo>
                    <a:pt x="5905" y="6193"/>
                    <a:pt x="5911" y="6169"/>
                    <a:pt x="5940" y="6169"/>
                  </a:cubicBezTo>
                  <a:close/>
                  <a:moveTo>
                    <a:pt x="4046" y="6209"/>
                  </a:moveTo>
                  <a:cubicBezTo>
                    <a:pt x="4043" y="6209"/>
                    <a:pt x="4039" y="6210"/>
                    <a:pt x="4034" y="6211"/>
                  </a:cubicBezTo>
                  <a:cubicBezTo>
                    <a:pt x="3993" y="6261"/>
                    <a:pt x="3984" y="6277"/>
                    <a:pt x="3990" y="6277"/>
                  </a:cubicBezTo>
                  <a:cubicBezTo>
                    <a:pt x="4002" y="6277"/>
                    <a:pt x="4073" y="6209"/>
                    <a:pt x="4046" y="6209"/>
                  </a:cubicBezTo>
                  <a:close/>
                  <a:moveTo>
                    <a:pt x="5193" y="6256"/>
                  </a:moveTo>
                  <a:cubicBezTo>
                    <a:pt x="5208" y="6256"/>
                    <a:pt x="5208" y="6265"/>
                    <a:pt x="5163" y="6292"/>
                  </a:cubicBezTo>
                  <a:cubicBezTo>
                    <a:pt x="5073" y="6292"/>
                    <a:pt x="5163" y="6256"/>
                    <a:pt x="5193" y="6256"/>
                  </a:cubicBezTo>
                  <a:close/>
                  <a:moveTo>
                    <a:pt x="5499" y="6216"/>
                  </a:moveTo>
                  <a:cubicBezTo>
                    <a:pt x="5515" y="6216"/>
                    <a:pt x="5584" y="6301"/>
                    <a:pt x="5566" y="6301"/>
                  </a:cubicBezTo>
                  <a:cubicBezTo>
                    <a:pt x="5560" y="6301"/>
                    <a:pt x="5544" y="6291"/>
                    <a:pt x="5513" y="6265"/>
                  </a:cubicBezTo>
                  <a:cubicBezTo>
                    <a:pt x="5494" y="6229"/>
                    <a:pt x="5493" y="6216"/>
                    <a:pt x="5499" y="6216"/>
                  </a:cubicBezTo>
                  <a:close/>
                  <a:moveTo>
                    <a:pt x="3881" y="6098"/>
                  </a:moveTo>
                  <a:cubicBezTo>
                    <a:pt x="3861" y="6098"/>
                    <a:pt x="3838" y="6135"/>
                    <a:pt x="3819" y="6238"/>
                  </a:cubicBezTo>
                  <a:cubicBezTo>
                    <a:pt x="3857" y="6291"/>
                    <a:pt x="3884" y="6311"/>
                    <a:pt x="3903" y="6311"/>
                  </a:cubicBezTo>
                  <a:cubicBezTo>
                    <a:pt x="3963" y="6311"/>
                    <a:pt x="3929" y="6098"/>
                    <a:pt x="3881" y="6098"/>
                  </a:cubicBezTo>
                  <a:close/>
                  <a:moveTo>
                    <a:pt x="6414" y="6288"/>
                  </a:moveTo>
                  <a:cubicBezTo>
                    <a:pt x="6443" y="6288"/>
                    <a:pt x="6489" y="6303"/>
                    <a:pt x="6427" y="6319"/>
                  </a:cubicBezTo>
                  <a:cubicBezTo>
                    <a:pt x="6381" y="6296"/>
                    <a:pt x="6393" y="6288"/>
                    <a:pt x="6414" y="6288"/>
                  </a:cubicBezTo>
                  <a:close/>
                  <a:moveTo>
                    <a:pt x="6505" y="5974"/>
                  </a:moveTo>
                  <a:cubicBezTo>
                    <a:pt x="6608" y="5974"/>
                    <a:pt x="6750" y="6322"/>
                    <a:pt x="6542" y="6322"/>
                  </a:cubicBezTo>
                  <a:cubicBezTo>
                    <a:pt x="6532" y="6322"/>
                    <a:pt x="6520" y="6321"/>
                    <a:pt x="6507" y="6319"/>
                  </a:cubicBezTo>
                  <a:cubicBezTo>
                    <a:pt x="6480" y="6265"/>
                    <a:pt x="6454" y="6211"/>
                    <a:pt x="6427" y="6158"/>
                  </a:cubicBezTo>
                  <a:cubicBezTo>
                    <a:pt x="6434" y="6023"/>
                    <a:pt x="6467" y="5974"/>
                    <a:pt x="6505" y="5974"/>
                  </a:cubicBezTo>
                  <a:close/>
                  <a:moveTo>
                    <a:pt x="5254" y="6265"/>
                  </a:moveTo>
                  <a:cubicBezTo>
                    <a:pt x="5265" y="6265"/>
                    <a:pt x="5268" y="6278"/>
                    <a:pt x="5244" y="6319"/>
                  </a:cubicBezTo>
                  <a:cubicBezTo>
                    <a:pt x="5233" y="6321"/>
                    <a:pt x="5224" y="6322"/>
                    <a:pt x="5218" y="6322"/>
                  </a:cubicBezTo>
                  <a:cubicBezTo>
                    <a:pt x="5167" y="6322"/>
                    <a:pt x="5229" y="6265"/>
                    <a:pt x="5254" y="6265"/>
                  </a:cubicBezTo>
                  <a:close/>
                  <a:moveTo>
                    <a:pt x="3079" y="6261"/>
                  </a:moveTo>
                  <a:cubicBezTo>
                    <a:pt x="3083" y="6261"/>
                    <a:pt x="3087" y="6269"/>
                    <a:pt x="3093" y="6292"/>
                  </a:cubicBezTo>
                  <a:cubicBezTo>
                    <a:pt x="3087" y="6315"/>
                    <a:pt x="3083" y="6323"/>
                    <a:pt x="3079" y="6323"/>
                  </a:cubicBezTo>
                  <a:cubicBezTo>
                    <a:pt x="3070" y="6323"/>
                    <a:pt x="3070" y="6261"/>
                    <a:pt x="3079" y="6261"/>
                  </a:cubicBezTo>
                  <a:close/>
                  <a:moveTo>
                    <a:pt x="4711" y="6236"/>
                  </a:moveTo>
                  <a:cubicBezTo>
                    <a:pt x="4701" y="6236"/>
                    <a:pt x="4691" y="6237"/>
                    <a:pt x="4679" y="6238"/>
                  </a:cubicBezTo>
                  <a:cubicBezTo>
                    <a:pt x="4704" y="6306"/>
                    <a:pt x="4735" y="6328"/>
                    <a:pt x="4758" y="6328"/>
                  </a:cubicBezTo>
                  <a:cubicBezTo>
                    <a:pt x="4780" y="6328"/>
                    <a:pt x="4796" y="6308"/>
                    <a:pt x="4795" y="6286"/>
                  </a:cubicBezTo>
                  <a:lnTo>
                    <a:pt x="4795" y="6286"/>
                  </a:lnTo>
                  <a:cubicBezTo>
                    <a:pt x="4809" y="6276"/>
                    <a:pt x="4821" y="6261"/>
                    <a:pt x="4807" y="6261"/>
                  </a:cubicBezTo>
                  <a:cubicBezTo>
                    <a:pt x="4803" y="6261"/>
                    <a:pt x="4796" y="6262"/>
                    <a:pt x="4788" y="6265"/>
                  </a:cubicBezTo>
                  <a:lnTo>
                    <a:pt x="4788" y="6265"/>
                  </a:lnTo>
                  <a:cubicBezTo>
                    <a:pt x="4777" y="6249"/>
                    <a:pt x="4753" y="6236"/>
                    <a:pt x="4711" y="6236"/>
                  </a:cubicBezTo>
                  <a:close/>
                  <a:moveTo>
                    <a:pt x="5897" y="6306"/>
                  </a:moveTo>
                  <a:cubicBezTo>
                    <a:pt x="5900" y="6306"/>
                    <a:pt x="5906" y="6309"/>
                    <a:pt x="5916" y="6319"/>
                  </a:cubicBezTo>
                  <a:cubicBezTo>
                    <a:pt x="5916" y="6338"/>
                    <a:pt x="5913" y="6345"/>
                    <a:pt x="5909" y="6345"/>
                  </a:cubicBezTo>
                  <a:cubicBezTo>
                    <a:pt x="5899" y="6345"/>
                    <a:pt x="5884" y="6306"/>
                    <a:pt x="5897" y="6306"/>
                  </a:cubicBezTo>
                  <a:close/>
                  <a:moveTo>
                    <a:pt x="6247" y="6266"/>
                  </a:moveTo>
                  <a:cubicBezTo>
                    <a:pt x="6279" y="6266"/>
                    <a:pt x="6305" y="6301"/>
                    <a:pt x="6300" y="6325"/>
                  </a:cubicBezTo>
                  <a:lnTo>
                    <a:pt x="6300" y="6325"/>
                  </a:lnTo>
                  <a:cubicBezTo>
                    <a:pt x="6295" y="6323"/>
                    <a:pt x="6290" y="6322"/>
                    <a:pt x="6286" y="6322"/>
                  </a:cubicBezTo>
                  <a:cubicBezTo>
                    <a:pt x="6278" y="6322"/>
                    <a:pt x="6275" y="6327"/>
                    <a:pt x="6288" y="6341"/>
                  </a:cubicBezTo>
                  <a:lnTo>
                    <a:pt x="6288" y="6341"/>
                  </a:lnTo>
                  <a:cubicBezTo>
                    <a:pt x="6295" y="6337"/>
                    <a:pt x="6299" y="6332"/>
                    <a:pt x="6300" y="6325"/>
                  </a:cubicBezTo>
                  <a:lnTo>
                    <a:pt x="6300" y="6325"/>
                  </a:lnTo>
                  <a:cubicBezTo>
                    <a:pt x="6318" y="6331"/>
                    <a:pt x="6334" y="6346"/>
                    <a:pt x="6292" y="6346"/>
                  </a:cubicBezTo>
                  <a:cubicBezTo>
                    <a:pt x="6291" y="6344"/>
                    <a:pt x="6289" y="6343"/>
                    <a:pt x="6288" y="6341"/>
                  </a:cubicBezTo>
                  <a:lnTo>
                    <a:pt x="6288" y="6341"/>
                  </a:lnTo>
                  <a:cubicBezTo>
                    <a:pt x="6283" y="6344"/>
                    <a:pt x="6276" y="6345"/>
                    <a:pt x="6268" y="6345"/>
                  </a:cubicBezTo>
                  <a:cubicBezTo>
                    <a:pt x="6250" y="6345"/>
                    <a:pt x="6223" y="6338"/>
                    <a:pt x="6185" y="6319"/>
                  </a:cubicBezTo>
                  <a:cubicBezTo>
                    <a:pt x="6204" y="6280"/>
                    <a:pt x="6227" y="6266"/>
                    <a:pt x="6247" y="6266"/>
                  </a:cubicBezTo>
                  <a:close/>
                  <a:moveTo>
                    <a:pt x="2394" y="4935"/>
                  </a:moveTo>
                  <a:cubicBezTo>
                    <a:pt x="2401" y="4935"/>
                    <a:pt x="2415" y="4962"/>
                    <a:pt x="2428" y="4990"/>
                  </a:cubicBezTo>
                  <a:lnTo>
                    <a:pt x="2428" y="4990"/>
                  </a:lnTo>
                  <a:cubicBezTo>
                    <a:pt x="2470" y="4968"/>
                    <a:pt x="2516" y="4956"/>
                    <a:pt x="2558" y="4956"/>
                  </a:cubicBezTo>
                  <a:cubicBezTo>
                    <a:pt x="2655" y="4956"/>
                    <a:pt x="2735" y="5020"/>
                    <a:pt x="2716" y="5190"/>
                  </a:cubicBezTo>
                  <a:cubicBezTo>
                    <a:pt x="2747" y="5129"/>
                    <a:pt x="2783" y="5105"/>
                    <a:pt x="2821" y="5105"/>
                  </a:cubicBezTo>
                  <a:cubicBezTo>
                    <a:pt x="2859" y="5105"/>
                    <a:pt x="2898" y="5129"/>
                    <a:pt x="2932" y="5166"/>
                  </a:cubicBezTo>
                  <a:lnTo>
                    <a:pt x="2932" y="5166"/>
                  </a:lnTo>
                  <a:cubicBezTo>
                    <a:pt x="2926" y="5164"/>
                    <a:pt x="2917" y="5163"/>
                    <a:pt x="2905" y="5163"/>
                  </a:cubicBezTo>
                  <a:cubicBezTo>
                    <a:pt x="2887" y="5190"/>
                    <a:pt x="2893" y="5199"/>
                    <a:pt x="2905" y="5199"/>
                  </a:cubicBezTo>
                  <a:cubicBezTo>
                    <a:pt x="2918" y="5199"/>
                    <a:pt x="2940" y="5187"/>
                    <a:pt x="2942" y="5177"/>
                  </a:cubicBezTo>
                  <a:lnTo>
                    <a:pt x="2942" y="5177"/>
                  </a:lnTo>
                  <a:cubicBezTo>
                    <a:pt x="2990" y="5233"/>
                    <a:pt x="3028" y="5312"/>
                    <a:pt x="3039" y="5378"/>
                  </a:cubicBezTo>
                  <a:cubicBezTo>
                    <a:pt x="3147" y="5727"/>
                    <a:pt x="3254" y="6346"/>
                    <a:pt x="2716" y="6373"/>
                  </a:cubicBezTo>
                  <a:cubicBezTo>
                    <a:pt x="2582" y="6211"/>
                    <a:pt x="2394" y="6426"/>
                    <a:pt x="2394" y="6131"/>
                  </a:cubicBezTo>
                  <a:cubicBezTo>
                    <a:pt x="2378" y="6151"/>
                    <a:pt x="2360" y="6160"/>
                    <a:pt x="2339" y="6160"/>
                  </a:cubicBezTo>
                  <a:cubicBezTo>
                    <a:pt x="2311" y="6160"/>
                    <a:pt x="2279" y="6145"/>
                    <a:pt x="2244" y="6122"/>
                  </a:cubicBezTo>
                  <a:lnTo>
                    <a:pt x="2244" y="6122"/>
                  </a:lnTo>
                  <a:cubicBezTo>
                    <a:pt x="2244" y="6119"/>
                    <a:pt x="2243" y="6118"/>
                    <a:pt x="2242" y="6118"/>
                  </a:cubicBezTo>
                  <a:lnTo>
                    <a:pt x="2242" y="6118"/>
                  </a:lnTo>
                  <a:cubicBezTo>
                    <a:pt x="2241" y="6118"/>
                    <a:pt x="2241" y="6118"/>
                    <a:pt x="2240" y="6119"/>
                  </a:cubicBezTo>
                  <a:lnTo>
                    <a:pt x="2240" y="6119"/>
                  </a:lnTo>
                  <a:cubicBezTo>
                    <a:pt x="2165" y="6069"/>
                    <a:pt x="2078" y="5986"/>
                    <a:pt x="1990" y="5943"/>
                  </a:cubicBezTo>
                  <a:cubicBezTo>
                    <a:pt x="1922" y="5897"/>
                    <a:pt x="1912" y="5406"/>
                    <a:pt x="1992" y="5406"/>
                  </a:cubicBezTo>
                  <a:cubicBezTo>
                    <a:pt x="2007" y="5406"/>
                    <a:pt x="2024" y="5422"/>
                    <a:pt x="2044" y="5459"/>
                  </a:cubicBezTo>
                  <a:cubicBezTo>
                    <a:pt x="2023" y="5653"/>
                    <a:pt x="2097" y="5730"/>
                    <a:pt x="2182" y="5730"/>
                  </a:cubicBezTo>
                  <a:cubicBezTo>
                    <a:pt x="2310" y="5730"/>
                    <a:pt x="2463" y="5560"/>
                    <a:pt x="2367" y="5351"/>
                  </a:cubicBezTo>
                  <a:cubicBezTo>
                    <a:pt x="2202" y="5224"/>
                    <a:pt x="2283" y="5073"/>
                    <a:pt x="2408" y="5000"/>
                  </a:cubicBezTo>
                  <a:lnTo>
                    <a:pt x="2408" y="5000"/>
                  </a:lnTo>
                  <a:cubicBezTo>
                    <a:pt x="2431" y="5039"/>
                    <a:pt x="2442" y="5054"/>
                    <a:pt x="2446" y="5054"/>
                  </a:cubicBezTo>
                  <a:cubicBezTo>
                    <a:pt x="2452" y="5054"/>
                    <a:pt x="2441" y="5021"/>
                    <a:pt x="2428" y="4990"/>
                  </a:cubicBezTo>
                  <a:lnTo>
                    <a:pt x="2428" y="4990"/>
                  </a:lnTo>
                  <a:cubicBezTo>
                    <a:pt x="2421" y="4993"/>
                    <a:pt x="2415" y="4996"/>
                    <a:pt x="2408" y="5000"/>
                  </a:cubicBezTo>
                  <a:lnTo>
                    <a:pt x="2408" y="5000"/>
                  </a:lnTo>
                  <a:cubicBezTo>
                    <a:pt x="2404" y="4993"/>
                    <a:pt x="2399" y="4984"/>
                    <a:pt x="2394" y="4975"/>
                  </a:cubicBezTo>
                  <a:cubicBezTo>
                    <a:pt x="2389" y="4946"/>
                    <a:pt x="2390" y="4935"/>
                    <a:pt x="2394" y="4935"/>
                  </a:cubicBezTo>
                  <a:close/>
                  <a:moveTo>
                    <a:pt x="3042" y="6322"/>
                  </a:moveTo>
                  <a:cubicBezTo>
                    <a:pt x="3070" y="6322"/>
                    <a:pt x="3085" y="6336"/>
                    <a:pt x="3012" y="6373"/>
                  </a:cubicBezTo>
                  <a:cubicBezTo>
                    <a:pt x="2953" y="6343"/>
                    <a:pt x="3007" y="6322"/>
                    <a:pt x="3042" y="6322"/>
                  </a:cubicBezTo>
                  <a:close/>
                  <a:moveTo>
                    <a:pt x="4071" y="6332"/>
                  </a:moveTo>
                  <a:cubicBezTo>
                    <a:pt x="4094" y="6332"/>
                    <a:pt x="4114" y="6346"/>
                    <a:pt x="4061" y="6373"/>
                  </a:cubicBezTo>
                  <a:cubicBezTo>
                    <a:pt x="4020" y="6346"/>
                    <a:pt x="4047" y="6332"/>
                    <a:pt x="4071" y="6332"/>
                  </a:cubicBezTo>
                  <a:close/>
                  <a:moveTo>
                    <a:pt x="6262" y="6361"/>
                  </a:moveTo>
                  <a:cubicBezTo>
                    <a:pt x="6274" y="6361"/>
                    <a:pt x="6274" y="6364"/>
                    <a:pt x="6238" y="6373"/>
                  </a:cubicBezTo>
                  <a:cubicBezTo>
                    <a:pt x="6167" y="6373"/>
                    <a:pt x="6238" y="6361"/>
                    <a:pt x="6262" y="6361"/>
                  </a:cubicBezTo>
                  <a:close/>
                  <a:moveTo>
                    <a:pt x="4045" y="6285"/>
                  </a:moveTo>
                  <a:cubicBezTo>
                    <a:pt x="4024" y="6285"/>
                    <a:pt x="4007" y="6308"/>
                    <a:pt x="4007" y="6373"/>
                  </a:cubicBezTo>
                  <a:cubicBezTo>
                    <a:pt x="4041" y="6388"/>
                    <a:pt x="4065" y="6394"/>
                    <a:pt x="4082" y="6394"/>
                  </a:cubicBezTo>
                  <a:cubicBezTo>
                    <a:pt x="4153" y="6394"/>
                    <a:pt x="4091" y="6285"/>
                    <a:pt x="4045" y="6285"/>
                  </a:cubicBezTo>
                  <a:close/>
                  <a:moveTo>
                    <a:pt x="5337" y="6357"/>
                  </a:moveTo>
                  <a:cubicBezTo>
                    <a:pt x="5350" y="6357"/>
                    <a:pt x="5356" y="6368"/>
                    <a:pt x="5324" y="6400"/>
                  </a:cubicBezTo>
                  <a:cubicBezTo>
                    <a:pt x="5275" y="6383"/>
                    <a:pt x="5316" y="6357"/>
                    <a:pt x="5337" y="6357"/>
                  </a:cubicBezTo>
                  <a:close/>
                  <a:moveTo>
                    <a:pt x="6775" y="6244"/>
                  </a:moveTo>
                  <a:cubicBezTo>
                    <a:pt x="6827" y="6244"/>
                    <a:pt x="6900" y="6322"/>
                    <a:pt x="6776" y="6400"/>
                  </a:cubicBezTo>
                  <a:cubicBezTo>
                    <a:pt x="6708" y="6286"/>
                    <a:pt x="6736" y="6244"/>
                    <a:pt x="6775" y="6244"/>
                  </a:cubicBezTo>
                  <a:close/>
                  <a:moveTo>
                    <a:pt x="2018" y="6302"/>
                  </a:moveTo>
                  <a:cubicBezTo>
                    <a:pt x="2062" y="6302"/>
                    <a:pt x="2101" y="6336"/>
                    <a:pt x="2044" y="6426"/>
                  </a:cubicBezTo>
                  <a:lnTo>
                    <a:pt x="2044" y="6426"/>
                  </a:lnTo>
                  <a:cubicBezTo>
                    <a:pt x="1889" y="6364"/>
                    <a:pt x="1958" y="6302"/>
                    <a:pt x="2018" y="6302"/>
                  </a:cubicBezTo>
                  <a:close/>
                  <a:moveTo>
                    <a:pt x="5990" y="6367"/>
                  </a:moveTo>
                  <a:cubicBezTo>
                    <a:pt x="6002" y="6367"/>
                    <a:pt x="5996" y="6382"/>
                    <a:pt x="5943" y="6426"/>
                  </a:cubicBezTo>
                  <a:cubicBezTo>
                    <a:pt x="5871" y="6426"/>
                    <a:pt x="5967" y="6367"/>
                    <a:pt x="5990" y="6367"/>
                  </a:cubicBezTo>
                  <a:close/>
                  <a:moveTo>
                    <a:pt x="4887" y="6379"/>
                  </a:moveTo>
                  <a:cubicBezTo>
                    <a:pt x="4884" y="6379"/>
                    <a:pt x="4877" y="6385"/>
                    <a:pt x="4867" y="6400"/>
                  </a:cubicBezTo>
                  <a:cubicBezTo>
                    <a:pt x="4867" y="6425"/>
                    <a:pt x="4870" y="6434"/>
                    <a:pt x="4874" y="6434"/>
                  </a:cubicBezTo>
                  <a:cubicBezTo>
                    <a:pt x="4883" y="6434"/>
                    <a:pt x="4898" y="6379"/>
                    <a:pt x="4887" y="6379"/>
                  </a:cubicBezTo>
                  <a:close/>
                  <a:moveTo>
                    <a:pt x="1837" y="6389"/>
                  </a:moveTo>
                  <a:cubicBezTo>
                    <a:pt x="1833" y="6389"/>
                    <a:pt x="1829" y="6398"/>
                    <a:pt x="1829" y="6426"/>
                  </a:cubicBezTo>
                  <a:cubicBezTo>
                    <a:pt x="1837" y="6435"/>
                    <a:pt x="1843" y="6438"/>
                    <a:pt x="1847" y="6438"/>
                  </a:cubicBezTo>
                  <a:cubicBezTo>
                    <a:pt x="1861" y="6438"/>
                    <a:pt x="1847" y="6389"/>
                    <a:pt x="1837" y="6389"/>
                  </a:cubicBezTo>
                  <a:close/>
                  <a:moveTo>
                    <a:pt x="2176" y="6286"/>
                  </a:moveTo>
                  <a:cubicBezTo>
                    <a:pt x="2254" y="6286"/>
                    <a:pt x="2341" y="6443"/>
                    <a:pt x="2289" y="6443"/>
                  </a:cubicBezTo>
                  <a:cubicBezTo>
                    <a:pt x="2271" y="6443"/>
                    <a:pt x="2237" y="6424"/>
                    <a:pt x="2179" y="6373"/>
                  </a:cubicBezTo>
                  <a:lnTo>
                    <a:pt x="2152" y="6292"/>
                  </a:lnTo>
                  <a:cubicBezTo>
                    <a:pt x="2160" y="6288"/>
                    <a:pt x="2168" y="6286"/>
                    <a:pt x="2176" y="6286"/>
                  </a:cubicBezTo>
                  <a:close/>
                  <a:moveTo>
                    <a:pt x="6344" y="6351"/>
                  </a:moveTo>
                  <a:lnTo>
                    <a:pt x="6344" y="6351"/>
                  </a:lnTo>
                  <a:cubicBezTo>
                    <a:pt x="6356" y="6351"/>
                    <a:pt x="6460" y="6449"/>
                    <a:pt x="6441" y="6449"/>
                  </a:cubicBezTo>
                  <a:cubicBezTo>
                    <a:pt x="6437" y="6449"/>
                    <a:pt x="6424" y="6443"/>
                    <a:pt x="6400" y="6426"/>
                  </a:cubicBezTo>
                  <a:cubicBezTo>
                    <a:pt x="6351" y="6370"/>
                    <a:pt x="6338" y="6351"/>
                    <a:pt x="6344" y="6351"/>
                  </a:cubicBezTo>
                  <a:close/>
                  <a:moveTo>
                    <a:pt x="4957" y="6362"/>
                  </a:moveTo>
                  <a:cubicBezTo>
                    <a:pt x="4930" y="6362"/>
                    <a:pt x="4896" y="6390"/>
                    <a:pt x="4921" y="6453"/>
                  </a:cubicBezTo>
                  <a:cubicBezTo>
                    <a:pt x="5006" y="6397"/>
                    <a:pt x="4986" y="6362"/>
                    <a:pt x="4957" y="6362"/>
                  </a:cubicBezTo>
                  <a:close/>
                  <a:moveTo>
                    <a:pt x="5842" y="6402"/>
                  </a:moveTo>
                  <a:cubicBezTo>
                    <a:pt x="5867" y="6402"/>
                    <a:pt x="5882" y="6424"/>
                    <a:pt x="5808" y="6453"/>
                  </a:cubicBezTo>
                  <a:cubicBezTo>
                    <a:pt x="5796" y="6417"/>
                    <a:pt x="5822" y="6402"/>
                    <a:pt x="5842" y="6402"/>
                  </a:cubicBezTo>
                  <a:close/>
                  <a:moveTo>
                    <a:pt x="6857" y="6417"/>
                  </a:moveTo>
                  <a:cubicBezTo>
                    <a:pt x="6875" y="6417"/>
                    <a:pt x="6964" y="6453"/>
                    <a:pt x="6911" y="6453"/>
                  </a:cubicBezTo>
                  <a:cubicBezTo>
                    <a:pt x="6857" y="6426"/>
                    <a:pt x="6848" y="6417"/>
                    <a:pt x="6857" y="6417"/>
                  </a:cubicBezTo>
                  <a:close/>
                  <a:moveTo>
                    <a:pt x="2152" y="6460"/>
                  </a:moveTo>
                  <a:cubicBezTo>
                    <a:pt x="2179" y="6460"/>
                    <a:pt x="2206" y="6467"/>
                    <a:pt x="2152" y="6480"/>
                  </a:cubicBezTo>
                  <a:cubicBezTo>
                    <a:pt x="2098" y="6467"/>
                    <a:pt x="2125" y="6460"/>
                    <a:pt x="2152" y="6460"/>
                  </a:cubicBezTo>
                  <a:close/>
                  <a:moveTo>
                    <a:pt x="2990" y="6411"/>
                  </a:moveTo>
                  <a:cubicBezTo>
                    <a:pt x="3018" y="6411"/>
                    <a:pt x="3133" y="6482"/>
                    <a:pt x="3101" y="6482"/>
                  </a:cubicBezTo>
                  <a:cubicBezTo>
                    <a:pt x="3091" y="6482"/>
                    <a:pt x="3064" y="6474"/>
                    <a:pt x="3012" y="6453"/>
                  </a:cubicBezTo>
                  <a:cubicBezTo>
                    <a:pt x="2981" y="6423"/>
                    <a:pt x="2979" y="6411"/>
                    <a:pt x="2990" y="6411"/>
                  </a:cubicBezTo>
                  <a:close/>
                  <a:moveTo>
                    <a:pt x="2068" y="6456"/>
                  </a:moveTo>
                  <a:cubicBezTo>
                    <a:pt x="2089" y="6456"/>
                    <a:pt x="2108" y="6471"/>
                    <a:pt x="2071" y="6507"/>
                  </a:cubicBezTo>
                  <a:cubicBezTo>
                    <a:pt x="2012" y="6478"/>
                    <a:pt x="2042" y="6456"/>
                    <a:pt x="2068" y="6456"/>
                  </a:cubicBezTo>
                  <a:close/>
                  <a:moveTo>
                    <a:pt x="2764" y="6476"/>
                  </a:moveTo>
                  <a:cubicBezTo>
                    <a:pt x="2781" y="6476"/>
                    <a:pt x="2789" y="6484"/>
                    <a:pt x="2743" y="6507"/>
                  </a:cubicBezTo>
                  <a:cubicBezTo>
                    <a:pt x="2697" y="6492"/>
                    <a:pt x="2740" y="6476"/>
                    <a:pt x="2764" y="6476"/>
                  </a:cubicBezTo>
                  <a:close/>
                  <a:moveTo>
                    <a:pt x="6324" y="6465"/>
                  </a:moveTo>
                  <a:cubicBezTo>
                    <a:pt x="6341" y="6465"/>
                    <a:pt x="6351" y="6475"/>
                    <a:pt x="6319" y="6507"/>
                  </a:cubicBezTo>
                  <a:cubicBezTo>
                    <a:pt x="6254" y="6491"/>
                    <a:pt x="6298" y="6465"/>
                    <a:pt x="6324" y="6465"/>
                  </a:cubicBezTo>
                  <a:close/>
                  <a:moveTo>
                    <a:pt x="6032" y="6397"/>
                  </a:moveTo>
                  <a:cubicBezTo>
                    <a:pt x="6087" y="6397"/>
                    <a:pt x="6140" y="6510"/>
                    <a:pt x="6064" y="6510"/>
                  </a:cubicBezTo>
                  <a:cubicBezTo>
                    <a:pt x="6043" y="6510"/>
                    <a:pt x="6013" y="6502"/>
                    <a:pt x="5970" y="6480"/>
                  </a:cubicBezTo>
                  <a:cubicBezTo>
                    <a:pt x="5983" y="6419"/>
                    <a:pt x="6008" y="6397"/>
                    <a:pt x="6032" y="6397"/>
                  </a:cubicBezTo>
                  <a:close/>
                  <a:moveTo>
                    <a:pt x="1540" y="5994"/>
                  </a:moveTo>
                  <a:cubicBezTo>
                    <a:pt x="1582" y="5994"/>
                    <a:pt x="1651" y="6054"/>
                    <a:pt x="1718" y="6134"/>
                  </a:cubicBezTo>
                  <a:lnTo>
                    <a:pt x="1718" y="6134"/>
                  </a:lnTo>
                  <a:cubicBezTo>
                    <a:pt x="1725" y="6119"/>
                    <a:pt x="1747" y="6110"/>
                    <a:pt x="1767" y="6110"/>
                  </a:cubicBezTo>
                  <a:cubicBezTo>
                    <a:pt x="1803" y="6110"/>
                    <a:pt x="1836" y="6138"/>
                    <a:pt x="1776" y="6211"/>
                  </a:cubicBezTo>
                  <a:lnTo>
                    <a:pt x="1776" y="6211"/>
                  </a:lnTo>
                  <a:cubicBezTo>
                    <a:pt x="1757" y="6184"/>
                    <a:pt x="1738" y="6158"/>
                    <a:pt x="1718" y="6134"/>
                  </a:cubicBezTo>
                  <a:lnTo>
                    <a:pt x="1718" y="6134"/>
                  </a:lnTo>
                  <a:cubicBezTo>
                    <a:pt x="1709" y="6152"/>
                    <a:pt x="1719" y="6179"/>
                    <a:pt x="1775" y="6211"/>
                  </a:cubicBezTo>
                  <a:cubicBezTo>
                    <a:pt x="1776" y="6211"/>
                    <a:pt x="1776" y="6211"/>
                    <a:pt x="1776" y="6211"/>
                  </a:cubicBezTo>
                  <a:lnTo>
                    <a:pt x="1776" y="6211"/>
                  </a:lnTo>
                  <a:cubicBezTo>
                    <a:pt x="1876" y="6355"/>
                    <a:pt x="1941" y="6517"/>
                    <a:pt x="1832" y="6517"/>
                  </a:cubicBezTo>
                  <a:cubicBezTo>
                    <a:pt x="1817" y="6517"/>
                    <a:pt x="1798" y="6514"/>
                    <a:pt x="1775" y="6507"/>
                  </a:cubicBezTo>
                  <a:cubicBezTo>
                    <a:pt x="1722" y="6319"/>
                    <a:pt x="1560" y="6184"/>
                    <a:pt x="1507" y="6023"/>
                  </a:cubicBezTo>
                  <a:cubicBezTo>
                    <a:pt x="1512" y="6003"/>
                    <a:pt x="1524" y="5994"/>
                    <a:pt x="1540" y="5994"/>
                  </a:cubicBezTo>
                  <a:close/>
                  <a:moveTo>
                    <a:pt x="5931" y="6488"/>
                  </a:moveTo>
                  <a:cubicBezTo>
                    <a:pt x="5938" y="6488"/>
                    <a:pt x="5943" y="6494"/>
                    <a:pt x="5943" y="6507"/>
                  </a:cubicBezTo>
                  <a:cubicBezTo>
                    <a:pt x="5902" y="6541"/>
                    <a:pt x="5882" y="6552"/>
                    <a:pt x="5875" y="6552"/>
                  </a:cubicBezTo>
                  <a:cubicBezTo>
                    <a:pt x="5857" y="6552"/>
                    <a:pt x="5908" y="6488"/>
                    <a:pt x="5931" y="6488"/>
                  </a:cubicBezTo>
                  <a:close/>
                  <a:moveTo>
                    <a:pt x="2854" y="6525"/>
                  </a:moveTo>
                  <a:cubicBezTo>
                    <a:pt x="2902" y="6525"/>
                    <a:pt x="3021" y="6561"/>
                    <a:pt x="2878" y="6561"/>
                  </a:cubicBezTo>
                  <a:cubicBezTo>
                    <a:pt x="2824" y="6534"/>
                    <a:pt x="2830" y="6525"/>
                    <a:pt x="2854" y="6525"/>
                  </a:cubicBezTo>
                  <a:close/>
                  <a:moveTo>
                    <a:pt x="6151" y="6527"/>
                  </a:moveTo>
                  <a:cubicBezTo>
                    <a:pt x="6178" y="6527"/>
                    <a:pt x="6198" y="6547"/>
                    <a:pt x="6131" y="6588"/>
                  </a:cubicBezTo>
                  <a:cubicBezTo>
                    <a:pt x="6091" y="6547"/>
                    <a:pt x="6124" y="6527"/>
                    <a:pt x="6151" y="6527"/>
                  </a:cubicBezTo>
                  <a:close/>
                  <a:moveTo>
                    <a:pt x="6972" y="6557"/>
                  </a:moveTo>
                  <a:cubicBezTo>
                    <a:pt x="6997" y="6557"/>
                    <a:pt x="7006" y="6565"/>
                    <a:pt x="6937" y="6588"/>
                  </a:cubicBezTo>
                  <a:cubicBezTo>
                    <a:pt x="6875" y="6572"/>
                    <a:pt x="6939" y="6557"/>
                    <a:pt x="6972" y="6557"/>
                  </a:cubicBezTo>
                  <a:close/>
                  <a:moveTo>
                    <a:pt x="3244" y="6550"/>
                  </a:moveTo>
                  <a:cubicBezTo>
                    <a:pt x="3235" y="6550"/>
                    <a:pt x="3221" y="6553"/>
                    <a:pt x="3200" y="6561"/>
                  </a:cubicBezTo>
                  <a:cubicBezTo>
                    <a:pt x="3200" y="6589"/>
                    <a:pt x="3210" y="6599"/>
                    <a:pt x="3221" y="6599"/>
                  </a:cubicBezTo>
                  <a:cubicBezTo>
                    <a:pt x="3246" y="6599"/>
                    <a:pt x="3281" y="6550"/>
                    <a:pt x="3244" y="6550"/>
                  </a:cubicBezTo>
                  <a:close/>
                  <a:moveTo>
                    <a:pt x="5541" y="6584"/>
                  </a:moveTo>
                  <a:cubicBezTo>
                    <a:pt x="5548" y="6584"/>
                    <a:pt x="5543" y="6592"/>
                    <a:pt x="5513" y="6615"/>
                  </a:cubicBezTo>
                  <a:cubicBezTo>
                    <a:pt x="5500" y="6618"/>
                    <a:pt x="5492" y="6619"/>
                    <a:pt x="5487" y="6619"/>
                  </a:cubicBezTo>
                  <a:cubicBezTo>
                    <a:pt x="5462" y="6619"/>
                    <a:pt x="5527" y="6584"/>
                    <a:pt x="5541" y="6584"/>
                  </a:cubicBezTo>
                  <a:close/>
                  <a:moveTo>
                    <a:pt x="3350" y="6579"/>
                  </a:moveTo>
                  <a:lnTo>
                    <a:pt x="3350" y="6579"/>
                  </a:lnTo>
                  <a:cubicBezTo>
                    <a:pt x="3342" y="6585"/>
                    <a:pt x="3339" y="6598"/>
                    <a:pt x="3345" y="6623"/>
                  </a:cubicBezTo>
                  <a:lnTo>
                    <a:pt x="3345" y="6623"/>
                  </a:lnTo>
                  <a:cubicBezTo>
                    <a:pt x="3347" y="6608"/>
                    <a:pt x="3349" y="6594"/>
                    <a:pt x="3350" y="6579"/>
                  </a:cubicBezTo>
                  <a:close/>
                  <a:moveTo>
                    <a:pt x="2982" y="6522"/>
                  </a:moveTo>
                  <a:cubicBezTo>
                    <a:pt x="3020" y="6522"/>
                    <a:pt x="3029" y="6637"/>
                    <a:pt x="3008" y="6637"/>
                  </a:cubicBezTo>
                  <a:cubicBezTo>
                    <a:pt x="2998" y="6637"/>
                    <a:pt x="2982" y="6611"/>
                    <a:pt x="2958" y="6534"/>
                  </a:cubicBezTo>
                  <a:cubicBezTo>
                    <a:pt x="2967" y="6525"/>
                    <a:pt x="2975" y="6522"/>
                    <a:pt x="2982" y="6522"/>
                  </a:cubicBezTo>
                  <a:close/>
                  <a:moveTo>
                    <a:pt x="2738" y="6599"/>
                  </a:moveTo>
                  <a:cubicBezTo>
                    <a:pt x="2773" y="6599"/>
                    <a:pt x="2814" y="6625"/>
                    <a:pt x="2716" y="6642"/>
                  </a:cubicBezTo>
                  <a:cubicBezTo>
                    <a:pt x="2695" y="6610"/>
                    <a:pt x="2716" y="6599"/>
                    <a:pt x="2738" y="6599"/>
                  </a:cubicBezTo>
                  <a:close/>
                  <a:moveTo>
                    <a:pt x="3496" y="6630"/>
                  </a:moveTo>
                  <a:cubicBezTo>
                    <a:pt x="3508" y="6630"/>
                    <a:pt x="3514" y="6633"/>
                    <a:pt x="3496" y="6642"/>
                  </a:cubicBezTo>
                  <a:cubicBezTo>
                    <a:pt x="3424" y="6642"/>
                    <a:pt x="3472" y="6630"/>
                    <a:pt x="3496" y="6630"/>
                  </a:cubicBezTo>
                  <a:close/>
                  <a:moveTo>
                    <a:pt x="6805" y="6557"/>
                  </a:moveTo>
                  <a:cubicBezTo>
                    <a:pt x="6871" y="6557"/>
                    <a:pt x="6986" y="6649"/>
                    <a:pt x="6855" y="6649"/>
                  </a:cubicBezTo>
                  <a:cubicBezTo>
                    <a:pt x="6835" y="6649"/>
                    <a:pt x="6809" y="6647"/>
                    <a:pt x="6776" y="6642"/>
                  </a:cubicBezTo>
                  <a:cubicBezTo>
                    <a:pt x="6752" y="6578"/>
                    <a:pt x="6773" y="6557"/>
                    <a:pt x="6805" y="6557"/>
                  </a:cubicBezTo>
                  <a:close/>
                  <a:moveTo>
                    <a:pt x="5358" y="6615"/>
                  </a:moveTo>
                  <a:cubicBezTo>
                    <a:pt x="5379" y="6615"/>
                    <a:pt x="5464" y="6655"/>
                    <a:pt x="5437" y="6655"/>
                  </a:cubicBezTo>
                  <a:cubicBezTo>
                    <a:pt x="5429" y="6655"/>
                    <a:pt x="5411" y="6651"/>
                    <a:pt x="5378" y="6642"/>
                  </a:cubicBezTo>
                  <a:cubicBezTo>
                    <a:pt x="5352" y="6622"/>
                    <a:pt x="5350" y="6615"/>
                    <a:pt x="5358" y="6615"/>
                  </a:cubicBezTo>
                  <a:close/>
                  <a:moveTo>
                    <a:pt x="6991" y="6648"/>
                  </a:moveTo>
                  <a:cubicBezTo>
                    <a:pt x="7011" y="6648"/>
                    <a:pt x="7032" y="6655"/>
                    <a:pt x="6991" y="6668"/>
                  </a:cubicBezTo>
                  <a:cubicBezTo>
                    <a:pt x="6951" y="6655"/>
                    <a:pt x="6971" y="6648"/>
                    <a:pt x="6991" y="6648"/>
                  </a:cubicBezTo>
                  <a:close/>
                  <a:moveTo>
                    <a:pt x="6082" y="6638"/>
                  </a:moveTo>
                  <a:cubicBezTo>
                    <a:pt x="6090" y="6638"/>
                    <a:pt x="6092" y="6646"/>
                    <a:pt x="6077" y="6668"/>
                  </a:cubicBezTo>
                  <a:cubicBezTo>
                    <a:pt x="6065" y="6672"/>
                    <a:pt x="6056" y="6673"/>
                    <a:pt x="6050" y="6673"/>
                  </a:cubicBezTo>
                  <a:cubicBezTo>
                    <a:pt x="6019" y="6673"/>
                    <a:pt x="6065" y="6638"/>
                    <a:pt x="6082" y="6638"/>
                  </a:cubicBezTo>
                  <a:close/>
                  <a:moveTo>
                    <a:pt x="6238" y="6649"/>
                  </a:moveTo>
                  <a:cubicBezTo>
                    <a:pt x="6243" y="6649"/>
                    <a:pt x="6245" y="6654"/>
                    <a:pt x="6238" y="6668"/>
                  </a:cubicBezTo>
                  <a:cubicBezTo>
                    <a:pt x="6226" y="6672"/>
                    <a:pt x="6218" y="6674"/>
                    <a:pt x="6214" y="6674"/>
                  </a:cubicBezTo>
                  <a:cubicBezTo>
                    <a:pt x="6195" y="6674"/>
                    <a:pt x="6225" y="6649"/>
                    <a:pt x="6238" y="6649"/>
                  </a:cubicBezTo>
                  <a:close/>
                  <a:moveTo>
                    <a:pt x="6192" y="6676"/>
                  </a:moveTo>
                  <a:cubicBezTo>
                    <a:pt x="6194" y="6676"/>
                    <a:pt x="6186" y="6681"/>
                    <a:pt x="6158" y="6695"/>
                  </a:cubicBezTo>
                  <a:cubicBezTo>
                    <a:pt x="6146" y="6699"/>
                    <a:pt x="6140" y="6701"/>
                    <a:pt x="6138" y="6701"/>
                  </a:cubicBezTo>
                  <a:cubicBezTo>
                    <a:pt x="6130" y="6701"/>
                    <a:pt x="6187" y="6676"/>
                    <a:pt x="6192" y="6676"/>
                  </a:cubicBezTo>
                  <a:close/>
                  <a:moveTo>
                    <a:pt x="6276" y="6608"/>
                  </a:moveTo>
                  <a:cubicBezTo>
                    <a:pt x="6297" y="6608"/>
                    <a:pt x="6338" y="6702"/>
                    <a:pt x="6321" y="6702"/>
                  </a:cubicBezTo>
                  <a:cubicBezTo>
                    <a:pt x="6314" y="6702"/>
                    <a:pt x="6297" y="6686"/>
                    <a:pt x="6265" y="6642"/>
                  </a:cubicBezTo>
                  <a:cubicBezTo>
                    <a:pt x="6265" y="6617"/>
                    <a:pt x="6270" y="6608"/>
                    <a:pt x="6276" y="6608"/>
                  </a:cubicBezTo>
                  <a:close/>
                  <a:moveTo>
                    <a:pt x="5148" y="6608"/>
                  </a:moveTo>
                  <a:cubicBezTo>
                    <a:pt x="5130" y="6608"/>
                    <a:pt x="5108" y="6624"/>
                    <a:pt x="5082" y="6668"/>
                  </a:cubicBezTo>
                  <a:cubicBezTo>
                    <a:pt x="5112" y="6693"/>
                    <a:pt x="5134" y="6702"/>
                    <a:pt x="5150" y="6702"/>
                  </a:cubicBezTo>
                  <a:cubicBezTo>
                    <a:pt x="5201" y="6702"/>
                    <a:pt x="5190" y="6608"/>
                    <a:pt x="5148" y="6608"/>
                  </a:cubicBezTo>
                  <a:close/>
                  <a:moveTo>
                    <a:pt x="2135" y="6688"/>
                  </a:moveTo>
                  <a:cubicBezTo>
                    <a:pt x="2148" y="6688"/>
                    <a:pt x="2210" y="6743"/>
                    <a:pt x="2195" y="6743"/>
                  </a:cubicBezTo>
                  <a:cubicBezTo>
                    <a:pt x="2190" y="6743"/>
                    <a:pt x="2177" y="6737"/>
                    <a:pt x="2152" y="6722"/>
                  </a:cubicBezTo>
                  <a:cubicBezTo>
                    <a:pt x="2133" y="6697"/>
                    <a:pt x="2130" y="6688"/>
                    <a:pt x="2135" y="6688"/>
                  </a:cubicBezTo>
                  <a:close/>
                  <a:moveTo>
                    <a:pt x="3728" y="6571"/>
                  </a:moveTo>
                  <a:cubicBezTo>
                    <a:pt x="3701" y="6571"/>
                    <a:pt x="3669" y="6576"/>
                    <a:pt x="3631" y="6588"/>
                  </a:cubicBezTo>
                  <a:cubicBezTo>
                    <a:pt x="3657" y="6636"/>
                    <a:pt x="3682" y="6669"/>
                    <a:pt x="3706" y="6690"/>
                  </a:cubicBezTo>
                  <a:lnTo>
                    <a:pt x="3706" y="6690"/>
                  </a:lnTo>
                  <a:cubicBezTo>
                    <a:pt x="3700" y="6697"/>
                    <a:pt x="3693" y="6707"/>
                    <a:pt x="3684" y="6722"/>
                  </a:cubicBezTo>
                  <a:cubicBezTo>
                    <a:pt x="3684" y="6743"/>
                    <a:pt x="3687" y="6751"/>
                    <a:pt x="3691" y="6751"/>
                  </a:cubicBezTo>
                  <a:cubicBezTo>
                    <a:pt x="3700" y="6751"/>
                    <a:pt x="3713" y="6721"/>
                    <a:pt x="3718" y="6700"/>
                  </a:cubicBezTo>
                  <a:lnTo>
                    <a:pt x="3718" y="6700"/>
                  </a:lnTo>
                  <a:cubicBezTo>
                    <a:pt x="3739" y="6715"/>
                    <a:pt x="3758" y="6722"/>
                    <a:pt x="3774" y="6722"/>
                  </a:cubicBezTo>
                  <a:cubicBezTo>
                    <a:pt x="3855" y="6722"/>
                    <a:pt x="3875" y="6571"/>
                    <a:pt x="3728" y="6571"/>
                  </a:cubicBezTo>
                  <a:close/>
                  <a:moveTo>
                    <a:pt x="5307" y="6711"/>
                  </a:moveTo>
                  <a:cubicBezTo>
                    <a:pt x="5346" y="6716"/>
                    <a:pt x="5391" y="6742"/>
                    <a:pt x="5358" y="6761"/>
                  </a:cubicBezTo>
                  <a:lnTo>
                    <a:pt x="5358" y="6761"/>
                  </a:lnTo>
                  <a:cubicBezTo>
                    <a:pt x="5341" y="6744"/>
                    <a:pt x="5325" y="6727"/>
                    <a:pt x="5307" y="6711"/>
                  </a:cubicBezTo>
                  <a:close/>
                  <a:moveTo>
                    <a:pt x="2205" y="6599"/>
                  </a:moveTo>
                  <a:cubicBezTo>
                    <a:pt x="2280" y="6599"/>
                    <a:pt x="2428" y="6709"/>
                    <a:pt x="2259" y="6776"/>
                  </a:cubicBezTo>
                  <a:lnTo>
                    <a:pt x="2232" y="6749"/>
                  </a:lnTo>
                  <a:cubicBezTo>
                    <a:pt x="2142" y="6638"/>
                    <a:pt x="2161" y="6599"/>
                    <a:pt x="2205" y="6599"/>
                  </a:cubicBezTo>
                  <a:close/>
                  <a:moveTo>
                    <a:pt x="6032" y="6757"/>
                  </a:moveTo>
                  <a:cubicBezTo>
                    <a:pt x="6045" y="6757"/>
                    <a:pt x="6099" y="6782"/>
                    <a:pt x="6081" y="6782"/>
                  </a:cubicBezTo>
                  <a:cubicBezTo>
                    <a:pt x="6076" y="6782"/>
                    <a:pt x="6066" y="6780"/>
                    <a:pt x="6050" y="6776"/>
                  </a:cubicBezTo>
                  <a:cubicBezTo>
                    <a:pt x="6029" y="6762"/>
                    <a:pt x="6026" y="6757"/>
                    <a:pt x="6032" y="6757"/>
                  </a:cubicBezTo>
                  <a:close/>
                  <a:moveTo>
                    <a:pt x="2927" y="6723"/>
                  </a:moveTo>
                  <a:cubicBezTo>
                    <a:pt x="2956" y="6723"/>
                    <a:pt x="3079" y="6802"/>
                    <a:pt x="3042" y="6802"/>
                  </a:cubicBezTo>
                  <a:cubicBezTo>
                    <a:pt x="3031" y="6802"/>
                    <a:pt x="3006" y="6795"/>
                    <a:pt x="2958" y="6776"/>
                  </a:cubicBezTo>
                  <a:cubicBezTo>
                    <a:pt x="2919" y="6737"/>
                    <a:pt x="2915" y="6723"/>
                    <a:pt x="2927" y="6723"/>
                  </a:cubicBezTo>
                  <a:close/>
                  <a:moveTo>
                    <a:pt x="6140" y="6719"/>
                  </a:moveTo>
                  <a:cubicBezTo>
                    <a:pt x="6161" y="6719"/>
                    <a:pt x="6176" y="6740"/>
                    <a:pt x="6158" y="6803"/>
                  </a:cubicBezTo>
                  <a:cubicBezTo>
                    <a:pt x="6032" y="6803"/>
                    <a:pt x="6098" y="6719"/>
                    <a:pt x="6140" y="6719"/>
                  </a:cubicBezTo>
                  <a:close/>
                  <a:moveTo>
                    <a:pt x="3344" y="6772"/>
                  </a:moveTo>
                  <a:cubicBezTo>
                    <a:pt x="3350" y="6772"/>
                    <a:pt x="3350" y="6780"/>
                    <a:pt x="3335" y="6803"/>
                  </a:cubicBezTo>
                  <a:cubicBezTo>
                    <a:pt x="3325" y="6806"/>
                    <a:pt x="3319" y="6807"/>
                    <a:pt x="3315" y="6807"/>
                  </a:cubicBezTo>
                  <a:cubicBezTo>
                    <a:pt x="3293" y="6807"/>
                    <a:pt x="3332" y="6772"/>
                    <a:pt x="3344" y="6772"/>
                  </a:cubicBezTo>
                  <a:close/>
                  <a:moveTo>
                    <a:pt x="6421" y="6787"/>
                  </a:moveTo>
                  <a:cubicBezTo>
                    <a:pt x="6424" y="6795"/>
                    <a:pt x="6429" y="6803"/>
                    <a:pt x="6437" y="6810"/>
                  </a:cubicBezTo>
                  <a:lnTo>
                    <a:pt x="6437" y="6810"/>
                  </a:lnTo>
                  <a:cubicBezTo>
                    <a:pt x="6441" y="6794"/>
                    <a:pt x="6432" y="6788"/>
                    <a:pt x="6421" y="6787"/>
                  </a:cubicBezTo>
                  <a:close/>
                  <a:moveTo>
                    <a:pt x="6219" y="6780"/>
                  </a:moveTo>
                  <a:cubicBezTo>
                    <a:pt x="6226" y="6780"/>
                    <a:pt x="6233" y="6786"/>
                    <a:pt x="6238" y="6803"/>
                  </a:cubicBezTo>
                  <a:cubicBezTo>
                    <a:pt x="6221" y="6820"/>
                    <a:pt x="6210" y="6826"/>
                    <a:pt x="6204" y="6826"/>
                  </a:cubicBezTo>
                  <a:cubicBezTo>
                    <a:pt x="6186" y="6826"/>
                    <a:pt x="6201" y="6780"/>
                    <a:pt x="6219" y="6780"/>
                  </a:cubicBezTo>
                  <a:close/>
                  <a:moveTo>
                    <a:pt x="6509" y="6682"/>
                  </a:moveTo>
                  <a:cubicBezTo>
                    <a:pt x="6552" y="6682"/>
                    <a:pt x="6584" y="6726"/>
                    <a:pt x="6534" y="6857"/>
                  </a:cubicBezTo>
                  <a:cubicBezTo>
                    <a:pt x="6485" y="6844"/>
                    <a:pt x="6455" y="6828"/>
                    <a:pt x="6437" y="6810"/>
                  </a:cubicBezTo>
                  <a:lnTo>
                    <a:pt x="6437" y="6810"/>
                  </a:lnTo>
                  <a:cubicBezTo>
                    <a:pt x="6435" y="6815"/>
                    <a:pt x="6432" y="6822"/>
                    <a:pt x="6427" y="6830"/>
                  </a:cubicBezTo>
                  <a:cubicBezTo>
                    <a:pt x="6361" y="6813"/>
                    <a:pt x="6395" y="6787"/>
                    <a:pt x="6420" y="6787"/>
                  </a:cubicBezTo>
                  <a:cubicBezTo>
                    <a:pt x="6420" y="6787"/>
                    <a:pt x="6421" y="6787"/>
                    <a:pt x="6421" y="6787"/>
                  </a:cubicBezTo>
                  <a:lnTo>
                    <a:pt x="6421" y="6787"/>
                  </a:lnTo>
                  <a:cubicBezTo>
                    <a:pt x="6399" y="6736"/>
                    <a:pt x="6461" y="6682"/>
                    <a:pt x="6509" y="6682"/>
                  </a:cubicBezTo>
                  <a:close/>
                  <a:moveTo>
                    <a:pt x="4420" y="6799"/>
                  </a:moveTo>
                  <a:cubicBezTo>
                    <a:pt x="4443" y="6799"/>
                    <a:pt x="4544" y="6861"/>
                    <a:pt x="4521" y="6861"/>
                  </a:cubicBezTo>
                  <a:cubicBezTo>
                    <a:pt x="4513" y="6861"/>
                    <a:pt x="4488" y="6852"/>
                    <a:pt x="4437" y="6830"/>
                  </a:cubicBezTo>
                  <a:cubicBezTo>
                    <a:pt x="4414" y="6807"/>
                    <a:pt x="4412" y="6799"/>
                    <a:pt x="4420" y="6799"/>
                  </a:cubicBezTo>
                  <a:close/>
                  <a:moveTo>
                    <a:pt x="3644" y="6410"/>
                  </a:moveTo>
                  <a:cubicBezTo>
                    <a:pt x="3799" y="6410"/>
                    <a:pt x="4063" y="6869"/>
                    <a:pt x="3778" y="6869"/>
                  </a:cubicBezTo>
                  <a:cubicBezTo>
                    <a:pt x="3752" y="6869"/>
                    <a:pt x="3721" y="6865"/>
                    <a:pt x="3684" y="6857"/>
                  </a:cubicBezTo>
                  <a:cubicBezTo>
                    <a:pt x="3604" y="6803"/>
                    <a:pt x="3577" y="6695"/>
                    <a:pt x="3550" y="6615"/>
                  </a:cubicBezTo>
                  <a:cubicBezTo>
                    <a:pt x="3550" y="6466"/>
                    <a:pt x="3590" y="6410"/>
                    <a:pt x="3644" y="6410"/>
                  </a:cubicBezTo>
                  <a:close/>
                  <a:moveTo>
                    <a:pt x="4217" y="6833"/>
                  </a:moveTo>
                  <a:cubicBezTo>
                    <a:pt x="4272" y="6833"/>
                    <a:pt x="4340" y="6854"/>
                    <a:pt x="4222" y="6884"/>
                  </a:cubicBezTo>
                  <a:cubicBezTo>
                    <a:pt x="4137" y="6847"/>
                    <a:pt x="4173" y="6833"/>
                    <a:pt x="4217" y="6833"/>
                  </a:cubicBezTo>
                  <a:close/>
                  <a:moveTo>
                    <a:pt x="6901" y="6852"/>
                  </a:moveTo>
                  <a:cubicBezTo>
                    <a:pt x="6913" y="6852"/>
                    <a:pt x="6918" y="6861"/>
                    <a:pt x="6884" y="6884"/>
                  </a:cubicBezTo>
                  <a:cubicBezTo>
                    <a:pt x="6853" y="6868"/>
                    <a:pt x="6884" y="6852"/>
                    <a:pt x="6901" y="6852"/>
                  </a:cubicBezTo>
                  <a:close/>
                  <a:moveTo>
                    <a:pt x="6951" y="6752"/>
                  </a:moveTo>
                  <a:cubicBezTo>
                    <a:pt x="7010" y="6752"/>
                    <a:pt x="7068" y="6793"/>
                    <a:pt x="6964" y="6884"/>
                  </a:cubicBezTo>
                  <a:cubicBezTo>
                    <a:pt x="6825" y="6800"/>
                    <a:pt x="6888" y="6752"/>
                    <a:pt x="6951" y="6752"/>
                  </a:cubicBezTo>
                  <a:close/>
                  <a:moveTo>
                    <a:pt x="2238" y="6829"/>
                  </a:moveTo>
                  <a:cubicBezTo>
                    <a:pt x="2261" y="6829"/>
                    <a:pt x="2277" y="6887"/>
                    <a:pt x="2228" y="6887"/>
                  </a:cubicBezTo>
                  <a:cubicBezTo>
                    <a:pt x="2221" y="6887"/>
                    <a:pt x="2214" y="6886"/>
                    <a:pt x="2206" y="6884"/>
                  </a:cubicBezTo>
                  <a:cubicBezTo>
                    <a:pt x="2214" y="6843"/>
                    <a:pt x="2227" y="6829"/>
                    <a:pt x="2238" y="6829"/>
                  </a:cubicBezTo>
                  <a:close/>
                  <a:moveTo>
                    <a:pt x="4104" y="6829"/>
                  </a:moveTo>
                  <a:cubicBezTo>
                    <a:pt x="4118" y="6829"/>
                    <a:pt x="4120" y="6843"/>
                    <a:pt x="4088" y="6884"/>
                  </a:cubicBezTo>
                  <a:cubicBezTo>
                    <a:pt x="4075" y="6886"/>
                    <a:pt x="4065" y="6887"/>
                    <a:pt x="4057" y="6887"/>
                  </a:cubicBezTo>
                  <a:cubicBezTo>
                    <a:pt x="3996" y="6887"/>
                    <a:pt x="4076" y="6829"/>
                    <a:pt x="4104" y="6829"/>
                  </a:cubicBezTo>
                  <a:close/>
                  <a:moveTo>
                    <a:pt x="3486" y="6813"/>
                  </a:moveTo>
                  <a:cubicBezTo>
                    <a:pt x="3534" y="6813"/>
                    <a:pt x="3605" y="6875"/>
                    <a:pt x="3496" y="6937"/>
                  </a:cubicBezTo>
                  <a:cubicBezTo>
                    <a:pt x="3428" y="6846"/>
                    <a:pt x="3451" y="6813"/>
                    <a:pt x="3486" y="6813"/>
                  </a:cubicBezTo>
                  <a:close/>
                  <a:moveTo>
                    <a:pt x="3260" y="6274"/>
                  </a:moveTo>
                  <a:cubicBezTo>
                    <a:pt x="3313" y="6274"/>
                    <a:pt x="3341" y="6328"/>
                    <a:pt x="3351" y="6407"/>
                  </a:cubicBezTo>
                  <a:lnTo>
                    <a:pt x="3351" y="6407"/>
                  </a:lnTo>
                  <a:cubicBezTo>
                    <a:pt x="3346" y="6412"/>
                    <a:pt x="3341" y="6419"/>
                    <a:pt x="3335" y="6426"/>
                  </a:cubicBezTo>
                  <a:cubicBezTo>
                    <a:pt x="3342" y="6434"/>
                    <a:pt x="3349" y="6439"/>
                    <a:pt x="3354" y="6442"/>
                  </a:cubicBezTo>
                  <a:lnTo>
                    <a:pt x="3354" y="6442"/>
                  </a:lnTo>
                  <a:cubicBezTo>
                    <a:pt x="3357" y="6484"/>
                    <a:pt x="3355" y="6531"/>
                    <a:pt x="3350" y="6579"/>
                  </a:cubicBezTo>
                  <a:lnTo>
                    <a:pt x="3350" y="6579"/>
                  </a:lnTo>
                  <a:cubicBezTo>
                    <a:pt x="3353" y="6578"/>
                    <a:pt x="3357" y="6577"/>
                    <a:pt x="3361" y="6577"/>
                  </a:cubicBezTo>
                  <a:cubicBezTo>
                    <a:pt x="3407" y="6577"/>
                    <a:pt x="3512" y="6682"/>
                    <a:pt x="3431" y="6682"/>
                  </a:cubicBezTo>
                  <a:cubicBezTo>
                    <a:pt x="3415" y="6682"/>
                    <a:pt x="3393" y="6678"/>
                    <a:pt x="3362" y="6668"/>
                  </a:cubicBezTo>
                  <a:cubicBezTo>
                    <a:pt x="3353" y="6650"/>
                    <a:pt x="3348" y="6635"/>
                    <a:pt x="3345" y="6623"/>
                  </a:cubicBezTo>
                  <a:lnTo>
                    <a:pt x="3345" y="6623"/>
                  </a:lnTo>
                  <a:cubicBezTo>
                    <a:pt x="3325" y="6760"/>
                    <a:pt x="3281" y="6900"/>
                    <a:pt x="3227" y="6964"/>
                  </a:cubicBezTo>
                  <a:cubicBezTo>
                    <a:pt x="3147" y="6749"/>
                    <a:pt x="3093" y="6507"/>
                    <a:pt x="3200" y="6292"/>
                  </a:cubicBezTo>
                  <a:cubicBezTo>
                    <a:pt x="3223" y="6279"/>
                    <a:pt x="3243" y="6274"/>
                    <a:pt x="3260" y="6274"/>
                  </a:cubicBezTo>
                  <a:close/>
                  <a:moveTo>
                    <a:pt x="7024" y="6922"/>
                  </a:moveTo>
                  <a:cubicBezTo>
                    <a:pt x="7049" y="6922"/>
                    <a:pt x="7043" y="6933"/>
                    <a:pt x="6937" y="6964"/>
                  </a:cubicBezTo>
                  <a:cubicBezTo>
                    <a:pt x="6872" y="6948"/>
                    <a:pt x="6985" y="6922"/>
                    <a:pt x="7024" y="6922"/>
                  </a:cubicBezTo>
                  <a:close/>
                  <a:moveTo>
                    <a:pt x="3070" y="6922"/>
                  </a:moveTo>
                  <a:cubicBezTo>
                    <a:pt x="3079" y="6922"/>
                    <a:pt x="3082" y="6933"/>
                    <a:pt x="3066" y="6964"/>
                  </a:cubicBezTo>
                  <a:cubicBezTo>
                    <a:pt x="3056" y="6967"/>
                    <a:pt x="3048" y="6968"/>
                    <a:pt x="3042" y="6968"/>
                  </a:cubicBezTo>
                  <a:cubicBezTo>
                    <a:pt x="3005" y="6968"/>
                    <a:pt x="3051" y="6922"/>
                    <a:pt x="3070" y="6922"/>
                  </a:cubicBezTo>
                  <a:close/>
                  <a:moveTo>
                    <a:pt x="4623" y="6939"/>
                  </a:moveTo>
                  <a:cubicBezTo>
                    <a:pt x="4607" y="6948"/>
                    <a:pt x="4589" y="6969"/>
                    <a:pt x="4605" y="6969"/>
                  </a:cubicBezTo>
                  <a:cubicBezTo>
                    <a:pt x="4605" y="6969"/>
                    <a:pt x="4606" y="6969"/>
                    <a:pt x="4606" y="6969"/>
                  </a:cubicBezTo>
                  <a:lnTo>
                    <a:pt x="4606" y="6969"/>
                  </a:lnTo>
                  <a:cubicBezTo>
                    <a:pt x="4617" y="6960"/>
                    <a:pt x="4622" y="6949"/>
                    <a:pt x="4623" y="6939"/>
                  </a:cubicBezTo>
                  <a:close/>
                  <a:moveTo>
                    <a:pt x="4088" y="6915"/>
                  </a:moveTo>
                  <a:cubicBezTo>
                    <a:pt x="4100" y="6915"/>
                    <a:pt x="4098" y="6927"/>
                    <a:pt x="4061" y="6964"/>
                  </a:cubicBezTo>
                  <a:cubicBezTo>
                    <a:pt x="4036" y="6971"/>
                    <a:pt x="4020" y="6974"/>
                    <a:pt x="4011" y="6974"/>
                  </a:cubicBezTo>
                  <a:cubicBezTo>
                    <a:pt x="3969" y="6974"/>
                    <a:pt x="4062" y="6915"/>
                    <a:pt x="4088" y="6915"/>
                  </a:cubicBezTo>
                  <a:close/>
                  <a:moveTo>
                    <a:pt x="2986" y="6960"/>
                  </a:moveTo>
                  <a:cubicBezTo>
                    <a:pt x="3005" y="6960"/>
                    <a:pt x="3019" y="6968"/>
                    <a:pt x="2985" y="6991"/>
                  </a:cubicBezTo>
                  <a:cubicBezTo>
                    <a:pt x="2923" y="6976"/>
                    <a:pt x="2960" y="6960"/>
                    <a:pt x="2986" y="6960"/>
                  </a:cubicBezTo>
                  <a:close/>
                  <a:moveTo>
                    <a:pt x="4579" y="6889"/>
                  </a:moveTo>
                  <a:cubicBezTo>
                    <a:pt x="4601" y="6889"/>
                    <a:pt x="4624" y="6914"/>
                    <a:pt x="4623" y="6939"/>
                  </a:cubicBezTo>
                  <a:lnTo>
                    <a:pt x="4623" y="6939"/>
                  </a:lnTo>
                  <a:cubicBezTo>
                    <a:pt x="4627" y="6936"/>
                    <a:pt x="4632" y="6934"/>
                    <a:pt x="4635" y="6934"/>
                  </a:cubicBezTo>
                  <a:cubicBezTo>
                    <a:pt x="4641" y="6934"/>
                    <a:pt x="4640" y="6941"/>
                    <a:pt x="4625" y="6964"/>
                  </a:cubicBezTo>
                  <a:cubicBezTo>
                    <a:pt x="4616" y="6967"/>
                    <a:pt x="4610" y="6968"/>
                    <a:pt x="4606" y="6969"/>
                  </a:cubicBezTo>
                  <a:lnTo>
                    <a:pt x="4606" y="6969"/>
                  </a:lnTo>
                  <a:cubicBezTo>
                    <a:pt x="4594" y="6979"/>
                    <a:pt x="4574" y="6987"/>
                    <a:pt x="4545" y="6991"/>
                  </a:cubicBezTo>
                  <a:cubicBezTo>
                    <a:pt x="4535" y="6915"/>
                    <a:pt x="4556" y="6889"/>
                    <a:pt x="4579" y="6889"/>
                  </a:cubicBezTo>
                  <a:close/>
                  <a:moveTo>
                    <a:pt x="5175" y="6967"/>
                  </a:moveTo>
                  <a:cubicBezTo>
                    <a:pt x="5187" y="6967"/>
                    <a:pt x="5190" y="6973"/>
                    <a:pt x="5163" y="6991"/>
                  </a:cubicBezTo>
                  <a:cubicBezTo>
                    <a:pt x="5091" y="6991"/>
                    <a:pt x="5151" y="6967"/>
                    <a:pt x="5175" y="6967"/>
                  </a:cubicBezTo>
                  <a:close/>
                  <a:moveTo>
                    <a:pt x="3793" y="6930"/>
                  </a:moveTo>
                  <a:cubicBezTo>
                    <a:pt x="3800" y="6930"/>
                    <a:pt x="3795" y="6945"/>
                    <a:pt x="3765" y="6991"/>
                  </a:cubicBezTo>
                  <a:cubicBezTo>
                    <a:pt x="3752" y="6997"/>
                    <a:pt x="3744" y="7000"/>
                    <a:pt x="3739" y="7000"/>
                  </a:cubicBezTo>
                  <a:cubicBezTo>
                    <a:pt x="3715" y="7000"/>
                    <a:pt x="3779" y="6930"/>
                    <a:pt x="3793" y="6930"/>
                  </a:cubicBezTo>
                  <a:close/>
                  <a:moveTo>
                    <a:pt x="4356" y="6955"/>
                  </a:moveTo>
                  <a:cubicBezTo>
                    <a:pt x="4380" y="6955"/>
                    <a:pt x="4459" y="7041"/>
                    <a:pt x="4437" y="7041"/>
                  </a:cubicBezTo>
                  <a:cubicBezTo>
                    <a:pt x="4429" y="7041"/>
                    <a:pt x="4405" y="7028"/>
                    <a:pt x="4356" y="6991"/>
                  </a:cubicBezTo>
                  <a:cubicBezTo>
                    <a:pt x="4346" y="6965"/>
                    <a:pt x="4348" y="6955"/>
                    <a:pt x="4356" y="6955"/>
                  </a:cubicBezTo>
                  <a:close/>
                  <a:moveTo>
                    <a:pt x="2319" y="7021"/>
                  </a:moveTo>
                  <a:cubicBezTo>
                    <a:pt x="2328" y="7021"/>
                    <a:pt x="2331" y="7027"/>
                    <a:pt x="2313" y="7045"/>
                  </a:cubicBezTo>
                  <a:cubicBezTo>
                    <a:pt x="2259" y="7045"/>
                    <a:pt x="2301" y="7021"/>
                    <a:pt x="2319" y="7021"/>
                  </a:cubicBezTo>
                  <a:close/>
                  <a:moveTo>
                    <a:pt x="3537" y="7002"/>
                  </a:moveTo>
                  <a:cubicBezTo>
                    <a:pt x="3567" y="7002"/>
                    <a:pt x="3605" y="7028"/>
                    <a:pt x="3523" y="7045"/>
                  </a:cubicBezTo>
                  <a:cubicBezTo>
                    <a:pt x="3502" y="7013"/>
                    <a:pt x="3518" y="7002"/>
                    <a:pt x="3537" y="7002"/>
                  </a:cubicBezTo>
                  <a:close/>
                  <a:moveTo>
                    <a:pt x="4870" y="6994"/>
                  </a:moveTo>
                  <a:cubicBezTo>
                    <a:pt x="4896" y="6994"/>
                    <a:pt x="4926" y="7015"/>
                    <a:pt x="4867" y="7045"/>
                  </a:cubicBezTo>
                  <a:cubicBezTo>
                    <a:pt x="4831" y="7008"/>
                    <a:pt x="4849" y="6994"/>
                    <a:pt x="4870" y="6994"/>
                  </a:cubicBezTo>
                  <a:close/>
                  <a:moveTo>
                    <a:pt x="5835" y="6789"/>
                  </a:moveTo>
                  <a:cubicBezTo>
                    <a:pt x="5799" y="6789"/>
                    <a:pt x="5746" y="6822"/>
                    <a:pt x="5674" y="6910"/>
                  </a:cubicBezTo>
                  <a:cubicBezTo>
                    <a:pt x="5726" y="7009"/>
                    <a:pt x="5772" y="7045"/>
                    <a:pt x="5809" y="7045"/>
                  </a:cubicBezTo>
                  <a:cubicBezTo>
                    <a:pt x="5906" y="7045"/>
                    <a:pt x="5935" y="6789"/>
                    <a:pt x="5835" y="6789"/>
                  </a:cubicBezTo>
                  <a:close/>
                  <a:moveTo>
                    <a:pt x="3360" y="6969"/>
                  </a:moveTo>
                  <a:cubicBezTo>
                    <a:pt x="3392" y="6969"/>
                    <a:pt x="3475" y="7067"/>
                    <a:pt x="3427" y="7067"/>
                  </a:cubicBezTo>
                  <a:cubicBezTo>
                    <a:pt x="3415" y="7067"/>
                    <a:pt x="3394" y="7061"/>
                    <a:pt x="3362" y="7045"/>
                  </a:cubicBezTo>
                  <a:cubicBezTo>
                    <a:pt x="3341" y="6989"/>
                    <a:pt x="3345" y="6969"/>
                    <a:pt x="3360" y="6969"/>
                  </a:cubicBezTo>
                  <a:close/>
                  <a:moveTo>
                    <a:pt x="2749" y="7036"/>
                  </a:moveTo>
                  <a:cubicBezTo>
                    <a:pt x="2719" y="7036"/>
                    <a:pt x="2654" y="7072"/>
                    <a:pt x="2743" y="7072"/>
                  </a:cubicBezTo>
                  <a:cubicBezTo>
                    <a:pt x="2770" y="7045"/>
                    <a:pt x="2764" y="7036"/>
                    <a:pt x="2749" y="7036"/>
                  </a:cubicBezTo>
                  <a:close/>
                  <a:moveTo>
                    <a:pt x="6665" y="6678"/>
                  </a:moveTo>
                  <a:cubicBezTo>
                    <a:pt x="6747" y="6678"/>
                    <a:pt x="6985" y="7032"/>
                    <a:pt x="6749" y="7072"/>
                  </a:cubicBezTo>
                  <a:cubicBezTo>
                    <a:pt x="6722" y="7018"/>
                    <a:pt x="6696" y="6937"/>
                    <a:pt x="6669" y="6857"/>
                  </a:cubicBezTo>
                  <a:cubicBezTo>
                    <a:pt x="6625" y="6726"/>
                    <a:pt x="6634" y="6678"/>
                    <a:pt x="6665" y="6678"/>
                  </a:cubicBezTo>
                  <a:close/>
                  <a:moveTo>
                    <a:pt x="4067" y="7034"/>
                  </a:moveTo>
                  <a:cubicBezTo>
                    <a:pt x="4074" y="7034"/>
                    <a:pt x="4075" y="7044"/>
                    <a:pt x="4061" y="7072"/>
                  </a:cubicBezTo>
                  <a:cubicBezTo>
                    <a:pt x="4044" y="7080"/>
                    <a:pt x="4034" y="7083"/>
                    <a:pt x="4029" y="7083"/>
                  </a:cubicBezTo>
                  <a:cubicBezTo>
                    <a:pt x="4007" y="7083"/>
                    <a:pt x="4052" y="7034"/>
                    <a:pt x="4067" y="7034"/>
                  </a:cubicBezTo>
                  <a:close/>
                  <a:moveTo>
                    <a:pt x="4179" y="7100"/>
                  </a:moveTo>
                  <a:cubicBezTo>
                    <a:pt x="4181" y="7105"/>
                    <a:pt x="4183" y="7109"/>
                    <a:pt x="4185" y="7113"/>
                  </a:cubicBezTo>
                  <a:lnTo>
                    <a:pt x="4185" y="7113"/>
                  </a:lnTo>
                  <a:cubicBezTo>
                    <a:pt x="4185" y="7107"/>
                    <a:pt x="4183" y="7103"/>
                    <a:pt x="4179" y="7100"/>
                  </a:cubicBezTo>
                  <a:close/>
                  <a:moveTo>
                    <a:pt x="3986" y="7101"/>
                  </a:moveTo>
                  <a:cubicBezTo>
                    <a:pt x="4004" y="7101"/>
                    <a:pt x="4016" y="7116"/>
                    <a:pt x="3980" y="7152"/>
                  </a:cubicBezTo>
                  <a:cubicBezTo>
                    <a:pt x="3936" y="7123"/>
                    <a:pt x="3964" y="7101"/>
                    <a:pt x="3986" y="7101"/>
                  </a:cubicBezTo>
                  <a:close/>
                  <a:moveTo>
                    <a:pt x="2618" y="7122"/>
                  </a:moveTo>
                  <a:cubicBezTo>
                    <a:pt x="2651" y="7122"/>
                    <a:pt x="2717" y="7157"/>
                    <a:pt x="2658" y="7157"/>
                  </a:cubicBezTo>
                  <a:cubicBezTo>
                    <a:pt x="2647" y="7157"/>
                    <a:pt x="2631" y="7156"/>
                    <a:pt x="2609" y="7152"/>
                  </a:cubicBezTo>
                  <a:cubicBezTo>
                    <a:pt x="2594" y="7130"/>
                    <a:pt x="2602" y="7122"/>
                    <a:pt x="2618" y="7122"/>
                  </a:cubicBezTo>
                  <a:close/>
                  <a:moveTo>
                    <a:pt x="4177" y="7010"/>
                  </a:moveTo>
                  <a:cubicBezTo>
                    <a:pt x="4190" y="7010"/>
                    <a:pt x="4213" y="7134"/>
                    <a:pt x="4200" y="7134"/>
                  </a:cubicBezTo>
                  <a:cubicBezTo>
                    <a:pt x="4197" y="7134"/>
                    <a:pt x="4192" y="7128"/>
                    <a:pt x="4185" y="7113"/>
                  </a:cubicBezTo>
                  <a:lnTo>
                    <a:pt x="4185" y="7113"/>
                  </a:lnTo>
                  <a:cubicBezTo>
                    <a:pt x="4185" y="7126"/>
                    <a:pt x="4173" y="7148"/>
                    <a:pt x="4141" y="7179"/>
                  </a:cubicBezTo>
                  <a:cubicBezTo>
                    <a:pt x="4027" y="7147"/>
                    <a:pt x="4111" y="7094"/>
                    <a:pt x="4159" y="7094"/>
                  </a:cubicBezTo>
                  <a:cubicBezTo>
                    <a:pt x="4167" y="7094"/>
                    <a:pt x="4174" y="7096"/>
                    <a:pt x="4179" y="7100"/>
                  </a:cubicBezTo>
                  <a:lnTo>
                    <a:pt x="4179" y="7100"/>
                  </a:lnTo>
                  <a:cubicBezTo>
                    <a:pt x="4176" y="7092"/>
                    <a:pt x="4172" y="7083"/>
                    <a:pt x="4168" y="7072"/>
                  </a:cubicBezTo>
                  <a:cubicBezTo>
                    <a:pt x="4168" y="7026"/>
                    <a:pt x="4172" y="7010"/>
                    <a:pt x="4177" y="7010"/>
                  </a:cubicBezTo>
                  <a:close/>
                  <a:moveTo>
                    <a:pt x="4861" y="7059"/>
                  </a:moveTo>
                  <a:cubicBezTo>
                    <a:pt x="4909" y="7059"/>
                    <a:pt x="4975" y="7145"/>
                    <a:pt x="4840" y="7179"/>
                  </a:cubicBezTo>
                  <a:cubicBezTo>
                    <a:pt x="4810" y="7089"/>
                    <a:pt x="4832" y="7059"/>
                    <a:pt x="4861" y="7059"/>
                  </a:cubicBezTo>
                  <a:close/>
                  <a:moveTo>
                    <a:pt x="4323" y="5718"/>
                  </a:moveTo>
                  <a:cubicBezTo>
                    <a:pt x="4388" y="5718"/>
                    <a:pt x="4457" y="5739"/>
                    <a:pt x="4510" y="5780"/>
                  </a:cubicBezTo>
                  <a:lnTo>
                    <a:pt x="4510" y="5780"/>
                  </a:lnTo>
                  <a:cubicBezTo>
                    <a:pt x="4503" y="5744"/>
                    <a:pt x="4538" y="5729"/>
                    <a:pt x="4578" y="5729"/>
                  </a:cubicBezTo>
                  <a:cubicBezTo>
                    <a:pt x="4655" y="5729"/>
                    <a:pt x="4748" y="5786"/>
                    <a:pt x="4579" y="5859"/>
                  </a:cubicBezTo>
                  <a:lnTo>
                    <a:pt x="4579" y="5859"/>
                  </a:lnTo>
                  <a:cubicBezTo>
                    <a:pt x="4561" y="5827"/>
                    <a:pt x="4538" y="5801"/>
                    <a:pt x="4510" y="5780"/>
                  </a:cubicBezTo>
                  <a:lnTo>
                    <a:pt x="4510" y="5780"/>
                  </a:lnTo>
                  <a:cubicBezTo>
                    <a:pt x="4514" y="5800"/>
                    <a:pt x="4532" y="5827"/>
                    <a:pt x="4572" y="5862"/>
                  </a:cubicBezTo>
                  <a:cubicBezTo>
                    <a:pt x="4574" y="5861"/>
                    <a:pt x="4576" y="5860"/>
                    <a:pt x="4579" y="5859"/>
                  </a:cubicBezTo>
                  <a:lnTo>
                    <a:pt x="4579" y="5859"/>
                  </a:lnTo>
                  <a:cubicBezTo>
                    <a:pt x="4596" y="5891"/>
                    <a:pt x="4607" y="5928"/>
                    <a:pt x="4610" y="5970"/>
                  </a:cubicBezTo>
                  <a:lnTo>
                    <a:pt x="4610" y="5970"/>
                  </a:lnTo>
                  <a:cubicBezTo>
                    <a:pt x="4626" y="5905"/>
                    <a:pt x="4660" y="5878"/>
                    <a:pt x="4700" y="5877"/>
                  </a:cubicBezTo>
                  <a:lnTo>
                    <a:pt x="4700" y="5877"/>
                  </a:lnTo>
                  <a:cubicBezTo>
                    <a:pt x="4700" y="5880"/>
                    <a:pt x="4701" y="5881"/>
                    <a:pt x="4703" y="5881"/>
                  </a:cubicBezTo>
                  <a:cubicBezTo>
                    <a:pt x="4704" y="5881"/>
                    <a:pt x="4707" y="5879"/>
                    <a:pt x="4710" y="5877"/>
                  </a:cubicBezTo>
                  <a:lnTo>
                    <a:pt x="4710" y="5877"/>
                  </a:lnTo>
                  <a:cubicBezTo>
                    <a:pt x="4815" y="5884"/>
                    <a:pt x="4958" y="6050"/>
                    <a:pt x="4975" y="6184"/>
                  </a:cubicBezTo>
                  <a:cubicBezTo>
                    <a:pt x="4975" y="6323"/>
                    <a:pt x="5039" y="6431"/>
                    <a:pt x="5124" y="6528"/>
                  </a:cubicBezTo>
                  <a:lnTo>
                    <a:pt x="5124" y="6528"/>
                  </a:lnTo>
                  <a:cubicBezTo>
                    <a:pt x="5119" y="6531"/>
                    <a:pt x="5114" y="6540"/>
                    <a:pt x="5109" y="6561"/>
                  </a:cubicBezTo>
                  <a:cubicBezTo>
                    <a:pt x="5119" y="6576"/>
                    <a:pt x="5126" y="6582"/>
                    <a:pt x="5131" y="6582"/>
                  </a:cubicBezTo>
                  <a:cubicBezTo>
                    <a:pt x="5141" y="6582"/>
                    <a:pt x="5142" y="6560"/>
                    <a:pt x="5138" y="6543"/>
                  </a:cubicBezTo>
                  <a:lnTo>
                    <a:pt x="5138" y="6543"/>
                  </a:lnTo>
                  <a:cubicBezTo>
                    <a:pt x="5191" y="6601"/>
                    <a:pt x="5251" y="6656"/>
                    <a:pt x="5307" y="6711"/>
                  </a:cubicBezTo>
                  <a:lnTo>
                    <a:pt x="5307" y="6711"/>
                  </a:lnTo>
                  <a:cubicBezTo>
                    <a:pt x="5303" y="6710"/>
                    <a:pt x="5298" y="6710"/>
                    <a:pt x="5293" y="6710"/>
                  </a:cubicBezTo>
                  <a:cubicBezTo>
                    <a:pt x="5264" y="6710"/>
                    <a:pt x="5248" y="6726"/>
                    <a:pt x="5297" y="6776"/>
                  </a:cubicBezTo>
                  <a:cubicBezTo>
                    <a:pt x="5328" y="6772"/>
                    <a:pt x="5347" y="6767"/>
                    <a:pt x="5358" y="6761"/>
                  </a:cubicBezTo>
                  <a:lnTo>
                    <a:pt x="5358" y="6761"/>
                  </a:lnTo>
                  <a:cubicBezTo>
                    <a:pt x="5376" y="6780"/>
                    <a:pt x="5394" y="6799"/>
                    <a:pt x="5411" y="6819"/>
                  </a:cubicBezTo>
                  <a:lnTo>
                    <a:pt x="5411" y="6819"/>
                  </a:lnTo>
                  <a:cubicBezTo>
                    <a:pt x="5403" y="6832"/>
                    <a:pt x="5400" y="6859"/>
                    <a:pt x="5405" y="6910"/>
                  </a:cubicBezTo>
                  <a:cubicBezTo>
                    <a:pt x="5430" y="6925"/>
                    <a:pt x="5447" y="6930"/>
                    <a:pt x="5460" y="6930"/>
                  </a:cubicBezTo>
                  <a:cubicBezTo>
                    <a:pt x="5472" y="6930"/>
                    <a:pt x="5479" y="6924"/>
                    <a:pt x="5482" y="6915"/>
                  </a:cubicBezTo>
                  <a:lnTo>
                    <a:pt x="5482" y="6915"/>
                  </a:lnTo>
                  <a:cubicBezTo>
                    <a:pt x="5527" y="6992"/>
                    <a:pt x="5552" y="7077"/>
                    <a:pt x="5539" y="7179"/>
                  </a:cubicBezTo>
                  <a:cubicBezTo>
                    <a:pt x="5271" y="7072"/>
                    <a:pt x="5082" y="6749"/>
                    <a:pt x="4787" y="6668"/>
                  </a:cubicBezTo>
                  <a:cubicBezTo>
                    <a:pt x="4787" y="6469"/>
                    <a:pt x="4543" y="6172"/>
                    <a:pt x="4359" y="6172"/>
                  </a:cubicBezTo>
                  <a:cubicBezTo>
                    <a:pt x="4270" y="6172"/>
                    <a:pt x="4195" y="6242"/>
                    <a:pt x="4168" y="6426"/>
                  </a:cubicBezTo>
                  <a:cubicBezTo>
                    <a:pt x="4181" y="6577"/>
                    <a:pt x="4166" y="6632"/>
                    <a:pt x="4130" y="6632"/>
                  </a:cubicBezTo>
                  <a:cubicBezTo>
                    <a:pt x="4034" y="6632"/>
                    <a:pt x="3791" y="6234"/>
                    <a:pt x="3569" y="6234"/>
                  </a:cubicBezTo>
                  <a:cubicBezTo>
                    <a:pt x="3535" y="6234"/>
                    <a:pt x="3502" y="6243"/>
                    <a:pt x="3469" y="6265"/>
                  </a:cubicBezTo>
                  <a:cubicBezTo>
                    <a:pt x="3442" y="6158"/>
                    <a:pt x="3200" y="5996"/>
                    <a:pt x="3335" y="5862"/>
                  </a:cubicBezTo>
                  <a:lnTo>
                    <a:pt x="3335" y="5862"/>
                  </a:lnTo>
                  <a:cubicBezTo>
                    <a:pt x="3437" y="5964"/>
                    <a:pt x="3604" y="6002"/>
                    <a:pt x="3788" y="6002"/>
                  </a:cubicBezTo>
                  <a:cubicBezTo>
                    <a:pt x="3841" y="6002"/>
                    <a:pt x="3895" y="5998"/>
                    <a:pt x="3949" y="5993"/>
                  </a:cubicBezTo>
                  <a:lnTo>
                    <a:pt x="3949" y="5993"/>
                  </a:lnTo>
                  <a:cubicBezTo>
                    <a:pt x="3950" y="6001"/>
                    <a:pt x="3951" y="6011"/>
                    <a:pt x="3953" y="6023"/>
                  </a:cubicBezTo>
                  <a:cubicBezTo>
                    <a:pt x="3962" y="6041"/>
                    <a:pt x="3967" y="6047"/>
                    <a:pt x="3970" y="6047"/>
                  </a:cubicBezTo>
                  <a:cubicBezTo>
                    <a:pt x="3975" y="6047"/>
                    <a:pt x="3970" y="6017"/>
                    <a:pt x="3963" y="5992"/>
                  </a:cubicBezTo>
                  <a:lnTo>
                    <a:pt x="3963" y="5992"/>
                  </a:lnTo>
                  <a:cubicBezTo>
                    <a:pt x="4014" y="5986"/>
                    <a:pt x="4064" y="5978"/>
                    <a:pt x="4114" y="5969"/>
                  </a:cubicBezTo>
                  <a:cubicBezTo>
                    <a:pt x="4078" y="5800"/>
                    <a:pt x="4194" y="5718"/>
                    <a:pt x="4323" y="5718"/>
                  </a:cubicBezTo>
                  <a:close/>
                  <a:moveTo>
                    <a:pt x="3188" y="7140"/>
                  </a:moveTo>
                  <a:cubicBezTo>
                    <a:pt x="3212" y="7140"/>
                    <a:pt x="3230" y="7157"/>
                    <a:pt x="3200" y="7206"/>
                  </a:cubicBezTo>
                  <a:cubicBezTo>
                    <a:pt x="3081" y="7189"/>
                    <a:pt x="3145" y="7140"/>
                    <a:pt x="3188" y="7140"/>
                  </a:cubicBezTo>
                  <a:close/>
                  <a:moveTo>
                    <a:pt x="2498" y="6606"/>
                  </a:moveTo>
                  <a:cubicBezTo>
                    <a:pt x="2550" y="6606"/>
                    <a:pt x="2648" y="6684"/>
                    <a:pt x="2663" y="6803"/>
                  </a:cubicBezTo>
                  <a:cubicBezTo>
                    <a:pt x="2672" y="6925"/>
                    <a:pt x="2694" y="6958"/>
                    <a:pt x="2724" y="6958"/>
                  </a:cubicBezTo>
                  <a:cubicBezTo>
                    <a:pt x="2761" y="6958"/>
                    <a:pt x="2808" y="6908"/>
                    <a:pt x="2857" y="6908"/>
                  </a:cubicBezTo>
                  <a:cubicBezTo>
                    <a:pt x="2882" y="6908"/>
                    <a:pt x="2907" y="6922"/>
                    <a:pt x="2931" y="6964"/>
                  </a:cubicBezTo>
                  <a:cubicBezTo>
                    <a:pt x="3007" y="7108"/>
                    <a:pt x="2988" y="7148"/>
                    <a:pt x="2926" y="7148"/>
                  </a:cubicBezTo>
                  <a:cubicBezTo>
                    <a:pt x="2915" y="7148"/>
                    <a:pt x="2903" y="7147"/>
                    <a:pt x="2889" y="7145"/>
                  </a:cubicBezTo>
                  <a:lnTo>
                    <a:pt x="2889" y="7145"/>
                  </a:lnTo>
                  <a:cubicBezTo>
                    <a:pt x="2909" y="7126"/>
                    <a:pt x="2935" y="7094"/>
                    <a:pt x="2925" y="7094"/>
                  </a:cubicBezTo>
                  <a:cubicBezTo>
                    <a:pt x="2920" y="7094"/>
                    <a:pt x="2906" y="7103"/>
                    <a:pt x="2878" y="7125"/>
                  </a:cubicBezTo>
                  <a:cubicBezTo>
                    <a:pt x="2875" y="7132"/>
                    <a:pt x="2872" y="7137"/>
                    <a:pt x="2871" y="7141"/>
                  </a:cubicBezTo>
                  <a:lnTo>
                    <a:pt x="2871" y="7141"/>
                  </a:lnTo>
                  <a:cubicBezTo>
                    <a:pt x="2789" y="7125"/>
                    <a:pt x="2676" y="7083"/>
                    <a:pt x="2587" y="7083"/>
                  </a:cubicBezTo>
                  <a:cubicBezTo>
                    <a:pt x="2508" y="7083"/>
                    <a:pt x="2448" y="7117"/>
                    <a:pt x="2448" y="7233"/>
                  </a:cubicBezTo>
                  <a:cubicBezTo>
                    <a:pt x="2232" y="6937"/>
                    <a:pt x="2743" y="7045"/>
                    <a:pt x="2528" y="6776"/>
                  </a:cubicBezTo>
                  <a:cubicBezTo>
                    <a:pt x="2444" y="6656"/>
                    <a:pt x="2457" y="6606"/>
                    <a:pt x="2498" y="6606"/>
                  </a:cubicBezTo>
                  <a:close/>
                  <a:moveTo>
                    <a:pt x="4676" y="6989"/>
                  </a:moveTo>
                  <a:cubicBezTo>
                    <a:pt x="4762" y="6989"/>
                    <a:pt x="4684" y="7156"/>
                    <a:pt x="4581" y="7205"/>
                  </a:cubicBezTo>
                  <a:lnTo>
                    <a:pt x="4581" y="7205"/>
                  </a:lnTo>
                  <a:cubicBezTo>
                    <a:pt x="4612" y="7210"/>
                    <a:pt x="4625" y="7221"/>
                    <a:pt x="4545" y="7233"/>
                  </a:cubicBezTo>
                  <a:cubicBezTo>
                    <a:pt x="4529" y="7227"/>
                    <a:pt x="4519" y="7221"/>
                    <a:pt x="4514" y="7217"/>
                  </a:cubicBezTo>
                  <a:lnTo>
                    <a:pt x="4514" y="7217"/>
                  </a:lnTo>
                  <a:cubicBezTo>
                    <a:pt x="4519" y="7218"/>
                    <a:pt x="4523" y="7218"/>
                    <a:pt x="4527" y="7218"/>
                  </a:cubicBezTo>
                  <a:cubicBezTo>
                    <a:pt x="4545" y="7218"/>
                    <a:pt x="4564" y="7213"/>
                    <a:pt x="4581" y="7205"/>
                  </a:cubicBezTo>
                  <a:lnTo>
                    <a:pt x="4581" y="7205"/>
                  </a:lnTo>
                  <a:cubicBezTo>
                    <a:pt x="4570" y="7203"/>
                    <a:pt x="4558" y="7202"/>
                    <a:pt x="4546" y="7202"/>
                  </a:cubicBezTo>
                  <a:cubicBezTo>
                    <a:pt x="4522" y="7202"/>
                    <a:pt x="4503" y="7206"/>
                    <a:pt x="4514" y="7217"/>
                  </a:cubicBezTo>
                  <a:lnTo>
                    <a:pt x="4514" y="7217"/>
                  </a:lnTo>
                  <a:cubicBezTo>
                    <a:pt x="4477" y="7212"/>
                    <a:pt x="4440" y="7186"/>
                    <a:pt x="4410" y="7125"/>
                  </a:cubicBezTo>
                  <a:cubicBezTo>
                    <a:pt x="4383" y="7045"/>
                    <a:pt x="4518" y="7045"/>
                    <a:pt x="4545" y="7045"/>
                  </a:cubicBezTo>
                  <a:cubicBezTo>
                    <a:pt x="4607" y="7005"/>
                    <a:pt x="4649" y="6989"/>
                    <a:pt x="4676" y="6989"/>
                  </a:cubicBezTo>
                  <a:close/>
                  <a:moveTo>
                    <a:pt x="5125" y="7175"/>
                  </a:moveTo>
                  <a:cubicBezTo>
                    <a:pt x="5118" y="7175"/>
                    <a:pt x="5105" y="7183"/>
                    <a:pt x="5082" y="7206"/>
                  </a:cubicBezTo>
                  <a:cubicBezTo>
                    <a:pt x="5082" y="7229"/>
                    <a:pt x="5087" y="7237"/>
                    <a:pt x="5094" y="7237"/>
                  </a:cubicBezTo>
                  <a:cubicBezTo>
                    <a:pt x="5112" y="7237"/>
                    <a:pt x="5143" y="7175"/>
                    <a:pt x="5125" y="7175"/>
                  </a:cubicBezTo>
                  <a:close/>
                  <a:moveTo>
                    <a:pt x="5220" y="7279"/>
                  </a:moveTo>
                  <a:cubicBezTo>
                    <a:pt x="5209" y="7279"/>
                    <a:pt x="5197" y="7295"/>
                    <a:pt x="5190" y="7341"/>
                  </a:cubicBezTo>
                  <a:cubicBezTo>
                    <a:pt x="5202" y="7347"/>
                    <a:pt x="5212" y="7349"/>
                    <a:pt x="5220" y="7349"/>
                  </a:cubicBezTo>
                  <a:cubicBezTo>
                    <a:pt x="5260" y="7349"/>
                    <a:pt x="5243" y="7279"/>
                    <a:pt x="5220" y="7279"/>
                  </a:cubicBezTo>
                  <a:close/>
                  <a:moveTo>
                    <a:pt x="6739" y="7374"/>
                  </a:moveTo>
                  <a:cubicBezTo>
                    <a:pt x="6763" y="7374"/>
                    <a:pt x="6790" y="7381"/>
                    <a:pt x="6749" y="7394"/>
                  </a:cubicBezTo>
                  <a:cubicBezTo>
                    <a:pt x="6696" y="7381"/>
                    <a:pt x="6716" y="7374"/>
                    <a:pt x="6739" y="7374"/>
                  </a:cubicBezTo>
                  <a:close/>
                  <a:moveTo>
                    <a:pt x="4916" y="7345"/>
                  </a:moveTo>
                  <a:cubicBezTo>
                    <a:pt x="4913" y="7345"/>
                    <a:pt x="4906" y="7358"/>
                    <a:pt x="4894" y="7394"/>
                  </a:cubicBezTo>
                  <a:cubicBezTo>
                    <a:pt x="4894" y="7421"/>
                    <a:pt x="4896" y="7430"/>
                    <a:pt x="4899" y="7430"/>
                  </a:cubicBezTo>
                  <a:cubicBezTo>
                    <a:pt x="4908" y="7430"/>
                    <a:pt x="4924" y="7345"/>
                    <a:pt x="4916" y="7345"/>
                  </a:cubicBezTo>
                  <a:close/>
                  <a:moveTo>
                    <a:pt x="4878" y="7326"/>
                  </a:moveTo>
                  <a:cubicBezTo>
                    <a:pt x="4876" y="7326"/>
                    <a:pt x="4866" y="7344"/>
                    <a:pt x="4840" y="7394"/>
                  </a:cubicBezTo>
                  <a:cubicBezTo>
                    <a:pt x="4830" y="7424"/>
                    <a:pt x="4828" y="7436"/>
                    <a:pt x="4830" y="7436"/>
                  </a:cubicBezTo>
                  <a:cubicBezTo>
                    <a:pt x="4835" y="7436"/>
                    <a:pt x="4883" y="7326"/>
                    <a:pt x="4878" y="7326"/>
                  </a:cubicBezTo>
                  <a:close/>
                  <a:moveTo>
                    <a:pt x="5414" y="7399"/>
                  </a:moveTo>
                  <a:cubicBezTo>
                    <a:pt x="5408" y="7399"/>
                    <a:pt x="5396" y="7412"/>
                    <a:pt x="5378" y="7448"/>
                  </a:cubicBezTo>
                  <a:cubicBezTo>
                    <a:pt x="5383" y="7474"/>
                    <a:pt x="5390" y="7484"/>
                    <a:pt x="5396" y="7484"/>
                  </a:cubicBezTo>
                  <a:cubicBezTo>
                    <a:pt x="5414" y="7484"/>
                    <a:pt x="5430" y="7399"/>
                    <a:pt x="5414" y="7399"/>
                  </a:cubicBezTo>
                  <a:close/>
                  <a:moveTo>
                    <a:pt x="2985" y="7451"/>
                  </a:moveTo>
                  <a:cubicBezTo>
                    <a:pt x="3025" y="7451"/>
                    <a:pt x="3074" y="7472"/>
                    <a:pt x="2985" y="7502"/>
                  </a:cubicBezTo>
                  <a:cubicBezTo>
                    <a:pt x="2925" y="7465"/>
                    <a:pt x="2952" y="7451"/>
                    <a:pt x="2985" y="7451"/>
                  </a:cubicBezTo>
                  <a:close/>
                  <a:moveTo>
                    <a:pt x="5737" y="7460"/>
                  </a:moveTo>
                  <a:cubicBezTo>
                    <a:pt x="5766" y="7460"/>
                    <a:pt x="5789" y="7506"/>
                    <a:pt x="5733" y="7506"/>
                  </a:cubicBezTo>
                  <a:cubicBezTo>
                    <a:pt x="5724" y="7506"/>
                    <a:pt x="5713" y="7504"/>
                    <a:pt x="5701" y="7502"/>
                  </a:cubicBezTo>
                  <a:cubicBezTo>
                    <a:pt x="5709" y="7470"/>
                    <a:pt x="5724" y="7460"/>
                    <a:pt x="5737" y="7460"/>
                  </a:cubicBezTo>
                  <a:close/>
                  <a:moveTo>
                    <a:pt x="6569" y="7375"/>
                  </a:moveTo>
                  <a:cubicBezTo>
                    <a:pt x="6592" y="7375"/>
                    <a:pt x="6646" y="7507"/>
                    <a:pt x="6621" y="7507"/>
                  </a:cubicBezTo>
                  <a:cubicBezTo>
                    <a:pt x="6612" y="7507"/>
                    <a:pt x="6594" y="7491"/>
                    <a:pt x="6561" y="7448"/>
                  </a:cubicBezTo>
                  <a:cubicBezTo>
                    <a:pt x="6555" y="7395"/>
                    <a:pt x="6560" y="7375"/>
                    <a:pt x="6569" y="7375"/>
                  </a:cubicBezTo>
                  <a:close/>
                  <a:moveTo>
                    <a:pt x="5789" y="7335"/>
                  </a:moveTo>
                  <a:cubicBezTo>
                    <a:pt x="5794" y="7335"/>
                    <a:pt x="5801" y="7337"/>
                    <a:pt x="5808" y="7341"/>
                  </a:cubicBezTo>
                  <a:cubicBezTo>
                    <a:pt x="5992" y="7396"/>
                    <a:pt x="6000" y="7538"/>
                    <a:pt x="5936" y="7538"/>
                  </a:cubicBezTo>
                  <a:cubicBezTo>
                    <a:pt x="5906" y="7538"/>
                    <a:pt x="5860" y="7507"/>
                    <a:pt x="5808" y="7421"/>
                  </a:cubicBezTo>
                  <a:cubicBezTo>
                    <a:pt x="5762" y="7398"/>
                    <a:pt x="5756" y="7335"/>
                    <a:pt x="5789" y="7335"/>
                  </a:cubicBezTo>
                  <a:close/>
                  <a:moveTo>
                    <a:pt x="6346" y="7562"/>
                  </a:moveTo>
                  <a:cubicBezTo>
                    <a:pt x="6373" y="7562"/>
                    <a:pt x="6400" y="7569"/>
                    <a:pt x="6346" y="7583"/>
                  </a:cubicBezTo>
                  <a:cubicBezTo>
                    <a:pt x="6292" y="7569"/>
                    <a:pt x="6319" y="7562"/>
                    <a:pt x="6346" y="7562"/>
                  </a:cubicBezTo>
                  <a:close/>
                  <a:moveTo>
                    <a:pt x="5303" y="7469"/>
                  </a:moveTo>
                  <a:cubicBezTo>
                    <a:pt x="5290" y="7469"/>
                    <a:pt x="5271" y="7485"/>
                    <a:pt x="5244" y="7529"/>
                  </a:cubicBezTo>
                  <a:cubicBezTo>
                    <a:pt x="5261" y="7582"/>
                    <a:pt x="5278" y="7602"/>
                    <a:pt x="5291" y="7602"/>
                  </a:cubicBezTo>
                  <a:cubicBezTo>
                    <a:pt x="5327" y="7602"/>
                    <a:pt x="5341" y="7469"/>
                    <a:pt x="5303" y="7469"/>
                  </a:cubicBezTo>
                  <a:close/>
                  <a:moveTo>
                    <a:pt x="2811" y="7568"/>
                  </a:moveTo>
                  <a:cubicBezTo>
                    <a:pt x="2808" y="7568"/>
                    <a:pt x="2803" y="7579"/>
                    <a:pt x="2797" y="7609"/>
                  </a:cubicBezTo>
                  <a:cubicBezTo>
                    <a:pt x="2802" y="7630"/>
                    <a:pt x="2806" y="7638"/>
                    <a:pt x="2810" y="7638"/>
                  </a:cubicBezTo>
                  <a:cubicBezTo>
                    <a:pt x="2819" y="7638"/>
                    <a:pt x="2820" y="7568"/>
                    <a:pt x="2811" y="7568"/>
                  </a:cubicBezTo>
                  <a:close/>
                  <a:moveTo>
                    <a:pt x="6529" y="7532"/>
                  </a:moveTo>
                  <a:cubicBezTo>
                    <a:pt x="6603" y="7532"/>
                    <a:pt x="6701" y="7645"/>
                    <a:pt x="6637" y="7645"/>
                  </a:cubicBezTo>
                  <a:cubicBezTo>
                    <a:pt x="6619" y="7645"/>
                    <a:pt x="6586" y="7635"/>
                    <a:pt x="6534" y="7609"/>
                  </a:cubicBezTo>
                  <a:lnTo>
                    <a:pt x="6480" y="7583"/>
                  </a:lnTo>
                  <a:lnTo>
                    <a:pt x="6480" y="7556"/>
                  </a:lnTo>
                  <a:cubicBezTo>
                    <a:pt x="6493" y="7538"/>
                    <a:pt x="6510" y="7532"/>
                    <a:pt x="6529" y="7532"/>
                  </a:cubicBezTo>
                  <a:close/>
                  <a:moveTo>
                    <a:pt x="4430" y="7643"/>
                  </a:moveTo>
                  <a:cubicBezTo>
                    <a:pt x="4464" y="7643"/>
                    <a:pt x="4491" y="7650"/>
                    <a:pt x="4410" y="7663"/>
                  </a:cubicBezTo>
                  <a:cubicBezTo>
                    <a:pt x="4356" y="7650"/>
                    <a:pt x="4397" y="7643"/>
                    <a:pt x="4430" y="7643"/>
                  </a:cubicBezTo>
                  <a:close/>
                  <a:moveTo>
                    <a:pt x="3057" y="7666"/>
                  </a:moveTo>
                  <a:cubicBezTo>
                    <a:pt x="3066" y="7666"/>
                    <a:pt x="3066" y="7672"/>
                    <a:pt x="3039" y="7690"/>
                  </a:cubicBezTo>
                  <a:cubicBezTo>
                    <a:pt x="2985" y="7690"/>
                    <a:pt x="3039" y="7666"/>
                    <a:pt x="3057" y="7666"/>
                  </a:cubicBezTo>
                  <a:close/>
                  <a:moveTo>
                    <a:pt x="2587" y="7668"/>
                  </a:moveTo>
                  <a:cubicBezTo>
                    <a:pt x="2591" y="7668"/>
                    <a:pt x="2692" y="7727"/>
                    <a:pt x="2685" y="7727"/>
                  </a:cubicBezTo>
                  <a:cubicBezTo>
                    <a:pt x="2683" y="7727"/>
                    <a:pt x="2677" y="7724"/>
                    <a:pt x="2663" y="7717"/>
                  </a:cubicBezTo>
                  <a:cubicBezTo>
                    <a:pt x="2604" y="7680"/>
                    <a:pt x="2585" y="7668"/>
                    <a:pt x="2587" y="7668"/>
                  </a:cubicBezTo>
                  <a:close/>
                  <a:moveTo>
                    <a:pt x="2859" y="7682"/>
                  </a:moveTo>
                  <a:cubicBezTo>
                    <a:pt x="2830" y="7682"/>
                    <a:pt x="2800" y="7713"/>
                    <a:pt x="2878" y="7744"/>
                  </a:cubicBezTo>
                  <a:cubicBezTo>
                    <a:pt x="2900" y="7698"/>
                    <a:pt x="2880" y="7682"/>
                    <a:pt x="2859" y="7682"/>
                  </a:cubicBezTo>
                  <a:close/>
                  <a:moveTo>
                    <a:pt x="6471" y="7672"/>
                  </a:moveTo>
                  <a:cubicBezTo>
                    <a:pt x="6492" y="7672"/>
                    <a:pt x="6498" y="7690"/>
                    <a:pt x="6454" y="7744"/>
                  </a:cubicBezTo>
                  <a:cubicBezTo>
                    <a:pt x="6328" y="7744"/>
                    <a:pt x="6430" y="7672"/>
                    <a:pt x="6471" y="7672"/>
                  </a:cubicBezTo>
                  <a:close/>
                  <a:moveTo>
                    <a:pt x="4321" y="7723"/>
                  </a:moveTo>
                  <a:cubicBezTo>
                    <a:pt x="4350" y="7723"/>
                    <a:pt x="4392" y="7771"/>
                    <a:pt x="4303" y="7771"/>
                  </a:cubicBezTo>
                  <a:cubicBezTo>
                    <a:pt x="4294" y="7735"/>
                    <a:pt x="4306" y="7723"/>
                    <a:pt x="4321" y="7723"/>
                  </a:cubicBezTo>
                  <a:close/>
                  <a:moveTo>
                    <a:pt x="2990" y="7759"/>
                  </a:moveTo>
                  <a:cubicBezTo>
                    <a:pt x="2978" y="7759"/>
                    <a:pt x="2960" y="7763"/>
                    <a:pt x="2931" y="7771"/>
                  </a:cubicBezTo>
                  <a:cubicBezTo>
                    <a:pt x="2917" y="7799"/>
                    <a:pt x="2924" y="7809"/>
                    <a:pt x="2937" y="7809"/>
                  </a:cubicBezTo>
                  <a:cubicBezTo>
                    <a:pt x="2967" y="7809"/>
                    <a:pt x="3034" y="7759"/>
                    <a:pt x="2990" y="7759"/>
                  </a:cubicBezTo>
                  <a:close/>
                  <a:moveTo>
                    <a:pt x="6637" y="7760"/>
                  </a:moveTo>
                  <a:cubicBezTo>
                    <a:pt x="6645" y="7760"/>
                    <a:pt x="6649" y="7770"/>
                    <a:pt x="6642" y="7798"/>
                  </a:cubicBezTo>
                  <a:cubicBezTo>
                    <a:pt x="6626" y="7806"/>
                    <a:pt x="6615" y="7809"/>
                    <a:pt x="6608" y="7809"/>
                  </a:cubicBezTo>
                  <a:cubicBezTo>
                    <a:pt x="6582" y="7809"/>
                    <a:pt x="6619" y="7760"/>
                    <a:pt x="6637" y="7760"/>
                  </a:cubicBezTo>
                  <a:close/>
                  <a:moveTo>
                    <a:pt x="5996" y="7820"/>
                  </a:moveTo>
                  <a:cubicBezTo>
                    <a:pt x="6024" y="7820"/>
                    <a:pt x="6038" y="7829"/>
                    <a:pt x="5970" y="7851"/>
                  </a:cubicBezTo>
                  <a:cubicBezTo>
                    <a:pt x="5892" y="7836"/>
                    <a:pt x="5958" y="7820"/>
                    <a:pt x="5996" y="7820"/>
                  </a:cubicBezTo>
                  <a:close/>
                  <a:moveTo>
                    <a:pt x="6111" y="7809"/>
                  </a:moveTo>
                  <a:cubicBezTo>
                    <a:pt x="6135" y="7809"/>
                    <a:pt x="6169" y="7835"/>
                    <a:pt x="6104" y="7851"/>
                  </a:cubicBezTo>
                  <a:cubicBezTo>
                    <a:pt x="6083" y="7820"/>
                    <a:pt x="6095" y="7809"/>
                    <a:pt x="6111" y="7809"/>
                  </a:cubicBezTo>
                  <a:close/>
                  <a:moveTo>
                    <a:pt x="5314" y="7827"/>
                  </a:moveTo>
                  <a:cubicBezTo>
                    <a:pt x="5334" y="7827"/>
                    <a:pt x="5346" y="7842"/>
                    <a:pt x="5297" y="7878"/>
                  </a:cubicBezTo>
                  <a:cubicBezTo>
                    <a:pt x="5253" y="7849"/>
                    <a:pt x="5290" y="7827"/>
                    <a:pt x="5314" y="7827"/>
                  </a:cubicBezTo>
                  <a:close/>
                  <a:moveTo>
                    <a:pt x="4439" y="7879"/>
                  </a:moveTo>
                  <a:lnTo>
                    <a:pt x="4439" y="7879"/>
                  </a:lnTo>
                  <a:cubicBezTo>
                    <a:pt x="4440" y="7879"/>
                    <a:pt x="4441" y="7879"/>
                    <a:pt x="4442" y="7879"/>
                  </a:cubicBezTo>
                  <a:lnTo>
                    <a:pt x="4442" y="7879"/>
                  </a:lnTo>
                  <a:cubicBezTo>
                    <a:pt x="4441" y="7879"/>
                    <a:pt x="4440" y="7879"/>
                    <a:pt x="4439" y="7879"/>
                  </a:cubicBezTo>
                  <a:close/>
                  <a:moveTo>
                    <a:pt x="2723" y="7300"/>
                  </a:moveTo>
                  <a:cubicBezTo>
                    <a:pt x="2856" y="7300"/>
                    <a:pt x="2831" y="7712"/>
                    <a:pt x="3012" y="7712"/>
                  </a:cubicBezTo>
                  <a:cubicBezTo>
                    <a:pt x="3035" y="7712"/>
                    <a:pt x="3062" y="7705"/>
                    <a:pt x="3093" y="7690"/>
                  </a:cubicBezTo>
                  <a:lnTo>
                    <a:pt x="3093" y="7690"/>
                  </a:lnTo>
                  <a:cubicBezTo>
                    <a:pt x="3098" y="7736"/>
                    <a:pt x="3099" y="7773"/>
                    <a:pt x="3097" y="7801"/>
                  </a:cubicBezTo>
                  <a:lnTo>
                    <a:pt x="3097" y="7801"/>
                  </a:lnTo>
                  <a:cubicBezTo>
                    <a:pt x="3091" y="7807"/>
                    <a:pt x="3080" y="7822"/>
                    <a:pt x="3066" y="7851"/>
                  </a:cubicBezTo>
                  <a:cubicBezTo>
                    <a:pt x="3069" y="7866"/>
                    <a:pt x="3073" y="7873"/>
                    <a:pt x="3078" y="7876"/>
                  </a:cubicBezTo>
                  <a:lnTo>
                    <a:pt x="3078" y="7876"/>
                  </a:lnTo>
                  <a:cubicBezTo>
                    <a:pt x="3069" y="7888"/>
                    <a:pt x="3057" y="7893"/>
                    <a:pt x="3044" y="7893"/>
                  </a:cubicBezTo>
                  <a:cubicBezTo>
                    <a:pt x="2942" y="7893"/>
                    <a:pt x="2721" y="7609"/>
                    <a:pt x="2569" y="7609"/>
                  </a:cubicBezTo>
                  <a:cubicBezTo>
                    <a:pt x="2564" y="7609"/>
                    <a:pt x="2560" y="7609"/>
                    <a:pt x="2555" y="7609"/>
                  </a:cubicBezTo>
                  <a:cubicBezTo>
                    <a:pt x="2622" y="7521"/>
                    <a:pt x="2450" y="7341"/>
                    <a:pt x="2524" y="7341"/>
                  </a:cubicBezTo>
                  <a:cubicBezTo>
                    <a:pt x="2540" y="7341"/>
                    <a:pt x="2566" y="7349"/>
                    <a:pt x="2609" y="7367"/>
                  </a:cubicBezTo>
                  <a:cubicBezTo>
                    <a:pt x="2657" y="7320"/>
                    <a:pt x="2693" y="7300"/>
                    <a:pt x="2723" y="7300"/>
                  </a:cubicBezTo>
                  <a:close/>
                  <a:moveTo>
                    <a:pt x="5743" y="7622"/>
                  </a:moveTo>
                  <a:cubicBezTo>
                    <a:pt x="5805" y="7622"/>
                    <a:pt x="5914" y="7799"/>
                    <a:pt x="5754" y="7905"/>
                  </a:cubicBezTo>
                  <a:cubicBezTo>
                    <a:pt x="5728" y="7878"/>
                    <a:pt x="5728" y="7851"/>
                    <a:pt x="5728" y="7798"/>
                  </a:cubicBezTo>
                  <a:cubicBezTo>
                    <a:pt x="5691" y="7669"/>
                    <a:pt x="5710" y="7622"/>
                    <a:pt x="5743" y="7622"/>
                  </a:cubicBezTo>
                  <a:close/>
                  <a:moveTo>
                    <a:pt x="4462" y="7836"/>
                  </a:moveTo>
                  <a:cubicBezTo>
                    <a:pt x="4489" y="7836"/>
                    <a:pt x="4522" y="7882"/>
                    <a:pt x="4468" y="7882"/>
                  </a:cubicBezTo>
                  <a:cubicBezTo>
                    <a:pt x="4461" y="7882"/>
                    <a:pt x="4452" y="7881"/>
                    <a:pt x="4442" y="7879"/>
                  </a:cubicBezTo>
                  <a:lnTo>
                    <a:pt x="4442" y="7879"/>
                  </a:lnTo>
                  <a:cubicBezTo>
                    <a:pt x="4448" y="7881"/>
                    <a:pt x="4448" y="7888"/>
                    <a:pt x="4437" y="7905"/>
                  </a:cubicBezTo>
                  <a:cubicBezTo>
                    <a:pt x="4409" y="7915"/>
                    <a:pt x="4392" y="7918"/>
                    <a:pt x="4383" y="7918"/>
                  </a:cubicBezTo>
                  <a:cubicBezTo>
                    <a:pt x="4355" y="7918"/>
                    <a:pt x="4415" y="7879"/>
                    <a:pt x="4438" y="7879"/>
                  </a:cubicBezTo>
                  <a:cubicBezTo>
                    <a:pt x="4438" y="7879"/>
                    <a:pt x="4439" y="7879"/>
                    <a:pt x="4439" y="7879"/>
                  </a:cubicBezTo>
                  <a:lnTo>
                    <a:pt x="4439" y="7879"/>
                  </a:lnTo>
                  <a:cubicBezTo>
                    <a:pt x="4439" y="7879"/>
                    <a:pt x="4438" y="7878"/>
                    <a:pt x="4437" y="7878"/>
                  </a:cubicBezTo>
                  <a:cubicBezTo>
                    <a:pt x="4437" y="7847"/>
                    <a:pt x="4449" y="7836"/>
                    <a:pt x="4462" y="7836"/>
                  </a:cubicBezTo>
                  <a:close/>
                  <a:moveTo>
                    <a:pt x="5459" y="7912"/>
                  </a:moveTo>
                  <a:cubicBezTo>
                    <a:pt x="5479" y="7912"/>
                    <a:pt x="5499" y="7919"/>
                    <a:pt x="5459" y="7932"/>
                  </a:cubicBezTo>
                  <a:cubicBezTo>
                    <a:pt x="5418" y="7919"/>
                    <a:pt x="5439" y="7912"/>
                    <a:pt x="5459" y="7912"/>
                  </a:cubicBezTo>
                  <a:close/>
                  <a:moveTo>
                    <a:pt x="4595" y="7905"/>
                  </a:moveTo>
                  <a:cubicBezTo>
                    <a:pt x="4624" y="7905"/>
                    <a:pt x="4655" y="7942"/>
                    <a:pt x="4572" y="7959"/>
                  </a:cubicBezTo>
                  <a:cubicBezTo>
                    <a:pt x="4561" y="7918"/>
                    <a:pt x="4578" y="7905"/>
                    <a:pt x="4595" y="7905"/>
                  </a:cubicBezTo>
                  <a:close/>
                  <a:moveTo>
                    <a:pt x="4446" y="7943"/>
                  </a:moveTo>
                  <a:cubicBezTo>
                    <a:pt x="4452" y="7943"/>
                    <a:pt x="4453" y="7954"/>
                    <a:pt x="4437" y="7986"/>
                  </a:cubicBezTo>
                  <a:cubicBezTo>
                    <a:pt x="4429" y="7988"/>
                    <a:pt x="4424" y="7989"/>
                    <a:pt x="4420" y="7989"/>
                  </a:cubicBezTo>
                  <a:cubicBezTo>
                    <a:pt x="4393" y="7989"/>
                    <a:pt x="4432" y="7943"/>
                    <a:pt x="4446" y="7943"/>
                  </a:cubicBezTo>
                  <a:close/>
                  <a:moveTo>
                    <a:pt x="5242" y="7928"/>
                  </a:moveTo>
                  <a:cubicBezTo>
                    <a:pt x="5265" y="7928"/>
                    <a:pt x="5335" y="7990"/>
                    <a:pt x="5312" y="7990"/>
                  </a:cubicBezTo>
                  <a:cubicBezTo>
                    <a:pt x="5304" y="7990"/>
                    <a:pt x="5283" y="7982"/>
                    <a:pt x="5244" y="7959"/>
                  </a:cubicBezTo>
                  <a:cubicBezTo>
                    <a:pt x="5232" y="7936"/>
                    <a:pt x="5234" y="7928"/>
                    <a:pt x="5242" y="7928"/>
                  </a:cubicBezTo>
                  <a:close/>
                  <a:moveTo>
                    <a:pt x="5666" y="7921"/>
                  </a:moveTo>
                  <a:cubicBezTo>
                    <a:pt x="5714" y="7921"/>
                    <a:pt x="5764" y="7991"/>
                    <a:pt x="5647" y="8093"/>
                  </a:cubicBezTo>
                  <a:cubicBezTo>
                    <a:pt x="5586" y="7971"/>
                    <a:pt x="5625" y="7921"/>
                    <a:pt x="5666" y="7921"/>
                  </a:cubicBezTo>
                  <a:close/>
                  <a:moveTo>
                    <a:pt x="4713" y="7953"/>
                  </a:moveTo>
                  <a:cubicBezTo>
                    <a:pt x="4763" y="7953"/>
                    <a:pt x="4795" y="8122"/>
                    <a:pt x="4649" y="8122"/>
                  </a:cubicBezTo>
                  <a:cubicBezTo>
                    <a:pt x="4642" y="8122"/>
                    <a:pt x="4634" y="8121"/>
                    <a:pt x="4625" y="8120"/>
                  </a:cubicBezTo>
                  <a:cubicBezTo>
                    <a:pt x="4598" y="8137"/>
                    <a:pt x="4582" y="8143"/>
                    <a:pt x="4573" y="8143"/>
                  </a:cubicBezTo>
                  <a:cubicBezTo>
                    <a:pt x="4544" y="8143"/>
                    <a:pt x="4614" y="8063"/>
                    <a:pt x="4644" y="8063"/>
                  </a:cubicBezTo>
                  <a:cubicBezTo>
                    <a:pt x="4647" y="8063"/>
                    <a:pt x="4650" y="8064"/>
                    <a:pt x="4652" y="8067"/>
                  </a:cubicBezTo>
                  <a:cubicBezTo>
                    <a:pt x="4667" y="7982"/>
                    <a:pt x="4692" y="7953"/>
                    <a:pt x="4713" y="7953"/>
                  </a:cubicBezTo>
                  <a:close/>
                  <a:moveTo>
                    <a:pt x="5964" y="7900"/>
                  </a:moveTo>
                  <a:cubicBezTo>
                    <a:pt x="6022" y="7900"/>
                    <a:pt x="6049" y="8144"/>
                    <a:pt x="5940" y="8144"/>
                  </a:cubicBezTo>
                  <a:cubicBezTo>
                    <a:pt x="5914" y="8144"/>
                    <a:pt x="5879" y="8130"/>
                    <a:pt x="5835" y="8093"/>
                  </a:cubicBezTo>
                  <a:lnTo>
                    <a:pt x="5862" y="8067"/>
                  </a:lnTo>
                  <a:lnTo>
                    <a:pt x="5889" y="8040"/>
                  </a:lnTo>
                  <a:cubicBezTo>
                    <a:pt x="5915" y="7937"/>
                    <a:pt x="5942" y="7900"/>
                    <a:pt x="5964" y="7900"/>
                  </a:cubicBezTo>
                  <a:close/>
                  <a:moveTo>
                    <a:pt x="6755" y="8216"/>
                  </a:moveTo>
                  <a:cubicBezTo>
                    <a:pt x="6770" y="8216"/>
                    <a:pt x="6776" y="8219"/>
                    <a:pt x="6749" y="8228"/>
                  </a:cubicBezTo>
                  <a:cubicBezTo>
                    <a:pt x="6660" y="8228"/>
                    <a:pt x="6725" y="8216"/>
                    <a:pt x="6755" y="8216"/>
                  </a:cubicBezTo>
                  <a:close/>
                  <a:moveTo>
                    <a:pt x="4480" y="7582"/>
                  </a:moveTo>
                  <a:cubicBezTo>
                    <a:pt x="4278" y="7582"/>
                    <a:pt x="4102" y="7692"/>
                    <a:pt x="4168" y="7959"/>
                  </a:cubicBezTo>
                  <a:cubicBezTo>
                    <a:pt x="4201" y="8141"/>
                    <a:pt x="4388" y="8242"/>
                    <a:pt x="4570" y="8242"/>
                  </a:cubicBezTo>
                  <a:cubicBezTo>
                    <a:pt x="4683" y="8242"/>
                    <a:pt x="4795" y="8203"/>
                    <a:pt x="4867" y="8120"/>
                  </a:cubicBezTo>
                  <a:cubicBezTo>
                    <a:pt x="5104" y="7805"/>
                    <a:pt x="4767" y="7582"/>
                    <a:pt x="4480" y="7582"/>
                  </a:cubicBezTo>
                  <a:close/>
                  <a:moveTo>
                    <a:pt x="5235" y="8096"/>
                  </a:moveTo>
                  <a:cubicBezTo>
                    <a:pt x="5297" y="8096"/>
                    <a:pt x="5379" y="8190"/>
                    <a:pt x="5217" y="8255"/>
                  </a:cubicBezTo>
                  <a:cubicBezTo>
                    <a:pt x="5163" y="8137"/>
                    <a:pt x="5195" y="8096"/>
                    <a:pt x="5235" y="8096"/>
                  </a:cubicBezTo>
                  <a:close/>
                  <a:moveTo>
                    <a:pt x="6608" y="8168"/>
                  </a:moveTo>
                  <a:cubicBezTo>
                    <a:pt x="6648" y="8168"/>
                    <a:pt x="6683" y="8302"/>
                    <a:pt x="6634" y="8302"/>
                  </a:cubicBezTo>
                  <a:cubicBezTo>
                    <a:pt x="6618" y="8302"/>
                    <a:pt x="6595" y="8289"/>
                    <a:pt x="6561" y="8255"/>
                  </a:cubicBezTo>
                  <a:cubicBezTo>
                    <a:pt x="6574" y="8190"/>
                    <a:pt x="6591" y="8168"/>
                    <a:pt x="6608" y="8168"/>
                  </a:cubicBezTo>
                  <a:close/>
                  <a:moveTo>
                    <a:pt x="5543" y="8316"/>
                  </a:moveTo>
                  <a:cubicBezTo>
                    <a:pt x="5540" y="8330"/>
                    <a:pt x="5537" y="8345"/>
                    <a:pt x="5534" y="8360"/>
                  </a:cubicBezTo>
                  <a:lnTo>
                    <a:pt x="5534" y="8360"/>
                  </a:lnTo>
                  <a:cubicBezTo>
                    <a:pt x="5560" y="8339"/>
                    <a:pt x="5558" y="8324"/>
                    <a:pt x="5543" y="8316"/>
                  </a:cubicBezTo>
                  <a:close/>
                  <a:moveTo>
                    <a:pt x="5640" y="8354"/>
                  </a:moveTo>
                  <a:cubicBezTo>
                    <a:pt x="5626" y="8364"/>
                    <a:pt x="5615" y="8374"/>
                    <a:pt x="5620" y="8374"/>
                  </a:cubicBezTo>
                  <a:cubicBezTo>
                    <a:pt x="5622" y="8374"/>
                    <a:pt x="5628" y="8372"/>
                    <a:pt x="5638" y="8367"/>
                  </a:cubicBezTo>
                  <a:lnTo>
                    <a:pt x="5638" y="8367"/>
                  </a:lnTo>
                  <a:cubicBezTo>
                    <a:pt x="5639" y="8362"/>
                    <a:pt x="5639" y="8358"/>
                    <a:pt x="5640" y="8354"/>
                  </a:cubicBezTo>
                  <a:close/>
                  <a:moveTo>
                    <a:pt x="5906" y="8316"/>
                  </a:moveTo>
                  <a:cubicBezTo>
                    <a:pt x="6005" y="8316"/>
                    <a:pt x="6156" y="8357"/>
                    <a:pt x="5916" y="8389"/>
                  </a:cubicBezTo>
                  <a:cubicBezTo>
                    <a:pt x="5796" y="8335"/>
                    <a:pt x="5839" y="8316"/>
                    <a:pt x="5906" y="8316"/>
                  </a:cubicBezTo>
                  <a:close/>
                  <a:moveTo>
                    <a:pt x="6289" y="8248"/>
                  </a:moveTo>
                  <a:cubicBezTo>
                    <a:pt x="6375" y="8248"/>
                    <a:pt x="6449" y="8420"/>
                    <a:pt x="6246" y="8420"/>
                  </a:cubicBezTo>
                  <a:cubicBezTo>
                    <a:pt x="6228" y="8420"/>
                    <a:pt x="6208" y="8419"/>
                    <a:pt x="6185" y="8416"/>
                  </a:cubicBezTo>
                  <a:cubicBezTo>
                    <a:pt x="6201" y="8290"/>
                    <a:pt x="6247" y="8248"/>
                    <a:pt x="6289" y="8248"/>
                  </a:cubicBezTo>
                  <a:close/>
                  <a:moveTo>
                    <a:pt x="6471" y="8484"/>
                  </a:moveTo>
                  <a:cubicBezTo>
                    <a:pt x="6468" y="8484"/>
                    <a:pt x="6463" y="8487"/>
                    <a:pt x="6454" y="8497"/>
                  </a:cubicBezTo>
                  <a:cubicBezTo>
                    <a:pt x="6447" y="8516"/>
                    <a:pt x="6447" y="8523"/>
                    <a:pt x="6450" y="8523"/>
                  </a:cubicBezTo>
                  <a:cubicBezTo>
                    <a:pt x="6456" y="8523"/>
                    <a:pt x="6479" y="8484"/>
                    <a:pt x="6471" y="8484"/>
                  </a:cubicBezTo>
                  <a:close/>
                  <a:moveTo>
                    <a:pt x="6896" y="8493"/>
                  </a:moveTo>
                  <a:cubicBezTo>
                    <a:pt x="6917" y="8493"/>
                    <a:pt x="6929" y="8501"/>
                    <a:pt x="6884" y="8524"/>
                  </a:cubicBezTo>
                  <a:cubicBezTo>
                    <a:pt x="6822" y="8508"/>
                    <a:pt x="6867" y="8493"/>
                    <a:pt x="6896" y="8493"/>
                  </a:cubicBezTo>
                  <a:close/>
                  <a:moveTo>
                    <a:pt x="6701" y="8511"/>
                  </a:moveTo>
                  <a:cubicBezTo>
                    <a:pt x="6736" y="8511"/>
                    <a:pt x="6748" y="8528"/>
                    <a:pt x="6669" y="8577"/>
                  </a:cubicBezTo>
                  <a:cubicBezTo>
                    <a:pt x="6516" y="8560"/>
                    <a:pt x="6642" y="8511"/>
                    <a:pt x="6701" y="8511"/>
                  </a:cubicBezTo>
                  <a:close/>
                  <a:moveTo>
                    <a:pt x="6427" y="8539"/>
                  </a:moveTo>
                  <a:cubicBezTo>
                    <a:pt x="6420" y="8539"/>
                    <a:pt x="6411" y="8549"/>
                    <a:pt x="6400" y="8577"/>
                  </a:cubicBezTo>
                  <a:cubicBezTo>
                    <a:pt x="6411" y="8606"/>
                    <a:pt x="6420" y="8616"/>
                    <a:pt x="6427" y="8616"/>
                  </a:cubicBezTo>
                  <a:cubicBezTo>
                    <a:pt x="6445" y="8616"/>
                    <a:pt x="6445" y="8539"/>
                    <a:pt x="6427" y="8539"/>
                  </a:cubicBezTo>
                  <a:close/>
                  <a:moveTo>
                    <a:pt x="5273" y="8433"/>
                  </a:moveTo>
                  <a:cubicBezTo>
                    <a:pt x="5322" y="8433"/>
                    <a:pt x="5408" y="8627"/>
                    <a:pt x="5362" y="8627"/>
                  </a:cubicBezTo>
                  <a:cubicBezTo>
                    <a:pt x="5344" y="8627"/>
                    <a:pt x="5308" y="8600"/>
                    <a:pt x="5244" y="8524"/>
                  </a:cubicBezTo>
                  <a:cubicBezTo>
                    <a:pt x="5244" y="8458"/>
                    <a:pt x="5256" y="8433"/>
                    <a:pt x="5273" y="8433"/>
                  </a:cubicBezTo>
                  <a:close/>
                  <a:moveTo>
                    <a:pt x="6243" y="8582"/>
                  </a:moveTo>
                  <a:cubicBezTo>
                    <a:pt x="6235" y="8582"/>
                    <a:pt x="6231" y="8602"/>
                    <a:pt x="6238" y="8658"/>
                  </a:cubicBezTo>
                  <a:cubicBezTo>
                    <a:pt x="6255" y="8674"/>
                    <a:pt x="6265" y="8681"/>
                    <a:pt x="6272" y="8681"/>
                  </a:cubicBezTo>
                  <a:cubicBezTo>
                    <a:pt x="6298" y="8681"/>
                    <a:pt x="6261" y="8582"/>
                    <a:pt x="6243" y="8582"/>
                  </a:cubicBezTo>
                  <a:close/>
                  <a:moveTo>
                    <a:pt x="6817" y="8688"/>
                  </a:moveTo>
                  <a:cubicBezTo>
                    <a:pt x="6840" y="8688"/>
                    <a:pt x="6862" y="8709"/>
                    <a:pt x="6803" y="8739"/>
                  </a:cubicBezTo>
                  <a:cubicBezTo>
                    <a:pt x="6779" y="8702"/>
                    <a:pt x="6798" y="8688"/>
                    <a:pt x="6817" y="8688"/>
                  </a:cubicBezTo>
                  <a:close/>
                  <a:moveTo>
                    <a:pt x="6400" y="8739"/>
                  </a:moveTo>
                  <a:cubicBezTo>
                    <a:pt x="6485" y="8756"/>
                    <a:pt x="6473" y="8805"/>
                    <a:pt x="6446" y="8805"/>
                  </a:cubicBezTo>
                  <a:cubicBezTo>
                    <a:pt x="6430" y="8805"/>
                    <a:pt x="6410" y="8788"/>
                    <a:pt x="6400" y="8739"/>
                  </a:cubicBezTo>
                  <a:close/>
                  <a:moveTo>
                    <a:pt x="5913" y="8789"/>
                  </a:moveTo>
                  <a:cubicBezTo>
                    <a:pt x="5907" y="8789"/>
                    <a:pt x="5899" y="8790"/>
                    <a:pt x="5889" y="8792"/>
                  </a:cubicBezTo>
                  <a:cubicBezTo>
                    <a:pt x="5873" y="8824"/>
                    <a:pt x="5876" y="8835"/>
                    <a:pt x="5885" y="8835"/>
                  </a:cubicBezTo>
                  <a:cubicBezTo>
                    <a:pt x="5904" y="8835"/>
                    <a:pt x="5950" y="8789"/>
                    <a:pt x="5913" y="8789"/>
                  </a:cubicBezTo>
                  <a:close/>
                  <a:moveTo>
                    <a:pt x="5668" y="8822"/>
                  </a:moveTo>
                  <a:cubicBezTo>
                    <a:pt x="5677" y="8822"/>
                    <a:pt x="5683" y="8828"/>
                    <a:pt x="5674" y="8846"/>
                  </a:cubicBezTo>
                  <a:cubicBezTo>
                    <a:pt x="5620" y="8846"/>
                    <a:pt x="5650" y="8822"/>
                    <a:pt x="5668" y="8822"/>
                  </a:cubicBezTo>
                  <a:close/>
                  <a:moveTo>
                    <a:pt x="6055" y="8643"/>
                  </a:moveTo>
                  <a:cubicBezTo>
                    <a:pt x="6078" y="8665"/>
                    <a:pt x="6102" y="8704"/>
                    <a:pt x="6119" y="8744"/>
                  </a:cubicBezTo>
                  <a:lnTo>
                    <a:pt x="6119" y="8744"/>
                  </a:lnTo>
                  <a:cubicBezTo>
                    <a:pt x="6111" y="8751"/>
                    <a:pt x="6111" y="8762"/>
                    <a:pt x="6130" y="8776"/>
                  </a:cubicBezTo>
                  <a:lnTo>
                    <a:pt x="6130" y="8776"/>
                  </a:lnTo>
                  <a:cubicBezTo>
                    <a:pt x="6130" y="8775"/>
                    <a:pt x="6131" y="8774"/>
                    <a:pt x="6131" y="8774"/>
                  </a:cubicBezTo>
                  <a:lnTo>
                    <a:pt x="6131" y="8774"/>
                  </a:lnTo>
                  <a:cubicBezTo>
                    <a:pt x="6132" y="8775"/>
                    <a:pt x="6132" y="8776"/>
                    <a:pt x="6132" y="8778"/>
                  </a:cubicBezTo>
                  <a:lnTo>
                    <a:pt x="6132" y="8778"/>
                  </a:lnTo>
                  <a:cubicBezTo>
                    <a:pt x="6131" y="8777"/>
                    <a:pt x="6131" y="8776"/>
                    <a:pt x="6130" y="8776"/>
                  </a:cubicBezTo>
                  <a:lnTo>
                    <a:pt x="6130" y="8776"/>
                  </a:lnTo>
                  <a:cubicBezTo>
                    <a:pt x="6114" y="8797"/>
                    <a:pt x="6088" y="8821"/>
                    <a:pt x="6050" y="8846"/>
                  </a:cubicBezTo>
                  <a:cubicBezTo>
                    <a:pt x="5944" y="8704"/>
                    <a:pt x="5993" y="8646"/>
                    <a:pt x="6055" y="8643"/>
                  </a:cubicBezTo>
                  <a:close/>
                  <a:moveTo>
                    <a:pt x="5747" y="8818"/>
                  </a:moveTo>
                  <a:cubicBezTo>
                    <a:pt x="5733" y="8818"/>
                    <a:pt x="5719" y="8823"/>
                    <a:pt x="5710" y="8831"/>
                  </a:cubicBezTo>
                  <a:lnTo>
                    <a:pt x="5710" y="8831"/>
                  </a:lnTo>
                  <a:cubicBezTo>
                    <a:pt x="5733" y="8841"/>
                    <a:pt x="5755" y="8852"/>
                    <a:pt x="5778" y="8862"/>
                  </a:cubicBezTo>
                  <a:lnTo>
                    <a:pt x="5778" y="8862"/>
                  </a:lnTo>
                  <a:cubicBezTo>
                    <a:pt x="5789" y="8831"/>
                    <a:pt x="5769" y="8818"/>
                    <a:pt x="5747" y="8818"/>
                  </a:cubicBezTo>
                  <a:close/>
                  <a:moveTo>
                    <a:pt x="6016" y="8622"/>
                  </a:moveTo>
                  <a:cubicBezTo>
                    <a:pt x="5990" y="8622"/>
                    <a:pt x="5970" y="8660"/>
                    <a:pt x="5970" y="8766"/>
                  </a:cubicBezTo>
                  <a:cubicBezTo>
                    <a:pt x="5970" y="8792"/>
                    <a:pt x="5970" y="8792"/>
                    <a:pt x="5996" y="8819"/>
                  </a:cubicBezTo>
                  <a:cubicBezTo>
                    <a:pt x="6053" y="8867"/>
                    <a:pt x="6091" y="8886"/>
                    <a:pt x="6114" y="8886"/>
                  </a:cubicBezTo>
                  <a:cubicBezTo>
                    <a:pt x="6152" y="8886"/>
                    <a:pt x="6151" y="8835"/>
                    <a:pt x="6132" y="8778"/>
                  </a:cubicBezTo>
                  <a:lnTo>
                    <a:pt x="6132" y="8778"/>
                  </a:lnTo>
                  <a:cubicBezTo>
                    <a:pt x="6139" y="8782"/>
                    <a:pt x="6147" y="8787"/>
                    <a:pt x="6158" y="8792"/>
                  </a:cubicBezTo>
                  <a:cubicBezTo>
                    <a:pt x="6252" y="8752"/>
                    <a:pt x="6212" y="8732"/>
                    <a:pt x="6168" y="8732"/>
                  </a:cubicBezTo>
                  <a:cubicBezTo>
                    <a:pt x="6162" y="8732"/>
                    <a:pt x="6156" y="8732"/>
                    <a:pt x="6151" y="8733"/>
                  </a:cubicBezTo>
                  <a:lnTo>
                    <a:pt x="6151" y="8733"/>
                  </a:lnTo>
                  <a:cubicBezTo>
                    <a:pt x="6163" y="8677"/>
                    <a:pt x="6109" y="8643"/>
                    <a:pt x="6060" y="8643"/>
                  </a:cubicBezTo>
                  <a:cubicBezTo>
                    <a:pt x="6058" y="8643"/>
                    <a:pt x="6057" y="8643"/>
                    <a:pt x="6055" y="8643"/>
                  </a:cubicBezTo>
                  <a:lnTo>
                    <a:pt x="6055" y="8643"/>
                  </a:lnTo>
                  <a:cubicBezTo>
                    <a:pt x="6041" y="8630"/>
                    <a:pt x="6028" y="8622"/>
                    <a:pt x="6016" y="8622"/>
                  </a:cubicBezTo>
                  <a:close/>
                  <a:moveTo>
                    <a:pt x="5688" y="8862"/>
                  </a:moveTo>
                  <a:cubicBezTo>
                    <a:pt x="5695" y="8862"/>
                    <a:pt x="5701" y="8872"/>
                    <a:pt x="5701" y="8900"/>
                  </a:cubicBezTo>
                  <a:cubicBezTo>
                    <a:pt x="5689" y="8908"/>
                    <a:pt x="5680" y="8911"/>
                    <a:pt x="5674" y="8911"/>
                  </a:cubicBezTo>
                  <a:cubicBezTo>
                    <a:pt x="5652" y="8911"/>
                    <a:pt x="5673" y="8862"/>
                    <a:pt x="5688" y="8862"/>
                  </a:cubicBezTo>
                  <a:close/>
                  <a:moveTo>
                    <a:pt x="5962" y="8863"/>
                  </a:moveTo>
                  <a:cubicBezTo>
                    <a:pt x="5956" y="8863"/>
                    <a:pt x="5950" y="8872"/>
                    <a:pt x="5943" y="8900"/>
                  </a:cubicBezTo>
                  <a:lnTo>
                    <a:pt x="5943" y="8927"/>
                  </a:lnTo>
                  <a:cubicBezTo>
                    <a:pt x="5947" y="8929"/>
                    <a:pt x="5951" y="8930"/>
                    <a:pt x="5954" y="8930"/>
                  </a:cubicBezTo>
                  <a:cubicBezTo>
                    <a:pt x="5982" y="8930"/>
                    <a:pt x="5976" y="8863"/>
                    <a:pt x="5962" y="8863"/>
                  </a:cubicBezTo>
                  <a:close/>
                  <a:moveTo>
                    <a:pt x="5586" y="8234"/>
                  </a:moveTo>
                  <a:cubicBezTo>
                    <a:pt x="5601" y="8234"/>
                    <a:pt x="5620" y="8255"/>
                    <a:pt x="5647" y="8308"/>
                  </a:cubicBezTo>
                  <a:cubicBezTo>
                    <a:pt x="5644" y="8324"/>
                    <a:pt x="5642" y="8340"/>
                    <a:pt x="5640" y="8354"/>
                  </a:cubicBezTo>
                  <a:lnTo>
                    <a:pt x="5640" y="8354"/>
                  </a:lnTo>
                  <a:cubicBezTo>
                    <a:pt x="5659" y="8340"/>
                    <a:pt x="5684" y="8324"/>
                    <a:pt x="5688" y="8324"/>
                  </a:cubicBezTo>
                  <a:cubicBezTo>
                    <a:pt x="5692" y="8324"/>
                    <a:pt x="5682" y="8334"/>
                    <a:pt x="5647" y="8362"/>
                  </a:cubicBezTo>
                  <a:cubicBezTo>
                    <a:pt x="5644" y="8364"/>
                    <a:pt x="5641" y="8365"/>
                    <a:pt x="5638" y="8367"/>
                  </a:cubicBezTo>
                  <a:lnTo>
                    <a:pt x="5638" y="8367"/>
                  </a:lnTo>
                  <a:cubicBezTo>
                    <a:pt x="5614" y="8567"/>
                    <a:pt x="5684" y="8629"/>
                    <a:pt x="5795" y="8629"/>
                  </a:cubicBezTo>
                  <a:cubicBezTo>
                    <a:pt x="5809" y="8629"/>
                    <a:pt x="5823" y="8628"/>
                    <a:pt x="5837" y="8626"/>
                  </a:cubicBezTo>
                  <a:lnTo>
                    <a:pt x="5837" y="8626"/>
                  </a:lnTo>
                  <a:cubicBezTo>
                    <a:pt x="5846" y="8636"/>
                    <a:pt x="5863" y="8647"/>
                    <a:pt x="5889" y="8658"/>
                  </a:cubicBezTo>
                  <a:cubicBezTo>
                    <a:pt x="5909" y="8638"/>
                    <a:pt x="5919" y="8622"/>
                    <a:pt x="5922" y="8610"/>
                  </a:cubicBezTo>
                  <a:lnTo>
                    <a:pt x="5922" y="8610"/>
                  </a:lnTo>
                  <a:cubicBezTo>
                    <a:pt x="5892" y="8618"/>
                    <a:pt x="5864" y="8623"/>
                    <a:pt x="5837" y="8626"/>
                  </a:cubicBezTo>
                  <a:lnTo>
                    <a:pt x="5837" y="8626"/>
                  </a:lnTo>
                  <a:cubicBezTo>
                    <a:pt x="5810" y="8597"/>
                    <a:pt x="5850" y="8576"/>
                    <a:pt x="5883" y="8576"/>
                  </a:cubicBezTo>
                  <a:cubicBezTo>
                    <a:pt x="5907" y="8576"/>
                    <a:pt x="5928" y="8586"/>
                    <a:pt x="5922" y="8610"/>
                  </a:cubicBezTo>
                  <a:lnTo>
                    <a:pt x="5922" y="8610"/>
                  </a:lnTo>
                  <a:cubicBezTo>
                    <a:pt x="6078" y="8571"/>
                    <a:pt x="6266" y="8482"/>
                    <a:pt x="6400" y="8470"/>
                  </a:cubicBezTo>
                  <a:cubicBezTo>
                    <a:pt x="6400" y="8443"/>
                    <a:pt x="6405" y="8422"/>
                    <a:pt x="6415" y="8407"/>
                  </a:cubicBezTo>
                  <a:lnTo>
                    <a:pt x="6415" y="8407"/>
                  </a:lnTo>
                  <a:cubicBezTo>
                    <a:pt x="6425" y="8411"/>
                    <a:pt x="6438" y="8414"/>
                    <a:pt x="6454" y="8416"/>
                  </a:cubicBezTo>
                  <a:cubicBezTo>
                    <a:pt x="6463" y="8398"/>
                    <a:pt x="6467" y="8383"/>
                    <a:pt x="6469" y="8372"/>
                  </a:cubicBezTo>
                  <a:lnTo>
                    <a:pt x="6469" y="8372"/>
                  </a:lnTo>
                  <a:cubicBezTo>
                    <a:pt x="6446" y="8378"/>
                    <a:pt x="6427" y="8389"/>
                    <a:pt x="6415" y="8407"/>
                  </a:cubicBezTo>
                  <a:lnTo>
                    <a:pt x="6415" y="8407"/>
                  </a:lnTo>
                  <a:cubicBezTo>
                    <a:pt x="6351" y="8384"/>
                    <a:pt x="6405" y="8338"/>
                    <a:pt x="6442" y="8338"/>
                  </a:cubicBezTo>
                  <a:cubicBezTo>
                    <a:pt x="6458" y="8338"/>
                    <a:pt x="6471" y="8347"/>
                    <a:pt x="6469" y="8372"/>
                  </a:cubicBezTo>
                  <a:lnTo>
                    <a:pt x="6469" y="8372"/>
                  </a:lnTo>
                  <a:cubicBezTo>
                    <a:pt x="6487" y="8367"/>
                    <a:pt x="6507" y="8365"/>
                    <a:pt x="6530" y="8365"/>
                  </a:cubicBezTo>
                  <a:cubicBezTo>
                    <a:pt x="6586" y="8365"/>
                    <a:pt x="6653" y="8376"/>
                    <a:pt x="6713" y="8376"/>
                  </a:cubicBezTo>
                  <a:cubicBezTo>
                    <a:pt x="6746" y="8376"/>
                    <a:pt x="6777" y="8373"/>
                    <a:pt x="6803" y="8362"/>
                  </a:cubicBezTo>
                  <a:cubicBezTo>
                    <a:pt x="6968" y="8362"/>
                    <a:pt x="6803" y="8506"/>
                    <a:pt x="6651" y="8506"/>
                  </a:cubicBezTo>
                  <a:cubicBezTo>
                    <a:pt x="6630" y="8506"/>
                    <a:pt x="6608" y="8503"/>
                    <a:pt x="6588" y="8497"/>
                  </a:cubicBezTo>
                  <a:cubicBezTo>
                    <a:pt x="6561" y="8658"/>
                    <a:pt x="6480" y="8712"/>
                    <a:pt x="6292" y="8712"/>
                  </a:cubicBezTo>
                  <a:cubicBezTo>
                    <a:pt x="6247" y="8893"/>
                    <a:pt x="6165" y="8952"/>
                    <a:pt x="6065" y="8952"/>
                  </a:cubicBezTo>
                  <a:cubicBezTo>
                    <a:pt x="5979" y="8952"/>
                    <a:pt x="5880" y="8909"/>
                    <a:pt x="5778" y="8862"/>
                  </a:cubicBezTo>
                  <a:lnTo>
                    <a:pt x="5778" y="8862"/>
                  </a:lnTo>
                  <a:cubicBezTo>
                    <a:pt x="5774" y="8872"/>
                    <a:pt x="5766" y="8885"/>
                    <a:pt x="5754" y="8900"/>
                  </a:cubicBezTo>
                  <a:cubicBezTo>
                    <a:pt x="5696" y="8871"/>
                    <a:pt x="5694" y="8845"/>
                    <a:pt x="5710" y="8831"/>
                  </a:cubicBezTo>
                  <a:lnTo>
                    <a:pt x="5710" y="8831"/>
                  </a:lnTo>
                  <a:cubicBezTo>
                    <a:pt x="5605" y="8782"/>
                    <a:pt x="5498" y="8738"/>
                    <a:pt x="5402" y="8738"/>
                  </a:cubicBezTo>
                  <a:cubicBezTo>
                    <a:pt x="5394" y="8738"/>
                    <a:pt x="5386" y="8738"/>
                    <a:pt x="5378" y="8739"/>
                  </a:cubicBezTo>
                  <a:lnTo>
                    <a:pt x="5378" y="8685"/>
                  </a:lnTo>
                  <a:lnTo>
                    <a:pt x="5405" y="8631"/>
                  </a:lnTo>
                  <a:cubicBezTo>
                    <a:pt x="5406" y="8631"/>
                    <a:pt x="5407" y="8630"/>
                    <a:pt x="5409" y="8630"/>
                  </a:cubicBezTo>
                  <a:lnTo>
                    <a:pt x="5409" y="8630"/>
                  </a:lnTo>
                  <a:cubicBezTo>
                    <a:pt x="5409" y="8644"/>
                    <a:pt x="5416" y="8669"/>
                    <a:pt x="5432" y="8712"/>
                  </a:cubicBezTo>
                  <a:cubicBezTo>
                    <a:pt x="5478" y="8712"/>
                    <a:pt x="5446" y="8643"/>
                    <a:pt x="5424" y="8622"/>
                  </a:cubicBezTo>
                  <a:lnTo>
                    <a:pt x="5424" y="8622"/>
                  </a:lnTo>
                  <a:cubicBezTo>
                    <a:pt x="5488" y="8582"/>
                    <a:pt x="5513" y="8457"/>
                    <a:pt x="5534" y="8360"/>
                  </a:cubicBezTo>
                  <a:lnTo>
                    <a:pt x="5534" y="8360"/>
                  </a:lnTo>
                  <a:cubicBezTo>
                    <a:pt x="5523" y="8369"/>
                    <a:pt x="5507" y="8378"/>
                    <a:pt x="5486" y="8389"/>
                  </a:cubicBezTo>
                  <a:cubicBezTo>
                    <a:pt x="5405" y="8335"/>
                    <a:pt x="5459" y="8308"/>
                    <a:pt x="5506" y="8308"/>
                  </a:cubicBezTo>
                  <a:cubicBezTo>
                    <a:pt x="5520" y="8308"/>
                    <a:pt x="5534" y="8311"/>
                    <a:pt x="5543" y="8316"/>
                  </a:cubicBezTo>
                  <a:lnTo>
                    <a:pt x="5543" y="8316"/>
                  </a:lnTo>
                  <a:cubicBezTo>
                    <a:pt x="5555" y="8268"/>
                    <a:pt x="5567" y="8234"/>
                    <a:pt x="5586" y="8234"/>
                  </a:cubicBezTo>
                  <a:close/>
                  <a:moveTo>
                    <a:pt x="6370" y="8957"/>
                  </a:moveTo>
                  <a:cubicBezTo>
                    <a:pt x="6365" y="8957"/>
                    <a:pt x="6357" y="8964"/>
                    <a:pt x="6346" y="8981"/>
                  </a:cubicBezTo>
                  <a:cubicBezTo>
                    <a:pt x="6352" y="8998"/>
                    <a:pt x="6357" y="9004"/>
                    <a:pt x="6362" y="9004"/>
                  </a:cubicBezTo>
                  <a:cubicBezTo>
                    <a:pt x="6376" y="9004"/>
                    <a:pt x="6383" y="8957"/>
                    <a:pt x="6370" y="8957"/>
                  </a:cubicBezTo>
                  <a:close/>
                  <a:moveTo>
                    <a:pt x="6563" y="8875"/>
                  </a:moveTo>
                  <a:cubicBezTo>
                    <a:pt x="6629" y="8875"/>
                    <a:pt x="6721" y="8974"/>
                    <a:pt x="6534" y="9008"/>
                  </a:cubicBezTo>
                  <a:cubicBezTo>
                    <a:pt x="6495" y="8909"/>
                    <a:pt x="6524" y="8875"/>
                    <a:pt x="6563" y="8875"/>
                  </a:cubicBezTo>
                  <a:close/>
                  <a:moveTo>
                    <a:pt x="6178" y="8989"/>
                  </a:moveTo>
                  <a:lnTo>
                    <a:pt x="6178" y="8989"/>
                  </a:lnTo>
                  <a:cubicBezTo>
                    <a:pt x="6178" y="8995"/>
                    <a:pt x="6179" y="9002"/>
                    <a:pt x="6184" y="9009"/>
                  </a:cubicBezTo>
                  <a:lnTo>
                    <a:pt x="6184" y="9009"/>
                  </a:lnTo>
                  <a:cubicBezTo>
                    <a:pt x="6184" y="9009"/>
                    <a:pt x="6184" y="9008"/>
                    <a:pt x="6185" y="9008"/>
                  </a:cubicBezTo>
                  <a:cubicBezTo>
                    <a:pt x="6183" y="8999"/>
                    <a:pt x="6181" y="8993"/>
                    <a:pt x="6178" y="8989"/>
                  </a:cubicBezTo>
                  <a:close/>
                  <a:moveTo>
                    <a:pt x="6289" y="8954"/>
                  </a:moveTo>
                  <a:lnTo>
                    <a:pt x="6289" y="8954"/>
                  </a:lnTo>
                  <a:cubicBezTo>
                    <a:pt x="6284" y="8972"/>
                    <a:pt x="6283" y="8998"/>
                    <a:pt x="6291" y="9032"/>
                  </a:cubicBezTo>
                  <a:lnTo>
                    <a:pt x="6291" y="9032"/>
                  </a:lnTo>
                  <a:cubicBezTo>
                    <a:pt x="6324" y="8988"/>
                    <a:pt x="6314" y="8964"/>
                    <a:pt x="6289" y="8954"/>
                  </a:cubicBezTo>
                  <a:close/>
                  <a:moveTo>
                    <a:pt x="6766" y="8896"/>
                  </a:moveTo>
                  <a:cubicBezTo>
                    <a:pt x="6814" y="8896"/>
                    <a:pt x="6860" y="8964"/>
                    <a:pt x="6749" y="9088"/>
                  </a:cubicBezTo>
                  <a:cubicBezTo>
                    <a:pt x="6671" y="8957"/>
                    <a:pt x="6720" y="8896"/>
                    <a:pt x="6766" y="8896"/>
                  </a:cubicBezTo>
                  <a:close/>
                  <a:moveTo>
                    <a:pt x="6205" y="9073"/>
                  </a:moveTo>
                  <a:cubicBezTo>
                    <a:pt x="6213" y="9073"/>
                    <a:pt x="6217" y="9077"/>
                    <a:pt x="6212" y="9088"/>
                  </a:cubicBezTo>
                  <a:cubicBezTo>
                    <a:pt x="6177" y="9100"/>
                    <a:pt x="6159" y="9104"/>
                    <a:pt x="6151" y="9104"/>
                  </a:cubicBezTo>
                  <a:cubicBezTo>
                    <a:pt x="6128" y="9104"/>
                    <a:pt x="6183" y="9073"/>
                    <a:pt x="6205" y="9073"/>
                  </a:cubicBezTo>
                  <a:close/>
                  <a:moveTo>
                    <a:pt x="6341" y="8914"/>
                  </a:moveTo>
                  <a:cubicBezTo>
                    <a:pt x="6415" y="8914"/>
                    <a:pt x="6514" y="9034"/>
                    <a:pt x="6319" y="9115"/>
                  </a:cubicBezTo>
                  <a:cubicBezTo>
                    <a:pt x="6305" y="9083"/>
                    <a:pt x="6296" y="9056"/>
                    <a:pt x="6291" y="9032"/>
                  </a:cubicBezTo>
                  <a:lnTo>
                    <a:pt x="6291" y="9032"/>
                  </a:lnTo>
                  <a:cubicBezTo>
                    <a:pt x="6284" y="9041"/>
                    <a:pt x="6276" y="9051"/>
                    <a:pt x="6265" y="9061"/>
                  </a:cubicBezTo>
                  <a:cubicBezTo>
                    <a:pt x="6219" y="9043"/>
                    <a:pt x="6194" y="9025"/>
                    <a:pt x="6184" y="9009"/>
                  </a:cubicBezTo>
                  <a:lnTo>
                    <a:pt x="6184" y="9009"/>
                  </a:lnTo>
                  <a:cubicBezTo>
                    <a:pt x="6172" y="9039"/>
                    <a:pt x="6164" y="9049"/>
                    <a:pt x="6159" y="9049"/>
                  </a:cubicBezTo>
                  <a:cubicBezTo>
                    <a:pt x="6147" y="9049"/>
                    <a:pt x="6156" y="8979"/>
                    <a:pt x="6170" y="8979"/>
                  </a:cubicBezTo>
                  <a:cubicBezTo>
                    <a:pt x="6172" y="8979"/>
                    <a:pt x="6175" y="8982"/>
                    <a:pt x="6178" y="8989"/>
                  </a:cubicBezTo>
                  <a:lnTo>
                    <a:pt x="6178" y="8989"/>
                  </a:lnTo>
                  <a:cubicBezTo>
                    <a:pt x="6182" y="8964"/>
                    <a:pt x="6222" y="8948"/>
                    <a:pt x="6257" y="8948"/>
                  </a:cubicBezTo>
                  <a:cubicBezTo>
                    <a:pt x="6269" y="8948"/>
                    <a:pt x="6280" y="8950"/>
                    <a:pt x="6289" y="8954"/>
                  </a:cubicBezTo>
                  <a:lnTo>
                    <a:pt x="6289" y="8954"/>
                  </a:lnTo>
                  <a:cubicBezTo>
                    <a:pt x="6298" y="8925"/>
                    <a:pt x="6318" y="8914"/>
                    <a:pt x="6341" y="8914"/>
                  </a:cubicBezTo>
                  <a:close/>
                  <a:moveTo>
                    <a:pt x="6471" y="9058"/>
                  </a:moveTo>
                  <a:cubicBezTo>
                    <a:pt x="6503" y="9058"/>
                    <a:pt x="6561" y="9132"/>
                    <a:pt x="6513" y="9132"/>
                  </a:cubicBezTo>
                  <a:cubicBezTo>
                    <a:pt x="6501" y="9132"/>
                    <a:pt x="6482" y="9127"/>
                    <a:pt x="6454" y="9115"/>
                  </a:cubicBezTo>
                  <a:cubicBezTo>
                    <a:pt x="6447" y="9073"/>
                    <a:pt x="6456" y="9058"/>
                    <a:pt x="6471" y="9058"/>
                  </a:cubicBezTo>
                  <a:close/>
                  <a:moveTo>
                    <a:pt x="1668" y="1"/>
                  </a:moveTo>
                  <a:cubicBezTo>
                    <a:pt x="1184" y="54"/>
                    <a:pt x="781" y="431"/>
                    <a:pt x="485" y="834"/>
                  </a:cubicBezTo>
                  <a:cubicBezTo>
                    <a:pt x="270" y="1291"/>
                    <a:pt x="1" y="1802"/>
                    <a:pt x="108" y="2340"/>
                  </a:cubicBezTo>
                  <a:cubicBezTo>
                    <a:pt x="1" y="2770"/>
                    <a:pt x="28" y="3227"/>
                    <a:pt x="135" y="3630"/>
                  </a:cubicBezTo>
                  <a:cubicBezTo>
                    <a:pt x="243" y="4356"/>
                    <a:pt x="673" y="4975"/>
                    <a:pt x="1023" y="5593"/>
                  </a:cubicBezTo>
                  <a:cubicBezTo>
                    <a:pt x="1211" y="5835"/>
                    <a:pt x="1318" y="6104"/>
                    <a:pt x="1507" y="6319"/>
                  </a:cubicBezTo>
                  <a:cubicBezTo>
                    <a:pt x="1829" y="6776"/>
                    <a:pt x="2313" y="7099"/>
                    <a:pt x="2501" y="7636"/>
                  </a:cubicBezTo>
                  <a:cubicBezTo>
                    <a:pt x="2569" y="7905"/>
                    <a:pt x="2797" y="8046"/>
                    <a:pt x="3015" y="8046"/>
                  </a:cubicBezTo>
                  <a:cubicBezTo>
                    <a:pt x="3234" y="8046"/>
                    <a:pt x="3442" y="7905"/>
                    <a:pt x="3469" y="7609"/>
                  </a:cubicBezTo>
                  <a:cubicBezTo>
                    <a:pt x="3510" y="7373"/>
                    <a:pt x="3661" y="7314"/>
                    <a:pt x="3856" y="7314"/>
                  </a:cubicBezTo>
                  <a:cubicBezTo>
                    <a:pt x="4055" y="7314"/>
                    <a:pt x="4299" y="7376"/>
                    <a:pt x="4520" y="7376"/>
                  </a:cubicBezTo>
                  <a:cubicBezTo>
                    <a:pt x="4587" y="7376"/>
                    <a:pt x="4652" y="7370"/>
                    <a:pt x="4712" y="7355"/>
                  </a:cubicBezTo>
                  <a:lnTo>
                    <a:pt x="4712" y="7355"/>
                  </a:lnTo>
                  <a:cubicBezTo>
                    <a:pt x="4718" y="7359"/>
                    <a:pt x="4725" y="7363"/>
                    <a:pt x="4733" y="7367"/>
                  </a:cubicBezTo>
                  <a:cubicBezTo>
                    <a:pt x="4745" y="7358"/>
                    <a:pt x="4754" y="7349"/>
                    <a:pt x="4761" y="7340"/>
                  </a:cubicBezTo>
                  <a:lnTo>
                    <a:pt x="4761" y="7340"/>
                  </a:lnTo>
                  <a:cubicBezTo>
                    <a:pt x="4745" y="7346"/>
                    <a:pt x="4729" y="7351"/>
                    <a:pt x="4712" y="7355"/>
                  </a:cubicBezTo>
                  <a:lnTo>
                    <a:pt x="4712" y="7355"/>
                  </a:lnTo>
                  <a:cubicBezTo>
                    <a:pt x="4641" y="7306"/>
                    <a:pt x="4687" y="7276"/>
                    <a:pt x="4730" y="7276"/>
                  </a:cubicBezTo>
                  <a:cubicBezTo>
                    <a:pt x="4765" y="7276"/>
                    <a:pt x="4797" y="7296"/>
                    <a:pt x="4761" y="7340"/>
                  </a:cubicBezTo>
                  <a:lnTo>
                    <a:pt x="4761" y="7340"/>
                  </a:lnTo>
                  <a:cubicBezTo>
                    <a:pt x="4798" y="7327"/>
                    <a:pt x="4834" y="7310"/>
                    <a:pt x="4867" y="7287"/>
                  </a:cubicBezTo>
                  <a:cubicBezTo>
                    <a:pt x="4924" y="7178"/>
                    <a:pt x="5003" y="7135"/>
                    <a:pt x="5087" y="7135"/>
                  </a:cubicBezTo>
                  <a:cubicBezTo>
                    <a:pt x="5350" y="7135"/>
                    <a:pt x="5661" y="7560"/>
                    <a:pt x="5493" y="7716"/>
                  </a:cubicBezTo>
                  <a:lnTo>
                    <a:pt x="5493" y="7716"/>
                  </a:lnTo>
                  <a:cubicBezTo>
                    <a:pt x="5479" y="7688"/>
                    <a:pt x="5424" y="7666"/>
                    <a:pt x="5392" y="7666"/>
                  </a:cubicBezTo>
                  <a:cubicBezTo>
                    <a:pt x="5359" y="7666"/>
                    <a:pt x="5350" y="7689"/>
                    <a:pt x="5433" y="7752"/>
                  </a:cubicBezTo>
                  <a:lnTo>
                    <a:pt x="5433" y="7752"/>
                  </a:lnTo>
                  <a:cubicBezTo>
                    <a:pt x="5410" y="7761"/>
                    <a:pt x="5383" y="7768"/>
                    <a:pt x="5351" y="7771"/>
                  </a:cubicBezTo>
                  <a:cubicBezTo>
                    <a:pt x="5325" y="7789"/>
                    <a:pt x="5300" y="7797"/>
                    <a:pt x="5276" y="7797"/>
                  </a:cubicBezTo>
                  <a:cubicBezTo>
                    <a:pt x="5155" y="7797"/>
                    <a:pt x="5063" y="7600"/>
                    <a:pt x="5007" y="7600"/>
                  </a:cubicBezTo>
                  <a:cubicBezTo>
                    <a:pt x="4994" y="7600"/>
                    <a:pt x="4984" y="7610"/>
                    <a:pt x="4975" y="7636"/>
                  </a:cubicBezTo>
                  <a:cubicBezTo>
                    <a:pt x="5082" y="7959"/>
                    <a:pt x="5002" y="8282"/>
                    <a:pt x="4948" y="8577"/>
                  </a:cubicBezTo>
                  <a:cubicBezTo>
                    <a:pt x="5297" y="8819"/>
                    <a:pt x="5674" y="9061"/>
                    <a:pt x="6077" y="9223"/>
                  </a:cubicBezTo>
                  <a:cubicBezTo>
                    <a:pt x="6169" y="9261"/>
                    <a:pt x="6262" y="9279"/>
                    <a:pt x="6352" y="9279"/>
                  </a:cubicBezTo>
                  <a:cubicBezTo>
                    <a:pt x="6763" y="9279"/>
                    <a:pt x="7121" y="8911"/>
                    <a:pt x="7099" y="8470"/>
                  </a:cubicBezTo>
                  <a:cubicBezTo>
                    <a:pt x="7214" y="8144"/>
                    <a:pt x="6988" y="7996"/>
                    <a:pt x="6722" y="7996"/>
                  </a:cubicBezTo>
                  <a:cubicBezTo>
                    <a:pt x="6614" y="7996"/>
                    <a:pt x="6500" y="8020"/>
                    <a:pt x="6400" y="8067"/>
                  </a:cubicBezTo>
                  <a:cubicBezTo>
                    <a:pt x="6385" y="8048"/>
                    <a:pt x="6370" y="8029"/>
                    <a:pt x="6355" y="8009"/>
                  </a:cubicBezTo>
                  <a:lnTo>
                    <a:pt x="6355" y="8009"/>
                  </a:lnTo>
                  <a:cubicBezTo>
                    <a:pt x="6427" y="7992"/>
                    <a:pt x="6362" y="7917"/>
                    <a:pt x="6325" y="7917"/>
                  </a:cubicBezTo>
                  <a:cubicBezTo>
                    <a:pt x="6315" y="7917"/>
                    <a:pt x="6307" y="7923"/>
                    <a:pt x="6305" y="7936"/>
                  </a:cubicBezTo>
                  <a:lnTo>
                    <a:pt x="6305" y="7936"/>
                  </a:lnTo>
                  <a:cubicBezTo>
                    <a:pt x="6155" y="7713"/>
                    <a:pt x="6007" y="7413"/>
                    <a:pt x="5814" y="7176"/>
                  </a:cubicBezTo>
                  <a:lnTo>
                    <a:pt x="5814" y="7176"/>
                  </a:lnTo>
                  <a:cubicBezTo>
                    <a:pt x="5840" y="7197"/>
                    <a:pt x="5864" y="7206"/>
                    <a:pt x="5883" y="7206"/>
                  </a:cubicBezTo>
                  <a:cubicBezTo>
                    <a:pt x="5965" y="7206"/>
                    <a:pt x="5976" y="7055"/>
                    <a:pt x="5826" y="7055"/>
                  </a:cubicBezTo>
                  <a:cubicBezTo>
                    <a:pt x="5799" y="7055"/>
                    <a:pt x="5766" y="7060"/>
                    <a:pt x="5728" y="7072"/>
                  </a:cubicBezTo>
                  <a:cubicBezTo>
                    <a:pt x="5732" y="7079"/>
                    <a:pt x="5737" y="7086"/>
                    <a:pt x="5741" y="7093"/>
                  </a:cubicBezTo>
                  <a:lnTo>
                    <a:pt x="5741" y="7093"/>
                  </a:lnTo>
                  <a:cubicBezTo>
                    <a:pt x="5687" y="7035"/>
                    <a:pt x="5629" y="6982"/>
                    <a:pt x="5566" y="6937"/>
                  </a:cubicBezTo>
                  <a:cubicBezTo>
                    <a:pt x="5600" y="6785"/>
                    <a:pt x="5677" y="6726"/>
                    <a:pt x="5765" y="6726"/>
                  </a:cubicBezTo>
                  <a:cubicBezTo>
                    <a:pt x="5957" y="6726"/>
                    <a:pt x="6203" y="7004"/>
                    <a:pt x="6185" y="7206"/>
                  </a:cubicBezTo>
                  <a:cubicBezTo>
                    <a:pt x="6007" y="7527"/>
                    <a:pt x="6312" y="7836"/>
                    <a:pt x="6570" y="7836"/>
                  </a:cubicBezTo>
                  <a:cubicBezTo>
                    <a:pt x="6701" y="7836"/>
                    <a:pt x="6821" y="7755"/>
                    <a:pt x="6857" y="7556"/>
                  </a:cubicBezTo>
                  <a:cubicBezTo>
                    <a:pt x="7026" y="7322"/>
                    <a:pt x="6527" y="7173"/>
                    <a:pt x="6533" y="7173"/>
                  </a:cubicBezTo>
                  <a:lnTo>
                    <a:pt x="6533" y="7173"/>
                  </a:lnTo>
                  <a:cubicBezTo>
                    <a:pt x="6534" y="7173"/>
                    <a:pt x="6572" y="7183"/>
                    <a:pt x="6669" y="7206"/>
                  </a:cubicBezTo>
                  <a:cubicBezTo>
                    <a:pt x="6695" y="7210"/>
                    <a:pt x="6720" y="7212"/>
                    <a:pt x="6744" y="7212"/>
                  </a:cubicBezTo>
                  <a:cubicBezTo>
                    <a:pt x="7174" y="7212"/>
                    <a:pt x="7120" y="6543"/>
                    <a:pt x="7018" y="6211"/>
                  </a:cubicBezTo>
                  <a:cubicBezTo>
                    <a:pt x="7050" y="5597"/>
                    <a:pt x="6937" y="4973"/>
                    <a:pt x="6713" y="4392"/>
                  </a:cubicBezTo>
                  <a:lnTo>
                    <a:pt x="6713" y="4392"/>
                  </a:lnTo>
                  <a:cubicBezTo>
                    <a:pt x="6702" y="4396"/>
                    <a:pt x="6680" y="4402"/>
                    <a:pt x="6642" y="4410"/>
                  </a:cubicBezTo>
                  <a:cubicBezTo>
                    <a:pt x="6537" y="4410"/>
                    <a:pt x="6671" y="4387"/>
                    <a:pt x="6711" y="4386"/>
                  </a:cubicBezTo>
                  <a:lnTo>
                    <a:pt x="6711" y="4386"/>
                  </a:lnTo>
                  <a:cubicBezTo>
                    <a:pt x="6562" y="4003"/>
                    <a:pt x="6366" y="3638"/>
                    <a:pt x="6131" y="3308"/>
                  </a:cubicBezTo>
                  <a:cubicBezTo>
                    <a:pt x="6054" y="3223"/>
                    <a:pt x="5981" y="3135"/>
                    <a:pt x="5912" y="3045"/>
                  </a:cubicBezTo>
                  <a:lnTo>
                    <a:pt x="5912" y="3045"/>
                  </a:lnTo>
                  <a:cubicBezTo>
                    <a:pt x="5913" y="3055"/>
                    <a:pt x="5893" y="3066"/>
                    <a:pt x="5835" y="3066"/>
                  </a:cubicBezTo>
                  <a:lnTo>
                    <a:pt x="5808" y="3039"/>
                  </a:lnTo>
                  <a:cubicBezTo>
                    <a:pt x="5822" y="3025"/>
                    <a:pt x="5840" y="3020"/>
                    <a:pt x="5858" y="3020"/>
                  </a:cubicBezTo>
                  <a:cubicBezTo>
                    <a:pt x="5876" y="3020"/>
                    <a:pt x="5892" y="3025"/>
                    <a:pt x="5903" y="3032"/>
                  </a:cubicBezTo>
                  <a:lnTo>
                    <a:pt x="5903" y="3032"/>
                  </a:lnTo>
                  <a:cubicBezTo>
                    <a:pt x="5492" y="2494"/>
                    <a:pt x="5194" y="1871"/>
                    <a:pt x="4760" y="1345"/>
                  </a:cubicBezTo>
                  <a:cubicBezTo>
                    <a:pt x="4356" y="969"/>
                    <a:pt x="3926" y="592"/>
                    <a:pt x="3469" y="296"/>
                  </a:cubicBezTo>
                  <a:cubicBezTo>
                    <a:pt x="3293" y="164"/>
                    <a:pt x="3096" y="130"/>
                    <a:pt x="2892" y="130"/>
                  </a:cubicBezTo>
                  <a:cubicBezTo>
                    <a:pt x="2679" y="130"/>
                    <a:pt x="2458" y="167"/>
                    <a:pt x="2245" y="167"/>
                  </a:cubicBezTo>
                  <a:cubicBezTo>
                    <a:pt x="2041" y="167"/>
                    <a:pt x="1844" y="133"/>
                    <a:pt x="1668" y="1"/>
                  </a:cubicBezTo>
                  <a:close/>
                </a:path>
              </a:pathLst>
            </a:custGeom>
            <a:solidFill>
              <a:srgbClr val="A6CEE3"/>
            </a:solidFill>
            <a:ln w="675" cap="flat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3231600" y="1328675"/>
              <a:ext cx="358950" cy="353250"/>
            </a:xfrm>
            <a:custGeom>
              <a:avLst/>
              <a:gdLst/>
              <a:ahLst/>
              <a:cxnLst/>
              <a:rect l="l" t="t" r="r" b="b"/>
              <a:pathLst>
                <a:path w="14358" h="14130" extrusionOk="0">
                  <a:moveTo>
                    <a:pt x="3128" y="7320"/>
                  </a:moveTo>
                  <a:cubicBezTo>
                    <a:pt x="3158" y="7320"/>
                    <a:pt x="3214" y="7358"/>
                    <a:pt x="3307" y="7462"/>
                  </a:cubicBezTo>
                  <a:cubicBezTo>
                    <a:pt x="3301" y="7585"/>
                    <a:pt x="3276" y="7630"/>
                    <a:pt x="3245" y="7630"/>
                  </a:cubicBezTo>
                  <a:cubicBezTo>
                    <a:pt x="3209" y="7630"/>
                    <a:pt x="3165" y="7571"/>
                    <a:pt x="3135" y="7504"/>
                  </a:cubicBezTo>
                  <a:lnTo>
                    <a:pt x="3135" y="7504"/>
                  </a:lnTo>
                  <a:cubicBezTo>
                    <a:pt x="3163" y="7529"/>
                    <a:pt x="3183" y="7539"/>
                    <a:pt x="3198" y="7539"/>
                  </a:cubicBezTo>
                  <a:cubicBezTo>
                    <a:pt x="3257" y="7539"/>
                    <a:pt x="3216" y="7371"/>
                    <a:pt x="3171" y="7371"/>
                  </a:cubicBezTo>
                  <a:cubicBezTo>
                    <a:pt x="3153" y="7371"/>
                    <a:pt x="3135" y="7398"/>
                    <a:pt x="3122" y="7472"/>
                  </a:cubicBezTo>
                  <a:lnTo>
                    <a:pt x="3122" y="7472"/>
                  </a:lnTo>
                  <a:cubicBezTo>
                    <a:pt x="3093" y="7395"/>
                    <a:pt x="3085" y="7320"/>
                    <a:pt x="3128" y="7320"/>
                  </a:cubicBezTo>
                  <a:close/>
                  <a:moveTo>
                    <a:pt x="35" y="0"/>
                  </a:moveTo>
                  <a:cubicBezTo>
                    <a:pt x="21" y="0"/>
                    <a:pt x="9" y="5"/>
                    <a:pt x="0" y="14"/>
                  </a:cubicBezTo>
                  <a:cubicBezTo>
                    <a:pt x="1129" y="1063"/>
                    <a:pt x="1775" y="2514"/>
                    <a:pt x="2823" y="3644"/>
                  </a:cubicBezTo>
                  <a:cubicBezTo>
                    <a:pt x="3441" y="4128"/>
                    <a:pt x="3845" y="4854"/>
                    <a:pt x="3899" y="5660"/>
                  </a:cubicBezTo>
                  <a:cubicBezTo>
                    <a:pt x="3986" y="5969"/>
                    <a:pt x="3965" y="6070"/>
                    <a:pt x="3880" y="6070"/>
                  </a:cubicBezTo>
                  <a:cubicBezTo>
                    <a:pt x="3717" y="6070"/>
                    <a:pt x="3319" y="5707"/>
                    <a:pt x="2972" y="5707"/>
                  </a:cubicBezTo>
                  <a:cubicBezTo>
                    <a:pt x="2882" y="5707"/>
                    <a:pt x="2794" y="5732"/>
                    <a:pt x="2716" y="5795"/>
                  </a:cubicBezTo>
                  <a:cubicBezTo>
                    <a:pt x="1909" y="6440"/>
                    <a:pt x="2527" y="7515"/>
                    <a:pt x="3065" y="8134"/>
                  </a:cubicBezTo>
                  <a:cubicBezTo>
                    <a:pt x="3199" y="8447"/>
                    <a:pt x="3505" y="8588"/>
                    <a:pt x="3821" y="8588"/>
                  </a:cubicBezTo>
                  <a:cubicBezTo>
                    <a:pt x="4265" y="8588"/>
                    <a:pt x="4727" y="8309"/>
                    <a:pt x="4759" y="7838"/>
                  </a:cubicBezTo>
                  <a:cubicBezTo>
                    <a:pt x="4356" y="6951"/>
                    <a:pt x="5324" y="6305"/>
                    <a:pt x="6103" y="6252"/>
                  </a:cubicBezTo>
                  <a:cubicBezTo>
                    <a:pt x="6262" y="6191"/>
                    <a:pt x="6425" y="6163"/>
                    <a:pt x="6585" y="6163"/>
                  </a:cubicBezTo>
                  <a:cubicBezTo>
                    <a:pt x="7213" y="6163"/>
                    <a:pt x="7815" y="6588"/>
                    <a:pt x="8093" y="7166"/>
                  </a:cubicBezTo>
                  <a:cubicBezTo>
                    <a:pt x="8630" y="8322"/>
                    <a:pt x="7797" y="9639"/>
                    <a:pt x="8281" y="10849"/>
                  </a:cubicBezTo>
                  <a:cubicBezTo>
                    <a:pt x="8604" y="11844"/>
                    <a:pt x="9760" y="12005"/>
                    <a:pt x="10539" y="12489"/>
                  </a:cubicBezTo>
                  <a:cubicBezTo>
                    <a:pt x="11507" y="13511"/>
                    <a:pt x="13013" y="13511"/>
                    <a:pt x="14196" y="14129"/>
                  </a:cubicBezTo>
                  <a:cubicBezTo>
                    <a:pt x="14223" y="14102"/>
                    <a:pt x="14357" y="14102"/>
                    <a:pt x="14330" y="14022"/>
                  </a:cubicBezTo>
                  <a:cubicBezTo>
                    <a:pt x="13336" y="13511"/>
                    <a:pt x="12233" y="13323"/>
                    <a:pt x="11238" y="12812"/>
                  </a:cubicBezTo>
                  <a:cubicBezTo>
                    <a:pt x="10539" y="12220"/>
                    <a:pt x="9625" y="11978"/>
                    <a:pt x="8872" y="11468"/>
                  </a:cubicBezTo>
                  <a:cubicBezTo>
                    <a:pt x="8066" y="10822"/>
                    <a:pt x="8173" y="9666"/>
                    <a:pt x="8389" y="8779"/>
                  </a:cubicBezTo>
                  <a:cubicBezTo>
                    <a:pt x="8630" y="7730"/>
                    <a:pt x="8147" y="6467"/>
                    <a:pt x="7125" y="6010"/>
                  </a:cubicBezTo>
                  <a:cubicBezTo>
                    <a:pt x="6970" y="5944"/>
                    <a:pt x="6820" y="5917"/>
                    <a:pt x="6673" y="5917"/>
                  </a:cubicBezTo>
                  <a:cubicBezTo>
                    <a:pt x="5980" y="5917"/>
                    <a:pt x="5362" y="6525"/>
                    <a:pt x="4651" y="6547"/>
                  </a:cubicBezTo>
                  <a:cubicBezTo>
                    <a:pt x="3683" y="6386"/>
                    <a:pt x="4221" y="5096"/>
                    <a:pt x="3764" y="4504"/>
                  </a:cubicBezTo>
                  <a:cubicBezTo>
                    <a:pt x="2662" y="3509"/>
                    <a:pt x="1909" y="2192"/>
                    <a:pt x="995" y="1009"/>
                  </a:cubicBezTo>
                  <a:cubicBezTo>
                    <a:pt x="795" y="784"/>
                    <a:pt x="222" y="0"/>
                    <a:pt x="35" y="0"/>
                  </a:cubicBezTo>
                  <a:close/>
                </a:path>
              </a:pathLst>
            </a:custGeom>
            <a:solidFill>
              <a:srgbClr val="A6C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3825100" y="3987350"/>
              <a:ext cx="238625" cy="372025"/>
            </a:xfrm>
            <a:custGeom>
              <a:avLst/>
              <a:gdLst/>
              <a:ahLst/>
              <a:cxnLst/>
              <a:rect l="l" t="t" r="r" b="b"/>
              <a:pathLst>
                <a:path w="9545" h="14881" extrusionOk="0">
                  <a:moveTo>
                    <a:pt x="4500" y="770"/>
                  </a:moveTo>
                  <a:cubicBezTo>
                    <a:pt x="4504" y="770"/>
                    <a:pt x="4509" y="773"/>
                    <a:pt x="4517" y="781"/>
                  </a:cubicBezTo>
                  <a:cubicBezTo>
                    <a:pt x="4517" y="781"/>
                    <a:pt x="4517" y="808"/>
                    <a:pt x="4517" y="835"/>
                  </a:cubicBezTo>
                  <a:cubicBezTo>
                    <a:pt x="4490" y="835"/>
                    <a:pt x="4490" y="835"/>
                    <a:pt x="4490" y="808"/>
                  </a:cubicBezTo>
                  <a:cubicBezTo>
                    <a:pt x="4490" y="789"/>
                    <a:pt x="4490" y="770"/>
                    <a:pt x="4500" y="770"/>
                  </a:cubicBezTo>
                  <a:close/>
                  <a:moveTo>
                    <a:pt x="6910" y="1023"/>
                  </a:moveTo>
                  <a:cubicBezTo>
                    <a:pt x="6910" y="1023"/>
                    <a:pt x="6910" y="1023"/>
                    <a:pt x="6910" y="1050"/>
                  </a:cubicBezTo>
                  <a:cubicBezTo>
                    <a:pt x="6910" y="1050"/>
                    <a:pt x="6883" y="1077"/>
                    <a:pt x="6883" y="1077"/>
                  </a:cubicBezTo>
                  <a:cubicBezTo>
                    <a:pt x="6856" y="1077"/>
                    <a:pt x="6856" y="1050"/>
                    <a:pt x="6883" y="1050"/>
                  </a:cubicBezTo>
                  <a:cubicBezTo>
                    <a:pt x="6883" y="1023"/>
                    <a:pt x="6883" y="1023"/>
                    <a:pt x="6910" y="1023"/>
                  </a:cubicBezTo>
                  <a:close/>
                  <a:moveTo>
                    <a:pt x="4490" y="881"/>
                  </a:moveTo>
                  <a:cubicBezTo>
                    <a:pt x="4496" y="881"/>
                    <a:pt x="4488" y="909"/>
                    <a:pt x="4464" y="969"/>
                  </a:cubicBezTo>
                  <a:cubicBezTo>
                    <a:pt x="4437" y="1023"/>
                    <a:pt x="4410" y="1077"/>
                    <a:pt x="4383" y="1104"/>
                  </a:cubicBezTo>
                  <a:cubicBezTo>
                    <a:pt x="4377" y="1110"/>
                    <a:pt x="4372" y="1114"/>
                    <a:pt x="4369" y="1114"/>
                  </a:cubicBezTo>
                  <a:cubicBezTo>
                    <a:pt x="4359" y="1114"/>
                    <a:pt x="4369" y="1078"/>
                    <a:pt x="4410" y="996"/>
                  </a:cubicBezTo>
                  <a:cubicBezTo>
                    <a:pt x="4454" y="922"/>
                    <a:pt x="4482" y="881"/>
                    <a:pt x="4490" y="881"/>
                  </a:cubicBezTo>
                  <a:close/>
                  <a:moveTo>
                    <a:pt x="3496" y="136"/>
                  </a:moveTo>
                  <a:cubicBezTo>
                    <a:pt x="3469" y="136"/>
                    <a:pt x="3469" y="136"/>
                    <a:pt x="3469" y="163"/>
                  </a:cubicBezTo>
                  <a:cubicBezTo>
                    <a:pt x="3496" y="190"/>
                    <a:pt x="3523" y="270"/>
                    <a:pt x="3523" y="324"/>
                  </a:cubicBezTo>
                  <a:cubicBezTo>
                    <a:pt x="3603" y="539"/>
                    <a:pt x="3711" y="701"/>
                    <a:pt x="3953" y="942"/>
                  </a:cubicBezTo>
                  <a:cubicBezTo>
                    <a:pt x="4087" y="1077"/>
                    <a:pt x="4168" y="1158"/>
                    <a:pt x="4195" y="1158"/>
                  </a:cubicBezTo>
                  <a:cubicBezTo>
                    <a:pt x="4195" y="1158"/>
                    <a:pt x="4222" y="1158"/>
                    <a:pt x="4222" y="1131"/>
                  </a:cubicBezTo>
                  <a:cubicBezTo>
                    <a:pt x="4248" y="1104"/>
                    <a:pt x="4248" y="1104"/>
                    <a:pt x="3926" y="781"/>
                  </a:cubicBezTo>
                  <a:cubicBezTo>
                    <a:pt x="3791" y="620"/>
                    <a:pt x="3684" y="485"/>
                    <a:pt x="3603" y="297"/>
                  </a:cubicBezTo>
                  <a:cubicBezTo>
                    <a:pt x="3549" y="217"/>
                    <a:pt x="3496" y="136"/>
                    <a:pt x="3496" y="136"/>
                  </a:cubicBezTo>
                  <a:close/>
                  <a:moveTo>
                    <a:pt x="6776" y="1098"/>
                  </a:moveTo>
                  <a:cubicBezTo>
                    <a:pt x="6779" y="1098"/>
                    <a:pt x="6779" y="1100"/>
                    <a:pt x="6776" y="1104"/>
                  </a:cubicBezTo>
                  <a:cubicBezTo>
                    <a:pt x="6776" y="1104"/>
                    <a:pt x="6668" y="1158"/>
                    <a:pt x="6534" y="1211"/>
                  </a:cubicBezTo>
                  <a:cubicBezTo>
                    <a:pt x="6603" y="1165"/>
                    <a:pt x="6753" y="1098"/>
                    <a:pt x="6776" y="1098"/>
                  </a:cubicBezTo>
                  <a:close/>
                  <a:moveTo>
                    <a:pt x="4325" y="1156"/>
                  </a:moveTo>
                  <a:cubicBezTo>
                    <a:pt x="4327" y="1156"/>
                    <a:pt x="4328" y="1156"/>
                    <a:pt x="4329" y="1158"/>
                  </a:cubicBezTo>
                  <a:cubicBezTo>
                    <a:pt x="4356" y="1158"/>
                    <a:pt x="4329" y="1238"/>
                    <a:pt x="4275" y="1319"/>
                  </a:cubicBezTo>
                  <a:cubicBezTo>
                    <a:pt x="4221" y="1483"/>
                    <a:pt x="4203" y="1536"/>
                    <a:pt x="4197" y="1536"/>
                  </a:cubicBezTo>
                  <a:cubicBezTo>
                    <a:pt x="4195" y="1536"/>
                    <a:pt x="4195" y="1524"/>
                    <a:pt x="4195" y="1507"/>
                  </a:cubicBezTo>
                  <a:cubicBezTo>
                    <a:pt x="4195" y="1430"/>
                    <a:pt x="4293" y="1156"/>
                    <a:pt x="4325" y="1156"/>
                  </a:cubicBezTo>
                  <a:close/>
                  <a:moveTo>
                    <a:pt x="6211" y="1426"/>
                  </a:moveTo>
                  <a:cubicBezTo>
                    <a:pt x="6211" y="1426"/>
                    <a:pt x="6211" y="1426"/>
                    <a:pt x="6184" y="1480"/>
                  </a:cubicBezTo>
                  <a:cubicBezTo>
                    <a:pt x="6153" y="1527"/>
                    <a:pt x="6131" y="1556"/>
                    <a:pt x="6123" y="1556"/>
                  </a:cubicBezTo>
                  <a:cubicBezTo>
                    <a:pt x="6117" y="1556"/>
                    <a:pt x="6119" y="1541"/>
                    <a:pt x="6130" y="1507"/>
                  </a:cubicBezTo>
                  <a:cubicBezTo>
                    <a:pt x="6157" y="1453"/>
                    <a:pt x="6184" y="1426"/>
                    <a:pt x="6211" y="1426"/>
                  </a:cubicBezTo>
                  <a:close/>
                  <a:moveTo>
                    <a:pt x="4168" y="1695"/>
                  </a:moveTo>
                  <a:cubicBezTo>
                    <a:pt x="4168" y="1722"/>
                    <a:pt x="4168" y="1749"/>
                    <a:pt x="4168" y="1776"/>
                  </a:cubicBezTo>
                  <a:cubicBezTo>
                    <a:pt x="4141" y="1776"/>
                    <a:pt x="4141" y="1776"/>
                    <a:pt x="4141" y="1722"/>
                  </a:cubicBezTo>
                  <a:cubicBezTo>
                    <a:pt x="4141" y="1695"/>
                    <a:pt x="4141" y="1695"/>
                    <a:pt x="4168" y="1695"/>
                  </a:cubicBezTo>
                  <a:close/>
                  <a:moveTo>
                    <a:pt x="5136" y="1776"/>
                  </a:moveTo>
                  <a:lnTo>
                    <a:pt x="5136" y="1776"/>
                  </a:lnTo>
                  <a:cubicBezTo>
                    <a:pt x="5109" y="1803"/>
                    <a:pt x="5082" y="1857"/>
                    <a:pt x="5055" y="1857"/>
                  </a:cubicBezTo>
                  <a:cubicBezTo>
                    <a:pt x="5055" y="1857"/>
                    <a:pt x="5055" y="1830"/>
                    <a:pt x="5136" y="1776"/>
                  </a:cubicBezTo>
                  <a:close/>
                  <a:moveTo>
                    <a:pt x="3119" y="1292"/>
                  </a:moveTo>
                  <a:lnTo>
                    <a:pt x="3119" y="1292"/>
                  </a:lnTo>
                  <a:cubicBezTo>
                    <a:pt x="3334" y="1426"/>
                    <a:pt x="3496" y="1695"/>
                    <a:pt x="3523" y="1910"/>
                  </a:cubicBezTo>
                  <a:cubicBezTo>
                    <a:pt x="3523" y="1964"/>
                    <a:pt x="3523" y="2018"/>
                    <a:pt x="3523" y="2018"/>
                  </a:cubicBezTo>
                  <a:cubicBezTo>
                    <a:pt x="3523" y="2018"/>
                    <a:pt x="3496" y="1964"/>
                    <a:pt x="3496" y="1910"/>
                  </a:cubicBezTo>
                  <a:cubicBezTo>
                    <a:pt x="3442" y="1722"/>
                    <a:pt x="3334" y="1534"/>
                    <a:pt x="3200" y="1373"/>
                  </a:cubicBezTo>
                  <a:cubicBezTo>
                    <a:pt x="3164" y="1337"/>
                    <a:pt x="3137" y="1310"/>
                    <a:pt x="3119" y="1292"/>
                  </a:cubicBezTo>
                  <a:close/>
                  <a:moveTo>
                    <a:pt x="4974" y="1937"/>
                  </a:moveTo>
                  <a:cubicBezTo>
                    <a:pt x="4947" y="1964"/>
                    <a:pt x="4921" y="2045"/>
                    <a:pt x="4894" y="2072"/>
                  </a:cubicBezTo>
                  <a:cubicBezTo>
                    <a:pt x="4867" y="2125"/>
                    <a:pt x="4840" y="2179"/>
                    <a:pt x="4840" y="2206"/>
                  </a:cubicBezTo>
                  <a:cubicBezTo>
                    <a:pt x="4821" y="2225"/>
                    <a:pt x="4815" y="2244"/>
                    <a:pt x="4814" y="2244"/>
                  </a:cubicBezTo>
                  <a:cubicBezTo>
                    <a:pt x="4813" y="2244"/>
                    <a:pt x="4813" y="2241"/>
                    <a:pt x="4813" y="2233"/>
                  </a:cubicBezTo>
                  <a:cubicBezTo>
                    <a:pt x="4813" y="2179"/>
                    <a:pt x="4894" y="2018"/>
                    <a:pt x="4947" y="1964"/>
                  </a:cubicBezTo>
                  <a:cubicBezTo>
                    <a:pt x="4959" y="1953"/>
                    <a:pt x="4968" y="1944"/>
                    <a:pt x="4974" y="1937"/>
                  </a:cubicBezTo>
                  <a:close/>
                  <a:moveTo>
                    <a:pt x="7340" y="808"/>
                  </a:moveTo>
                  <a:cubicBezTo>
                    <a:pt x="7313" y="835"/>
                    <a:pt x="6937" y="996"/>
                    <a:pt x="6910" y="996"/>
                  </a:cubicBezTo>
                  <a:cubicBezTo>
                    <a:pt x="6883" y="996"/>
                    <a:pt x="6803" y="1023"/>
                    <a:pt x="6534" y="1158"/>
                  </a:cubicBezTo>
                  <a:cubicBezTo>
                    <a:pt x="6399" y="1211"/>
                    <a:pt x="6265" y="1292"/>
                    <a:pt x="6157" y="1400"/>
                  </a:cubicBezTo>
                  <a:cubicBezTo>
                    <a:pt x="6077" y="1480"/>
                    <a:pt x="6050" y="1507"/>
                    <a:pt x="6023" y="1668"/>
                  </a:cubicBezTo>
                  <a:cubicBezTo>
                    <a:pt x="5969" y="1830"/>
                    <a:pt x="5915" y="2206"/>
                    <a:pt x="5915" y="2260"/>
                  </a:cubicBezTo>
                  <a:cubicBezTo>
                    <a:pt x="5942" y="2287"/>
                    <a:pt x="5942" y="2287"/>
                    <a:pt x="5969" y="2287"/>
                  </a:cubicBezTo>
                  <a:cubicBezTo>
                    <a:pt x="5996" y="2287"/>
                    <a:pt x="6023" y="2260"/>
                    <a:pt x="6023" y="2099"/>
                  </a:cubicBezTo>
                  <a:cubicBezTo>
                    <a:pt x="6050" y="1937"/>
                    <a:pt x="6104" y="1722"/>
                    <a:pt x="6130" y="1642"/>
                  </a:cubicBezTo>
                  <a:cubicBezTo>
                    <a:pt x="6211" y="1480"/>
                    <a:pt x="6426" y="1319"/>
                    <a:pt x="6776" y="1158"/>
                  </a:cubicBezTo>
                  <a:cubicBezTo>
                    <a:pt x="7018" y="1050"/>
                    <a:pt x="7394" y="835"/>
                    <a:pt x="7367" y="808"/>
                  </a:cubicBezTo>
                  <a:close/>
                  <a:moveTo>
                    <a:pt x="6507" y="2314"/>
                  </a:moveTo>
                  <a:cubicBezTo>
                    <a:pt x="6668" y="2314"/>
                    <a:pt x="6695" y="2314"/>
                    <a:pt x="6803" y="2367"/>
                  </a:cubicBezTo>
                  <a:cubicBezTo>
                    <a:pt x="6856" y="2394"/>
                    <a:pt x="6910" y="2448"/>
                    <a:pt x="6937" y="2475"/>
                  </a:cubicBezTo>
                  <a:cubicBezTo>
                    <a:pt x="6967" y="2519"/>
                    <a:pt x="6980" y="2539"/>
                    <a:pt x="6977" y="2539"/>
                  </a:cubicBezTo>
                  <a:cubicBezTo>
                    <a:pt x="6975" y="2539"/>
                    <a:pt x="6961" y="2526"/>
                    <a:pt x="6937" y="2502"/>
                  </a:cubicBezTo>
                  <a:cubicBezTo>
                    <a:pt x="6856" y="2394"/>
                    <a:pt x="6695" y="2341"/>
                    <a:pt x="6507" y="2341"/>
                  </a:cubicBezTo>
                  <a:lnTo>
                    <a:pt x="6319" y="2314"/>
                  </a:lnTo>
                  <a:close/>
                  <a:moveTo>
                    <a:pt x="4974" y="2394"/>
                  </a:moveTo>
                  <a:cubicBezTo>
                    <a:pt x="5001" y="2448"/>
                    <a:pt x="5001" y="2556"/>
                    <a:pt x="4974" y="2609"/>
                  </a:cubicBezTo>
                  <a:cubicBezTo>
                    <a:pt x="4974" y="2587"/>
                    <a:pt x="4974" y="2560"/>
                    <a:pt x="4974" y="2529"/>
                  </a:cubicBezTo>
                  <a:cubicBezTo>
                    <a:pt x="4974" y="2468"/>
                    <a:pt x="4974" y="2424"/>
                    <a:pt x="4974" y="2394"/>
                  </a:cubicBezTo>
                  <a:close/>
                  <a:moveTo>
                    <a:pt x="3576" y="2448"/>
                  </a:moveTo>
                  <a:cubicBezTo>
                    <a:pt x="3576" y="2448"/>
                    <a:pt x="3603" y="2475"/>
                    <a:pt x="3630" y="2529"/>
                  </a:cubicBezTo>
                  <a:cubicBezTo>
                    <a:pt x="3657" y="2583"/>
                    <a:pt x="3711" y="2636"/>
                    <a:pt x="3764" y="2636"/>
                  </a:cubicBezTo>
                  <a:cubicBezTo>
                    <a:pt x="3791" y="2663"/>
                    <a:pt x="3818" y="2690"/>
                    <a:pt x="3818" y="2690"/>
                  </a:cubicBezTo>
                  <a:cubicBezTo>
                    <a:pt x="3832" y="2704"/>
                    <a:pt x="3838" y="2710"/>
                    <a:pt x="3832" y="2710"/>
                  </a:cubicBezTo>
                  <a:cubicBezTo>
                    <a:pt x="3825" y="2710"/>
                    <a:pt x="3805" y="2704"/>
                    <a:pt x="3764" y="2690"/>
                  </a:cubicBezTo>
                  <a:cubicBezTo>
                    <a:pt x="3684" y="2636"/>
                    <a:pt x="3576" y="2502"/>
                    <a:pt x="3576" y="2448"/>
                  </a:cubicBezTo>
                  <a:close/>
                  <a:moveTo>
                    <a:pt x="3886" y="2740"/>
                  </a:moveTo>
                  <a:cubicBezTo>
                    <a:pt x="3938" y="2740"/>
                    <a:pt x="4087" y="2827"/>
                    <a:pt x="4087" y="2851"/>
                  </a:cubicBezTo>
                  <a:cubicBezTo>
                    <a:pt x="4104" y="2885"/>
                    <a:pt x="4110" y="2908"/>
                    <a:pt x="4106" y="2908"/>
                  </a:cubicBezTo>
                  <a:cubicBezTo>
                    <a:pt x="4104" y="2908"/>
                    <a:pt x="4097" y="2899"/>
                    <a:pt x="4087" y="2878"/>
                  </a:cubicBezTo>
                  <a:cubicBezTo>
                    <a:pt x="4087" y="2878"/>
                    <a:pt x="4033" y="2851"/>
                    <a:pt x="3980" y="2825"/>
                  </a:cubicBezTo>
                  <a:cubicBezTo>
                    <a:pt x="3926" y="2771"/>
                    <a:pt x="3872" y="2744"/>
                    <a:pt x="3872" y="2744"/>
                  </a:cubicBezTo>
                  <a:cubicBezTo>
                    <a:pt x="3875" y="2741"/>
                    <a:pt x="3880" y="2740"/>
                    <a:pt x="3886" y="2740"/>
                  </a:cubicBezTo>
                  <a:close/>
                  <a:moveTo>
                    <a:pt x="7034" y="2630"/>
                  </a:moveTo>
                  <a:cubicBezTo>
                    <a:pt x="7037" y="2630"/>
                    <a:pt x="7041" y="2632"/>
                    <a:pt x="7045" y="2636"/>
                  </a:cubicBezTo>
                  <a:cubicBezTo>
                    <a:pt x="7045" y="2663"/>
                    <a:pt x="7071" y="2744"/>
                    <a:pt x="7071" y="2825"/>
                  </a:cubicBezTo>
                  <a:cubicBezTo>
                    <a:pt x="7071" y="2923"/>
                    <a:pt x="7071" y="2981"/>
                    <a:pt x="7065" y="2981"/>
                  </a:cubicBezTo>
                  <a:cubicBezTo>
                    <a:pt x="7061" y="2981"/>
                    <a:pt x="7055" y="2958"/>
                    <a:pt x="7045" y="2905"/>
                  </a:cubicBezTo>
                  <a:cubicBezTo>
                    <a:pt x="7022" y="2700"/>
                    <a:pt x="7018" y="2630"/>
                    <a:pt x="7034" y="2630"/>
                  </a:cubicBezTo>
                  <a:close/>
                  <a:moveTo>
                    <a:pt x="8869" y="1594"/>
                  </a:moveTo>
                  <a:cubicBezTo>
                    <a:pt x="8866" y="1594"/>
                    <a:pt x="8859" y="1601"/>
                    <a:pt x="8846" y="1615"/>
                  </a:cubicBezTo>
                  <a:cubicBezTo>
                    <a:pt x="8819" y="1615"/>
                    <a:pt x="8685" y="1642"/>
                    <a:pt x="8550" y="1668"/>
                  </a:cubicBezTo>
                  <a:cubicBezTo>
                    <a:pt x="8335" y="1695"/>
                    <a:pt x="8281" y="1722"/>
                    <a:pt x="8174" y="1776"/>
                  </a:cubicBezTo>
                  <a:cubicBezTo>
                    <a:pt x="8093" y="1830"/>
                    <a:pt x="7986" y="1937"/>
                    <a:pt x="7932" y="1991"/>
                  </a:cubicBezTo>
                  <a:cubicBezTo>
                    <a:pt x="7824" y="2099"/>
                    <a:pt x="7744" y="2179"/>
                    <a:pt x="7475" y="2556"/>
                  </a:cubicBezTo>
                  <a:cubicBezTo>
                    <a:pt x="7421" y="2663"/>
                    <a:pt x="7340" y="2771"/>
                    <a:pt x="7287" y="2851"/>
                  </a:cubicBezTo>
                  <a:cubicBezTo>
                    <a:pt x="7233" y="2905"/>
                    <a:pt x="7206" y="2959"/>
                    <a:pt x="7206" y="2959"/>
                  </a:cubicBezTo>
                  <a:cubicBezTo>
                    <a:pt x="7206" y="2959"/>
                    <a:pt x="7233" y="2986"/>
                    <a:pt x="7233" y="2986"/>
                  </a:cubicBezTo>
                  <a:lnTo>
                    <a:pt x="7233" y="3013"/>
                  </a:lnTo>
                  <a:cubicBezTo>
                    <a:pt x="7233" y="3013"/>
                    <a:pt x="7233" y="3040"/>
                    <a:pt x="7260" y="3040"/>
                  </a:cubicBezTo>
                  <a:cubicBezTo>
                    <a:pt x="7287" y="3040"/>
                    <a:pt x="7448" y="2798"/>
                    <a:pt x="7636" y="2529"/>
                  </a:cubicBezTo>
                  <a:cubicBezTo>
                    <a:pt x="7959" y="2018"/>
                    <a:pt x="8093" y="1884"/>
                    <a:pt x="8416" y="1776"/>
                  </a:cubicBezTo>
                  <a:cubicBezTo>
                    <a:pt x="8496" y="1749"/>
                    <a:pt x="8604" y="1722"/>
                    <a:pt x="8658" y="1695"/>
                  </a:cubicBezTo>
                  <a:cubicBezTo>
                    <a:pt x="8738" y="1668"/>
                    <a:pt x="8792" y="1642"/>
                    <a:pt x="8819" y="1642"/>
                  </a:cubicBezTo>
                  <a:cubicBezTo>
                    <a:pt x="8846" y="1642"/>
                    <a:pt x="8873" y="1642"/>
                    <a:pt x="8873" y="1615"/>
                  </a:cubicBezTo>
                  <a:cubicBezTo>
                    <a:pt x="8873" y="1601"/>
                    <a:pt x="8873" y="1594"/>
                    <a:pt x="8869" y="1594"/>
                  </a:cubicBezTo>
                  <a:close/>
                  <a:moveTo>
                    <a:pt x="4705" y="3066"/>
                  </a:moveTo>
                  <a:cubicBezTo>
                    <a:pt x="4705" y="3066"/>
                    <a:pt x="4705" y="3093"/>
                    <a:pt x="4705" y="3120"/>
                  </a:cubicBezTo>
                  <a:lnTo>
                    <a:pt x="4679" y="3120"/>
                  </a:lnTo>
                  <a:cubicBezTo>
                    <a:pt x="4679" y="3120"/>
                    <a:pt x="4679" y="3093"/>
                    <a:pt x="4705" y="3066"/>
                  </a:cubicBezTo>
                  <a:close/>
                  <a:moveTo>
                    <a:pt x="4386" y="0"/>
                  </a:moveTo>
                  <a:cubicBezTo>
                    <a:pt x="4385" y="0"/>
                    <a:pt x="4384" y="1"/>
                    <a:pt x="4383" y="1"/>
                  </a:cubicBezTo>
                  <a:cubicBezTo>
                    <a:pt x="4383" y="28"/>
                    <a:pt x="4410" y="109"/>
                    <a:pt x="4437" y="243"/>
                  </a:cubicBezTo>
                  <a:cubicBezTo>
                    <a:pt x="4464" y="405"/>
                    <a:pt x="4464" y="485"/>
                    <a:pt x="4464" y="620"/>
                  </a:cubicBezTo>
                  <a:cubicBezTo>
                    <a:pt x="4464" y="808"/>
                    <a:pt x="4437" y="862"/>
                    <a:pt x="4248" y="1184"/>
                  </a:cubicBezTo>
                  <a:cubicBezTo>
                    <a:pt x="4114" y="1453"/>
                    <a:pt x="4060" y="1722"/>
                    <a:pt x="4141" y="2045"/>
                  </a:cubicBezTo>
                  <a:cubicBezTo>
                    <a:pt x="4168" y="2233"/>
                    <a:pt x="4275" y="2583"/>
                    <a:pt x="4383" y="2905"/>
                  </a:cubicBezTo>
                  <a:cubicBezTo>
                    <a:pt x="4437" y="3040"/>
                    <a:pt x="4490" y="3147"/>
                    <a:pt x="4490" y="3147"/>
                  </a:cubicBezTo>
                  <a:cubicBezTo>
                    <a:pt x="4517" y="3147"/>
                    <a:pt x="4544" y="3147"/>
                    <a:pt x="4544" y="3120"/>
                  </a:cubicBezTo>
                  <a:cubicBezTo>
                    <a:pt x="4571" y="3120"/>
                    <a:pt x="4571" y="3066"/>
                    <a:pt x="4464" y="2744"/>
                  </a:cubicBezTo>
                  <a:cubicBezTo>
                    <a:pt x="4248" y="2179"/>
                    <a:pt x="4248" y="2072"/>
                    <a:pt x="4248" y="1776"/>
                  </a:cubicBezTo>
                  <a:cubicBezTo>
                    <a:pt x="4248" y="1561"/>
                    <a:pt x="4248" y="1507"/>
                    <a:pt x="4275" y="1426"/>
                  </a:cubicBezTo>
                  <a:lnTo>
                    <a:pt x="4329" y="1346"/>
                  </a:lnTo>
                  <a:lnTo>
                    <a:pt x="4464" y="1507"/>
                  </a:lnTo>
                  <a:cubicBezTo>
                    <a:pt x="4544" y="1615"/>
                    <a:pt x="4625" y="1749"/>
                    <a:pt x="4679" y="1830"/>
                  </a:cubicBezTo>
                  <a:cubicBezTo>
                    <a:pt x="4738" y="1929"/>
                    <a:pt x="4783" y="1985"/>
                    <a:pt x="4803" y="1985"/>
                  </a:cubicBezTo>
                  <a:cubicBezTo>
                    <a:pt x="4809" y="1985"/>
                    <a:pt x="4813" y="1978"/>
                    <a:pt x="4813" y="1964"/>
                  </a:cubicBezTo>
                  <a:cubicBezTo>
                    <a:pt x="4813" y="1937"/>
                    <a:pt x="4652" y="1695"/>
                    <a:pt x="4571" y="1588"/>
                  </a:cubicBezTo>
                  <a:cubicBezTo>
                    <a:pt x="4517" y="1516"/>
                    <a:pt x="4487" y="1468"/>
                    <a:pt x="4497" y="1468"/>
                  </a:cubicBezTo>
                  <a:cubicBezTo>
                    <a:pt x="4502" y="1468"/>
                    <a:pt x="4517" y="1480"/>
                    <a:pt x="4544" y="1507"/>
                  </a:cubicBezTo>
                  <a:cubicBezTo>
                    <a:pt x="4571" y="1534"/>
                    <a:pt x="4652" y="1642"/>
                    <a:pt x="4705" y="1749"/>
                  </a:cubicBezTo>
                  <a:cubicBezTo>
                    <a:pt x="4786" y="1857"/>
                    <a:pt x="4840" y="1910"/>
                    <a:pt x="4867" y="1910"/>
                  </a:cubicBezTo>
                  <a:cubicBezTo>
                    <a:pt x="4894" y="1910"/>
                    <a:pt x="4894" y="1910"/>
                    <a:pt x="4759" y="1695"/>
                  </a:cubicBezTo>
                  <a:cubicBezTo>
                    <a:pt x="4625" y="1507"/>
                    <a:pt x="4437" y="1292"/>
                    <a:pt x="4383" y="1292"/>
                  </a:cubicBezTo>
                  <a:cubicBezTo>
                    <a:pt x="4383" y="1292"/>
                    <a:pt x="4383" y="1292"/>
                    <a:pt x="4383" y="1319"/>
                  </a:cubicBezTo>
                  <a:cubicBezTo>
                    <a:pt x="4383" y="1319"/>
                    <a:pt x="4383" y="1346"/>
                    <a:pt x="4356" y="1346"/>
                  </a:cubicBezTo>
                  <a:cubicBezTo>
                    <a:pt x="4329" y="1346"/>
                    <a:pt x="4356" y="1238"/>
                    <a:pt x="4437" y="1104"/>
                  </a:cubicBezTo>
                  <a:cubicBezTo>
                    <a:pt x="4544" y="969"/>
                    <a:pt x="4598" y="754"/>
                    <a:pt x="4544" y="539"/>
                  </a:cubicBezTo>
                  <a:cubicBezTo>
                    <a:pt x="4518" y="332"/>
                    <a:pt x="4418" y="0"/>
                    <a:pt x="4386" y="0"/>
                  </a:cubicBezTo>
                  <a:close/>
                  <a:moveTo>
                    <a:pt x="4924" y="3127"/>
                  </a:moveTo>
                  <a:cubicBezTo>
                    <a:pt x="4927" y="3127"/>
                    <a:pt x="4934" y="3134"/>
                    <a:pt x="4947" y="3147"/>
                  </a:cubicBezTo>
                  <a:cubicBezTo>
                    <a:pt x="4947" y="3147"/>
                    <a:pt x="4974" y="3174"/>
                    <a:pt x="4947" y="3174"/>
                  </a:cubicBezTo>
                  <a:cubicBezTo>
                    <a:pt x="4947" y="3182"/>
                    <a:pt x="4945" y="3185"/>
                    <a:pt x="4942" y="3185"/>
                  </a:cubicBezTo>
                  <a:cubicBezTo>
                    <a:pt x="4934" y="3185"/>
                    <a:pt x="4921" y="3166"/>
                    <a:pt x="4921" y="3147"/>
                  </a:cubicBezTo>
                  <a:cubicBezTo>
                    <a:pt x="4921" y="3134"/>
                    <a:pt x="4921" y="3127"/>
                    <a:pt x="4924" y="3127"/>
                  </a:cubicBezTo>
                  <a:close/>
                  <a:moveTo>
                    <a:pt x="5270" y="3282"/>
                  </a:moveTo>
                  <a:cubicBezTo>
                    <a:pt x="5270" y="3308"/>
                    <a:pt x="5270" y="3308"/>
                    <a:pt x="5297" y="3308"/>
                  </a:cubicBezTo>
                  <a:cubicBezTo>
                    <a:pt x="5297" y="3308"/>
                    <a:pt x="5297" y="3308"/>
                    <a:pt x="5297" y="3282"/>
                  </a:cubicBezTo>
                  <a:close/>
                  <a:moveTo>
                    <a:pt x="2174" y="1497"/>
                  </a:moveTo>
                  <a:cubicBezTo>
                    <a:pt x="2177" y="1497"/>
                    <a:pt x="2217" y="1530"/>
                    <a:pt x="2286" y="1588"/>
                  </a:cubicBezTo>
                  <a:cubicBezTo>
                    <a:pt x="2501" y="1722"/>
                    <a:pt x="2689" y="2018"/>
                    <a:pt x="2797" y="2314"/>
                  </a:cubicBezTo>
                  <a:cubicBezTo>
                    <a:pt x="2931" y="2771"/>
                    <a:pt x="2985" y="2959"/>
                    <a:pt x="3092" y="3120"/>
                  </a:cubicBezTo>
                  <a:cubicBezTo>
                    <a:pt x="3160" y="3255"/>
                    <a:pt x="3196" y="3316"/>
                    <a:pt x="3193" y="3316"/>
                  </a:cubicBezTo>
                  <a:cubicBezTo>
                    <a:pt x="3191" y="3316"/>
                    <a:pt x="3176" y="3295"/>
                    <a:pt x="3146" y="3255"/>
                  </a:cubicBezTo>
                  <a:cubicBezTo>
                    <a:pt x="3012" y="3066"/>
                    <a:pt x="2877" y="2744"/>
                    <a:pt x="2797" y="2502"/>
                  </a:cubicBezTo>
                  <a:cubicBezTo>
                    <a:pt x="2797" y="2421"/>
                    <a:pt x="2743" y="2260"/>
                    <a:pt x="2689" y="2125"/>
                  </a:cubicBezTo>
                  <a:cubicBezTo>
                    <a:pt x="2582" y="1910"/>
                    <a:pt x="2582" y="1910"/>
                    <a:pt x="2366" y="1695"/>
                  </a:cubicBezTo>
                  <a:cubicBezTo>
                    <a:pt x="2228" y="1557"/>
                    <a:pt x="2169" y="1497"/>
                    <a:pt x="2174" y="1497"/>
                  </a:cubicBezTo>
                  <a:close/>
                  <a:moveTo>
                    <a:pt x="4248" y="3174"/>
                  </a:moveTo>
                  <a:lnTo>
                    <a:pt x="4275" y="3255"/>
                  </a:lnTo>
                  <a:cubicBezTo>
                    <a:pt x="4275" y="3282"/>
                    <a:pt x="4275" y="3362"/>
                    <a:pt x="4275" y="3416"/>
                  </a:cubicBezTo>
                  <a:cubicBezTo>
                    <a:pt x="4275" y="3389"/>
                    <a:pt x="4248" y="3308"/>
                    <a:pt x="4248" y="3255"/>
                  </a:cubicBezTo>
                  <a:lnTo>
                    <a:pt x="4248" y="3174"/>
                  </a:lnTo>
                  <a:close/>
                  <a:moveTo>
                    <a:pt x="7125" y="3068"/>
                  </a:moveTo>
                  <a:lnTo>
                    <a:pt x="7125" y="3068"/>
                  </a:lnTo>
                  <a:cubicBezTo>
                    <a:pt x="7140" y="3070"/>
                    <a:pt x="7173" y="3077"/>
                    <a:pt x="7206" y="3093"/>
                  </a:cubicBezTo>
                  <a:cubicBezTo>
                    <a:pt x="7260" y="3120"/>
                    <a:pt x="7313" y="3147"/>
                    <a:pt x="7367" y="3174"/>
                  </a:cubicBezTo>
                  <a:cubicBezTo>
                    <a:pt x="7448" y="3174"/>
                    <a:pt x="7475" y="3228"/>
                    <a:pt x="7529" y="3335"/>
                  </a:cubicBezTo>
                  <a:cubicBezTo>
                    <a:pt x="7555" y="3362"/>
                    <a:pt x="7555" y="3443"/>
                    <a:pt x="7555" y="3470"/>
                  </a:cubicBezTo>
                  <a:cubicBezTo>
                    <a:pt x="7542" y="3497"/>
                    <a:pt x="7535" y="3510"/>
                    <a:pt x="7532" y="3510"/>
                  </a:cubicBezTo>
                  <a:cubicBezTo>
                    <a:pt x="7529" y="3510"/>
                    <a:pt x="7529" y="3497"/>
                    <a:pt x="7529" y="3470"/>
                  </a:cubicBezTo>
                  <a:cubicBezTo>
                    <a:pt x="7529" y="3443"/>
                    <a:pt x="7529" y="3389"/>
                    <a:pt x="7502" y="3335"/>
                  </a:cubicBezTo>
                  <a:cubicBezTo>
                    <a:pt x="7475" y="3255"/>
                    <a:pt x="7448" y="3255"/>
                    <a:pt x="7287" y="3174"/>
                  </a:cubicBezTo>
                  <a:cubicBezTo>
                    <a:pt x="7207" y="3121"/>
                    <a:pt x="7128" y="3094"/>
                    <a:pt x="7125" y="3068"/>
                  </a:cubicBezTo>
                  <a:close/>
                  <a:moveTo>
                    <a:pt x="5124" y="3083"/>
                  </a:moveTo>
                  <a:cubicBezTo>
                    <a:pt x="5181" y="3083"/>
                    <a:pt x="5196" y="3114"/>
                    <a:pt x="5136" y="3174"/>
                  </a:cubicBezTo>
                  <a:cubicBezTo>
                    <a:pt x="5109" y="3201"/>
                    <a:pt x="5109" y="3228"/>
                    <a:pt x="5109" y="3255"/>
                  </a:cubicBezTo>
                  <a:cubicBezTo>
                    <a:pt x="5109" y="3255"/>
                    <a:pt x="5082" y="3282"/>
                    <a:pt x="5055" y="3335"/>
                  </a:cubicBezTo>
                  <a:lnTo>
                    <a:pt x="5001" y="3416"/>
                  </a:lnTo>
                  <a:lnTo>
                    <a:pt x="4974" y="3362"/>
                  </a:lnTo>
                  <a:cubicBezTo>
                    <a:pt x="4974" y="3331"/>
                    <a:pt x="4974" y="3318"/>
                    <a:pt x="4969" y="3318"/>
                  </a:cubicBezTo>
                  <a:cubicBezTo>
                    <a:pt x="4965" y="3318"/>
                    <a:pt x="4959" y="3324"/>
                    <a:pt x="4947" y="3335"/>
                  </a:cubicBezTo>
                  <a:cubicBezTo>
                    <a:pt x="4947" y="3362"/>
                    <a:pt x="4921" y="3389"/>
                    <a:pt x="4921" y="3389"/>
                  </a:cubicBezTo>
                  <a:cubicBezTo>
                    <a:pt x="4910" y="3384"/>
                    <a:pt x="4901" y="3382"/>
                    <a:pt x="4893" y="3382"/>
                  </a:cubicBezTo>
                  <a:cubicBezTo>
                    <a:pt x="4859" y="3382"/>
                    <a:pt x="4845" y="3421"/>
                    <a:pt x="4867" y="3443"/>
                  </a:cubicBezTo>
                  <a:cubicBezTo>
                    <a:pt x="4894" y="3470"/>
                    <a:pt x="4894" y="3497"/>
                    <a:pt x="4867" y="3497"/>
                  </a:cubicBezTo>
                  <a:cubicBezTo>
                    <a:pt x="4867" y="3524"/>
                    <a:pt x="4840" y="3550"/>
                    <a:pt x="4840" y="3550"/>
                  </a:cubicBezTo>
                  <a:cubicBezTo>
                    <a:pt x="4840" y="3524"/>
                    <a:pt x="4813" y="3524"/>
                    <a:pt x="4759" y="3524"/>
                  </a:cubicBezTo>
                  <a:cubicBezTo>
                    <a:pt x="4732" y="3524"/>
                    <a:pt x="4705" y="3497"/>
                    <a:pt x="4705" y="3497"/>
                  </a:cubicBezTo>
                  <a:cubicBezTo>
                    <a:pt x="4705" y="3470"/>
                    <a:pt x="4705" y="3443"/>
                    <a:pt x="4679" y="3443"/>
                  </a:cubicBezTo>
                  <a:cubicBezTo>
                    <a:pt x="4652" y="3416"/>
                    <a:pt x="4652" y="3255"/>
                    <a:pt x="4705" y="3201"/>
                  </a:cubicBezTo>
                  <a:cubicBezTo>
                    <a:pt x="4719" y="3187"/>
                    <a:pt x="4726" y="3181"/>
                    <a:pt x="4729" y="3181"/>
                  </a:cubicBezTo>
                  <a:cubicBezTo>
                    <a:pt x="4732" y="3181"/>
                    <a:pt x="4732" y="3187"/>
                    <a:pt x="4732" y="3201"/>
                  </a:cubicBezTo>
                  <a:cubicBezTo>
                    <a:pt x="4732" y="3228"/>
                    <a:pt x="4746" y="3241"/>
                    <a:pt x="4766" y="3241"/>
                  </a:cubicBezTo>
                  <a:cubicBezTo>
                    <a:pt x="4786" y="3241"/>
                    <a:pt x="4813" y="3228"/>
                    <a:pt x="4840" y="3201"/>
                  </a:cubicBezTo>
                  <a:cubicBezTo>
                    <a:pt x="4850" y="3191"/>
                    <a:pt x="4856" y="3185"/>
                    <a:pt x="4860" y="3185"/>
                  </a:cubicBezTo>
                  <a:cubicBezTo>
                    <a:pt x="4867" y="3185"/>
                    <a:pt x="4867" y="3204"/>
                    <a:pt x="4867" y="3255"/>
                  </a:cubicBezTo>
                  <a:cubicBezTo>
                    <a:pt x="4867" y="3308"/>
                    <a:pt x="4894" y="3362"/>
                    <a:pt x="4894" y="3362"/>
                  </a:cubicBezTo>
                  <a:cubicBezTo>
                    <a:pt x="4921" y="3362"/>
                    <a:pt x="4921" y="3335"/>
                    <a:pt x="4921" y="3335"/>
                  </a:cubicBezTo>
                  <a:cubicBezTo>
                    <a:pt x="4921" y="3308"/>
                    <a:pt x="4947" y="3282"/>
                    <a:pt x="4974" y="3282"/>
                  </a:cubicBezTo>
                  <a:cubicBezTo>
                    <a:pt x="5001" y="3282"/>
                    <a:pt x="5001" y="3282"/>
                    <a:pt x="4974" y="3255"/>
                  </a:cubicBezTo>
                  <a:cubicBezTo>
                    <a:pt x="4947" y="3228"/>
                    <a:pt x="4947" y="3228"/>
                    <a:pt x="4974" y="3228"/>
                  </a:cubicBezTo>
                  <a:cubicBezTo>
                    <a:pt x="5001" y="3228"/>
                    <a:pt x="5001" y="3228"/>
                    <a:pt x="5001" y="3174"/>
                  </a:cubicBezTo>
                  <a:cubicBezTo>
                    <a:pt x="4974" y="3120"/>
                    <a:pt x="5001" y="3120"/>
                    <a:pt x="5055" y="3093"/>
                  </a:cubicBezTo>
                  <a:cubicBezTo>
                    <a:pt x="5082" y="3087"/>
                    <a:pt x="5105" y="3083"/>
                    <a:pt x="5124" y="3083"/>
                  </a:cubicBezTo>
                  <a:close/>
                  <a:moveTo>
                    <a:pt x="4571" y="3416"/>
                  </a:moveTo>
                  <a:cubicBezTo>
                    <a:pt x="4571" y="3416"/>
                    <a:pt x="4571" y="3443"/>
                    <a:pt x="4571" y="3470"/>
                  </a:cubicBezTo>
                  <a:cubicBezTo>
                    <a:pt x="4571" y="3530"/>
                    <a:pt x="4556" y="3561"/>
                    <a:pt x="4537" y="3561"/>
                  </a:cubicBezTo>
                  <a:cubicBezTo>
                    <a:pt x="4531" y="3561"/>
                    <a:pt x="4524" y="3557"/>
                    <a:pt x="4517" y="3550"/>
                  </a:cubicBezTo>
                  <a:cubicBezTo>
                    <a:pt x="4517" y="3524"/>
                    <a:pt x="4544" y="3416"/>
                    <a:pt x="4571" y="3416"/>
                  </a:cubicBezTo>
                  <a:close/>
                  <a:moveTo>
                    <a:pt x="5969" y="2556"/>
                  </a:moveTo>
                  <a:cubicBezTo>
                    <a:pt x="5942" y="2583"/>
                    <a:pt x="5942" y="2636"/>
                    <a:pt x="5942" y="2717"/>
                  </a:cubicBezTo>
                  <a:cubicBezTo>
                    <a:pt x="5942" y="2798"/>
                    <a:pt x="5915" y="2932"/>
                    <a:pt x="5915" y="2986"/>
                  </a:cubicBezTo>
                  <a:cubicBezTo>
                    <a:pt x="5888" y="3120"/>
                    <a:pt x="5754" y="3308"/>
                    <a:pt x="5673" y="3443"/>
                  </a:cubicBezTo>
                  <a:cubicBezTo>
                    <a:pt x="5620" y="3497"/>
                    <a:pt x="5593" y="3524"/>
                    <a:pt x="5593" y="3550"/>
                  </a:cubicBezTo>
                  <a:cubicBezTo>
                    <a:pt x="5593" y="3561"/>
                    <a:pt x="5596" y="3566"/>
                    <a:pt x="5602" y="3566"/>
                  </a:cubicBezTo>
                  <a:cubicBezTo>
                    <a:pt x="5642" y="3566"/>
                    <a:pt x="5795" y="3360"/>
                    <a:pt x="5888" y="3174"/>
                  </a:cubicBezTo>
                  <a:cubicBezTo>
                    <a:pt x="5942" y="3066"/>
                    <a:pt x="5969" y="2986"/>
                    <a:pt x="5996" y="2825"/>
                  </a:cubicBezTo>
                  <a:cubicBezTo>
                    <a:pt x="5996" y="2636"/>
                    <a:pt x="5996" y="2556"/>
                    <a:pt x="5969" y="2556"/>
                  </a:cubicBezTo>
                  <a:close/>
                  <a:moveTo>
                    <a:pt x="4356" y="3362"/>
                  </a:moveTo>
                  <a:cubicBezTo>
                    <a:pt x="4410" y="3362"/>
                    <a:pt x="4437" y="3389"/>
                    <a:pt x="4410" y="3443"/>
                  </a:cubicBezTo>
                  <a:cubicBezTo>
                    <a:pt x="4383" y="3470"/>
                    <a:pt x="4383" y="3497"/>
                    <a:pt x="4383" y="3524"/>
                  </a:cubicBezTo>
                  <a:cubicBezTo>
                    <a:pt x="4383" y="3550"/>
                    <a:pt x="4383" y="3577"/>
                    <a:pt x="4356" y="3577"/>
                  </a:cubicBezTo>
                  <a:cubicBezTo>
                    <a:pt x="4356" y="3562"/>
                    <a:pt x="4356" y="3521"/>
                    <a:pt x="4356" y="3470"/>
                  </a:cubicBezTo>
                  <a:cubicBezTo>
                    <a:pt x="4356" y="3416"/>
                    <a:pt x="4356" y="3362"/>
                    <a:pt x="4356" y="3362"/>
                  </a:cubicBezTo>
                  <a:close/>
                  <a:moveTo>
                    <a:pt x="3307" y="3443"/>
                  </a:moveTo>
                  <a:lnTo>
                    <a:pt x="3388" y="3524"/>
                  </a:lnTo>
                  <a:cubicBezTo>
                    <a:pt x="3442" y="3550"/>
                    <a:pt x="3469" y="3577"/>
                    <a:pt x="3469" y="3604"/>
                  </a:cubicBezTo>
                  <a:cubicBezTo>
                    <a:pt x="3469" y="3604"/>
                    <a:pt x="3442" y="3604"/>
                    <a:pt x="3361" y="3524"/>
                  </a:cubicBezTo>
                  <a:lnTo>
                    <a:pt x="3307" y="3443"/>
                  </a:lnTo>
                  <a:close/>
                  <a:moveTo>
                    <a:pt x="6051" y="2545"/>
                  </a:moveTo>
                  <a:cubicBezTo>
                    <a:pt x="6037" y="2545"/>
                    <a:pt x="6023" y="2619"/>
                    <a:pt x="6023" y="2771"/>
                  </a:cubicBezTo>
                  <a:cubicBezTo>
                    <a:pt x="6023" y="2986"/>
                    <a:pt x="5996" y="3013"/>
                    <a:pt x="5915" y="3174"/>
                  </a:cubicBezTo>
                  <a:cubicBezTo>
                    <a:pt x="5888" y="3255"/>
                    <a:pt x="5808" y="3389"/>
                    <a:pt x="5727" y="3470"/>
                  </a:cubicBezTo>
                  <a:cubicBezTo>
                    <a:pt x="5673" y="3550"/>
                    <a:pt x="5647" y="3604"/>
                    <a:pt x="5647" y="3604"/>
                  </a:cubicBezTo>
                  <a:cubicBezTo>
                    <a:pt x="5647" y="3611"/>
                    <a:pt x="5650" y="3614"/>
                    <a:pt x="5656" y="3614"/>
                  </a:cubicBezTo>
                  <a:cubicBezTo>
                    <a:pt x="5673" y="3614"/>
                    <a:pt x="5714" y="3584"/>
                    <a:pt x="5754" y="3524"/>
                  </a:cubicBezTo>
                  <a:cubicBezTo>
                    <a:pt x="5888" y="3389"/>
                    <a:pt x="5942" y="3282"/>
                    <a:pt x="5996" y="3120"/>
                  </a:cubicBezTo>
                  <a:cubicBezTo>
                    <a:pt x="6050" y="2986"/>
                    <a:pt x="6077" y="2932"/>
                    <a:pt x="6077" y="2744"/>
                  </a:cubicBezTo>
                  <a:cubicBezTo>
                    <a:pt x="6077" y="2613"/>
                    <a:pt x="6064" y="2545"/>
                    <a:pt x="6051" y="2545"/>
                  </a:cubicBezTo>
                  <a:close/>
                  <a:moveTo>
                    <a:pt x="4786" y="3577"/>
                  </a:moveTo>
                  <a:cubicBezTo>
                    <a:pt x="4813" y="3577"/>
                    <a:pt x="4813" y="3577"/>
                    <a:pt x="4813" y="3604"/>
                  </a:cubicBezTo>
                  <a:cubicBezTo>
                    <a:pt x="4786" y="3604"/>
                    <a:pt x="4786" y="3631"/>
                    <a:pt x="4786" y="3631"/>
                  </a:cubicBezTo>
                  <a:cubicBezTo>
                    <a:pt x="4786" y="3631"/>
                    <a:pt x="4759" y="3604"/>
                    <a:pt x="4759" y="3604"/>
                  </a:cubicBezTo>
                  <a:cubicBezTo>
                    <a:pt x="4759" y="3577"/>
                    <a:pt x="4759" y="3577"/>
                    <a:pt x="4786" y="3577"/>
                  </a:cubicBezTo>
                  <a:close/>
                  <a:moveTo>
                    <a:pt x="4196" y="3425"/>
                  </a:moveTo>
                  <a:cubicBezTo>
                    <a:pt x="4204" y="3425"/>
                    <a:pt x="4210" y="3432"/>
                    <a:pt x="4222" y="3443"/>
                  </a:cubicBezTo>
                  <a:cubicBezTo>
                    <a:pt x="4222" y="3470"/>
                    <a:pt x="4222" y="3524"/>
                    <a:pt x="4222" y="3550"/>
                  </a:cubicBezTo>
                  <a:cubicBezTo>
                    <a:pt x="4222" y="3613"/>
                    <a:pt x="4222" y="3640"/>
                    <a:pt x="4205" y="3640"/>
                  </a:cubicBezTo>
                  <a:cubicBezTo>
                    <a:pt x="4194" y="3640"/>
                    <a:pt x="4174" y="3626"/>
                    <a:pt x="4141" y="3604"/>
                  </a:cubicBezTo>
                  <a:cubicBezTo>
                    <a:pt x="4087" y="3577"/>
                    <a:pt x="4087" y="3550"/>
                    <a:pt x="4141" y="3470"/>
                  </a:cubicBezTo>
                  <a:cubicBezTo>
                    <a:pt x="4172" y="3438"/>
                    <a:pt x="4185" y="3425"/>
                    <a:pt x="4196" y="3425"/>
                  </a:cubicBezTo>
                  <a:close/>
                  <a:moveTo>
                    <a:pt x="5309" y="3158"/>
                  </a:moveTo>
                  <a:cubicBezTo>
                    <a:pt x="5339" y="3158"/>
                    <a:pt x="5351" y="3212"/>
                    <a:pt x="5351" y="3335"/>
                  </a:cubicBezTo>
                  <a:cubicBezTo>
                    <a:pt x="5324" y="3416"/>
                    <a:pt x="5324" y="3497"/>
                    <a:pt x="5324" y="3497"/>
                  </a:cubicBezTo>
                  <a:cubicBezTo>
                    <a:pt x="5297" y="3524"/>
                    <a:pt x="5297" y="3550"/>
                    <a:pt x="5297" y="3604"/>
                  </a:cubicBezTo>
                  <a:cubicBezTo>
                    <a:pt x="5280" y="3656"/>
                    <a:pt x="5262" y="3686"/>
                    <a:pt x="5252" y="3686"/>
                  </a:cubicBezTo>
                  <a:cubicBezTo>
                    <a:pt x="5247" y="3686"/>
                    <a:pt x="5243" y="3677"/>
                    <a:pt x="5243" y="3658"/>
                  </a:cubicBezTo>
                  <a:cubicBezTo>
                    <a:pt x="5224" y="3639"/>
                    <a:pt x="5219" y="3620"/>
                    <a:pt x="5198" y="3620"/>
                  </a:cubicBezTo>
                  <a:cubicBezTo>
                    <a:pt x="5189" y="3620"/>
                    <a:pt x="5178" y="3623"/>
                    <a:pt x="5163" y="3631"/>
                  </a:cubicBezTo>
                  <a:cubicBezTo>
                    <a:pt x="5082" y="3631"/>
                    <a:pt x="5082" y="3604"/>
                    <a:pt x="5136" y="3550"/>
                  </a:cubicBezTo>
                  <a:cubicBezTo>
                    <a:pt x="5149" y="3537"/>
                    <a:pt x="5156" y="3530"/>
                    <a:pt x="5159" y="3530"/>
                  </a:cubicBezTo>
                  <a:cubicBezTo>
                    <a:pt x="5163" y="3530"/>
                    <a:pt x="5163" y="3537"/>
                    <a:pt x="5163" y="3550"/>
                  </a:cubicBezTo>
                  <a:cubicBezTo>
                    <a:pt x="5163" y="3582"/>
                    <a:pt x="5181" y="3595"/>
                    <a:pt x="5202" y="3595"/>
                  </a:cubicBezTo>
                  <a:cubicBezTo>
                    <a:pt x="5216" y="3595"/>
                    <a:pt x="5232" y="3588"/>
                    <a:pt x="5243" y="3577"/>
                  </a:cubicBezTo>
                  <a:cubicBezTo>
                    <a:pt x="5270" y="3524"/>
                    <a:pt x="5270" y="3524"/>
                    <a:pt x="5216" y="3524"/>
                  </a:cubicBezTo>
                  <a:lnTo>
                    <a:pt x="5189" y="3524"/>
                  </a:lnTo>
                  <a:cubicBezTo>
                    <a:pt x="5189" y="3497"/>
                    <a:pt x="5163" y="3497"/>
                    <a:pt x="5163" y="3497"/>
                  </a:cubicBezTo>
                  <a:cubicBezTo>
                    <a:pt x="5109" y="3497"/>
                    <a:pt x="5136" y="3362"/>
                    <a:pt x="5189" y="3308"/>
                  </a:cubicBezTo>
                  <a:cubicBezTo>
                    <a:pt x="5243" y="3282"/>
                    <a:pt x="5243" y="3255"/>
                    <a:pt x="5243" y="3255"/>
                  </a:cubicBezTo>
                  <a:cubicBezTo>
                    <a:pt x="5216" y="3255"/>
                    <a:pt x="5243" y="3228"/>
                    <a:pt x="5243" y="3201"/>
                  </a:cubicBezTo>
                  <a:cubicBezTo>
                    <a:pt x="5271" y="3173"/>
                    <a:pt x="5292" y="3158"/>
                    <a:pt x="5309" y="3158"/>
                  </a:cubicBezTo>
                  <a:close/>
                  <a:moveTo>
                    <a:pt x="4974" y="3604"/>
                  </a:moveTo>
                  <a:cubicBezTo>
                    <a:pt x="5001" y="3604"/>
                    <a:pt x="5001" y="3604"/>
                    <a:pt x="5001" y="3631"/>
                  </a:cubicBezTo>
                  <a:cubicBezTo>
                    <a:pt x="5001" y="3670"/>
                    <a:pt x="4972" y="3695"/>
                    <a:pt x="4936" y="3695"/>
                  </a:cubicBezTo>
                  <a:cubicBezTo>
                    <a:pt x="4923" y="3695"/>
                    <a:pt x="4908" y="3692"/>
                    <a:pt x="4894" y="3685"/>
                  </a:cubicBezTo>
                  <a:cubicBezTo>
                    <a:pt x="4867" y="3685"/>
                    <a:pt x="4867" y="3631"/>
                    <a:pt x="4921" y="3631"/>
                  </a:cubicBezTo>
                  <a:cubicBezTo>
                    <a:pt x="4947" y="3631"/>
                    <a:pt x="4974" y="3631"/>
                    <a:pt x="4974" y="3604"/>
                  </a:cubicBezTo>
                  <a:close/>
                  <a:moveTo>
                    <a:pt x="1829" y="3093"/>
                  </a:moveTo>
                  <a:lnTo>
                    <a:pt x="1829" y="3282"/>
                  </a:lnTo>
                  <a:cubicBezTo>
                    <a:pt x="1829" y="3443"/>
                    <a:pt x="1856" y="3470"/>
                    <a:pt x="1909" y="3577"/>
                  </a:cubicBezTo>
                  <a:cubicBezTo>
                    <a:pt x="1936" y="3658"/>
                    <a:pt x="1963" y="3712"/>
                    <a:pt x="1963" y="3712"/>
                  </a:cubicBezTo>
                  <a:cubicBezTo>
                    <a:pt x="1936" y="3712"/>
                    <a:pt x="1856" y="3604"/>
                    <a:pt x="1829" y="3524"/>
                  </a:cubicBezTo>
                  <a:cubicBezTo>
                    <a:pt x="1802" y="3443"/>
                    <a:pt x="1802" y="3389"/>
                    <a:pt x="1802" y="3255"/>
                  </a:cubicBezTo>
                  <a:lnTo>
                    <a:pt x="1829" y="3093"/>
                  </a:lnTo>
                  <a:close/>
                  <a:moveTo>
                    <a:pt x="4809" y="3674"/>
                  </a:moveTo>
                  <a:cubicBezTo>
                    <a:pt x="4826" y="3674"/>
                    <a:pt x="4840" y="3693"/>
                    <a:pt x="4840" y="3712"/>
                  </a:cubicBezTo>
                  <a:lnTo>
                    <a:pt x="4813" y="3712"/>
                  </a:lnTo>
                  <a:cubicBezTo>
                    <a:pt x="4786" y="3712"/>
                    <a:pt x="4759" y="3685"/>
                    <a:pt x="4786" y="3685"/>
                  </a:cubicBezTo>
                  <a:cubicBezTo>
                    <a:pt x="4794" y="3677"/>
                    <a:pt x="4802" y="3674"/>
                    <a:pt x="4809" y="3674"/>
                  </a:cubicBezTo>
                  <a:close/>
                  <a:moveTo>
                    <a:pt x="7555" y="3577"/>
                  </a:moveTo>
                  <a:lnTo>
                    <a:pt x="7555" y="3577"/>
                  </a:lnTo>
                  <a:cubicBezTo>
                    <a:pt x="7582" y="3604"/>
                    <a:pt x="7609" y="3631"/>
                    <a:pt x="7609" y="3685"/>
                  </a:cubicBezTo>
                  <a:cubicBezTo>
                    <a:pt x="7636" y="3712"/>
                    <a:pt x="7663" y="3739"/>
                    <a:pt x="7636" y="3739"/>
                  </a:cubicBezTo>
                  <a:cubicBezTo>
                    <a:pt x="7636" y="3739"/>
                    <a:pt x="7555" y="3604"/>
                    <a:pt x="7555" y="3577"/>
                  </a:cubicBezTo>
                  <a:close/>
                  <a:moveTo>
                    <a:pt x="4732" y="3550"/>
                  </a:moveTo>
                  <a:cubicBezTo>
                    <a:pt x="4732" y="3550"/>
                    <a:pt x="4732" y="3577"/>
                    <a:pt x="4705" y="3577"/>
                  </a:cubicBezTo>
                  <a:cubicBezTo>
                    <a:pt x="4652" y="3604"/>
                    <a:pt x="4625" y="3685"/>
                    <a:pt x="4679" y="3712"/>
                  </a:cubicBezTo>
                  <a:cubicBezTo>
                    <a:pt x="4679" y="3712"/>
                    <a:pt x="4705" y="3739"/>
                    <a:pt x="4705" y="3739"/>
                  </a:cubicBezTo>
                  <a:cubicBezTo>
                    <a:pt x="4705" y="3752"/>
                    <a:pt x="4679" y="3759"/>
                    <a:pt x="4648" y="3759"/>
                  </a:cubicBezTo>
                  <a:cubicBezTo>
                    <a:pt x="4618" y="3759"/>
                    <a:pt x="4585" y="3752"/>
                    <a:pt x="4571" y="3739"/>
                  </a:cubicBezTo>
                  <a:cubicBezTo>
                    <a:pt x="4517" y="3658"/>
                    <a:pt x="4544" y="3631"/>
                    <a:pt x="4625" y="3604"/>
                  </a:cubicBezTo>
                  <a:cubicBezTo>
                    <a:pt x="4652" y="3577"/>
                    <a:pt x="4705" y="3550"/>
                    <a:pt x="4732" y="3550"/>
                  </a:cubicBezTo>
                  <a:close/>
                  <a:moveTo>
                    <a:pt x="5455" y="3564"/>
                  </a:moveTo>
                  <a:cubicBezTo>
                    <a:pt x="5472" y="3564"/>
                    <a:pt x="5485" y="3577"/>
                    <a:pt x="5485" y="3604"/>
                  </a:cubicBezTo>
                  <a:cubicBezTo>
                    <a:pt x="5485" y="3631"/>
                    <a:pt x="5512" y="3658"/>
                    <a:pt x="5539" y="3685"/>
                  </a:cubicBezTo>
                  <a:cubicBezTo>
                    <a:pt x="5566" y="3685"/>
                    <a:pt x="5566" y="3712"/>
                    <a:pt x="5512" y="3712"/>
                  </a:cubicBezTo>
                  <a:lnTo>
                    <a:pt x="5458" y="3712"/>
                  </a:lnTo>
                  <a:cubicBezTo>
                    <a:pt x="5458" y="3691"/>
                    <a:pt x="5450" y="3682"/>
                    <a:pt x="5441" y="3682"/>
                  </a:cubicBezTo>
                  <a:cubicBezTo>
                    <a:pt x="5425" y="3682"/>
                    <a:pt x="5405" y="3705"/>
                    <a:pt x="5405" y="3739"/>
                  </a:cubicBezTo>
                  <a:cubicBezTo>
                    <a:pt x="5405" y="3739"/>
                    <a:pt x="5378" y="3766"/>
                    <a:pt x="5378" y="3766"/>
                  </a:cubicBezTo>
                  <a:cubicBezTo>
                    <a:pt x="5324" y="3766"/>
                    <a:pt x="5324" y="3739"/>
                    <a:pt x="5351" y="3685"/>
                  </a:cubicBezTo>
                  <a:cubicBezTo>
                    <a:pt x="5378" y="3658"/>
                    <a:pt x="5405" y="3631"/>
                    <a:pt x="5405" y="3604"/>
                  </a:cubicBezTo>
                  <a:cubicBezTo>
                    <a:pt x="5418" y="3577"/>
                    <a:pt x="5438" y="3564"/>
                    <a:pt x="5455" y="3564"/>
                  </a:cubicBezTo>
                  <a:close/>
                  <a:moveTo>
                    <a:pt x="6358" y="3654"/>
                  </a:moveTo>
                  <a:cubicBezTo>
                    <a:pt x="6365" y="3654"/>
                    <a:pt x="6369" y="3655"/>
                    <a:pt x="6372" y="3658"/>
                  </a:cubicBezTo>
                  <a:cubicBezTo>
                    <a:pt x="6372" y="3658"/>
                    <a:pt x="6319" y="3685"/>
                    <a:pt x="6265" y="3712"/>
                  </a:cubicBezTo>
                  <a:cubicBezTo>
                    <a:pt x="6184" y="3766"/>
                    <a:pt x="6157" y="3766"/>
                    <a:pt x="6157" y="3766"/>
                  </a:cubicBezTo>
                  <a:cubicBezTo>
                    <a:pt x="6157" y="3742"/>
                    <a:pt x="6307" y="3654"/>
                    <a:pt x="6358" y="3654"/>
                  </a:cubicBezTo>
                  <a:close/>
                  <a:moveTo>
                    <a:pt x="7383" y="3656"/>
                  </a:moveTo>
                  <a:cubicBezTo>
                    <a:pt x="7388" y="3656"/>
                    <a:pt x="7400" y="3664"/>
                    <a:pt x="7421" y="3685"/>
                  </a:cubicBezTo>
                  <a:cubicBezTo>
                    <a:pt x="7448" y="3712"/>
                    <a:pt x="7475" y="3739"/>
                    <a:pt x="7502" y="3766"/>
                  </a:cubicBezTo>
                  <a:cubicBezTo>
                    <a:pt x="7513" y="3788"/>
                    <a:pt x="7515" y="3801"/>
                    <a:pt x="7507" y="3801"/>
                  </a:cubicBezTo>
                  <a:cubicBezTo>
                    <a:pt x="7497" y="3801"/>
                    <a:pt x="7468" y="3775"/>
                    <a:pt x="7421" y="3712"/>
                  </a:cubicBezTo>
                  <a:cubicBezTo>
                    <a:pt x="7388" y="3679"/>
                    <a:pt x="7375" y="3656"/>
                    <a:pt x="7383" y="3656"/>
                  </a:cubicBezTo>
                  <a:close/>
                  <a:moveTo>
                    <a:pt x="6157" y="3766"/>
                  </a:moveTo>
                  <a:cubicBezTo>
                    <a:pt x="6156" y="3766"/>
                    <a:pt x="6103" y="3793"/>
                    <a:pt x="6077" y="3819"/>
                  </a:cubicBezTo>
                  <a:cubicBezTo>
                    <a:pt x="6029" y="3851"/>
                    <a:pt x="5991" y="3864"/>
                    <a:pt x="5973" y="3864"/>
                  </a:cubicBezTo>
                  <a:cubicBezTo>
                    <a:pt x="5961" y="3864"/>
                    <a:pt x="5958" y="3857"/>
                    <a:pt x="5969" y="3846"/>
                  </a:cubicBezTo>
                  <a:cubicBezTo>
                    <a:pt x="5996" y="3846"/>
                    <a:pt x="6156" y="3766"/>
                    <a:pt x="6157" y="3766"/>
                  </a:cubicBezTo>
                  <a:close/>
                  <a:moveTo>
                    <a:pt x="5086" y="3674"/>
                  </a:moveTo>
                  <a:cubicBezTo>
                    <a:pt x="5090" y="3674"/>
                    <a:pt x="5097" y="3688"/>
                    <a:pt x="5109" y="3712"/>
                  </a:cubicBezTo>
                  <a:cubicBezTo>
                    <a:pt x="5109" y="3739"/>
                    <a:pt x="5136" y="3766"/>
                    <a:pt x="5189" y="3766"/>
                  </a:cubicBezTo>
                  <a:lnTo>
                    <a:pt x="5243" y="3766"/>
                  </a:lnTo>
                  <a:lnTo>
                    <a:pt x="5189" y="3792"/>
                  </a:lnTo>
                  <a:cubicBezTo>
                    <a:pt x="5163" y="3819"/>
                    <a:pt x="5109" y="3846"/>
                    <a:pt x="5109" y="3846"/>
                  </a:cubicBezTo>
                  <a:cubicBezTo>
                    <a:pt x="5082" y="3873"/>
                    <a:pt x="5055" y="3873"/>
                    <a:pt x="5055" y="3873"/>
                  </a:cubicBezTo>
                  <a:cubicBezTo>
                    <a:pt x="5028" y="3873"/>
                    <a:pt x="4867" y="3766"/>
                    <a:pt x="4894" y="3766"/>
                  </a:cubicBezTo>
                  <a:cubicBezTo>
                    <a:pt x="4894" y="3766"/>
                    <a:pt x="5001" y="3792"/>
                    <a:pt x="5001" y="3819"/>
                  </a:cubicBezTo>
                  <a:lnTo>
                    <a:pt x="5055" y="3819"/>
                  </a:lnTo>
                  <a:cubicBezTo>
                    <a:pt x="5109" y="3819"/>
                    <a:pt x="5109" y="3819"/>
                    <a:pt x="5082" y="3739"/>
                  </a:cubicBezTo>
                  <a:cubicBezTo>
                    <a:pt x="5082" y="3694"/>
                    <a:pt x="5082" y="3674"/>
                    <a:pt x="5086" y="3674"/>
                  </a:cubicBezTo>
                  <a:close/>
                  <a:moveTo>
                    <a:pt x="5485" y="3792"/>
                  </a:moveTo>
                  <a:cubicBezTo>
                    <a:pt x="5512" y="3792"/>
                    <a:pt x="5512" y="3819"/>
                    <a:pt x="5485" y="3846"/>
                  </a:cubicBezTo>
                  <a:cubicBezTo>
                    <a:pt x="5485" y="3846"/>
                    <a:pt x="5458" y="3873"/>
                    <a:pt x="5458" y="3873"/>
                  </a:cubicBezTo>
                  <a:cubicBezTo>
                    <a:pt x="5458" y="3873"/>
                    <a:pt x="5458" y="3846"/>
                    <a:pt x="5458" y="3846"/>
                  </a:cubicBezTo>
                  <a:cubicBezTo>
                    <a:pt x="5458" y="3819"/>
                    <a:pt x="5458" y="3792"/>
                    <a:pt x="5485" y="3792"/>
                  </a:cubicBezTo>
                  <a:close/>
                  <a:moveTo>
                    <a:pt x="7018" y="3120"/>
                  </a:moveTo>
                  <a:cubicBezTo>
                    <a:pt x="7018" y="3120"/>
                    <a:pt x="6964" y="3147"/>
                    <a:pt x="6883" y="3201"/>
                  </a:cubicBezTo>
                  <a:cubicBezTo>
                    <a:pt x="6722" y="3362"/>
                    <a:pt x="6238" y="3685"/>
                    <a:pt x="5942" y="3819"/>
                  </a:cubicBezTo>
                  <a:cubicBezTo>
                    <a:pt x="5808" y="3873"/>
                    <a:pt x="5754" y="3900"/>
                    <a:pt x="5835" y="3900"/>
                  </a:cubicBezTo>
                  <a:cubicBezTo>
                    <a:pt x="5835" y="3900"/>
                    <a:pt x="5862" y="3927"/>
                    <a:pt x="5862" y="3927"/>
                  </a:cubicBezTo>
                  <a:cubicBezTo>
                    <a:pt x="5888" y="3954"/>
                    <a:pt x="5888" y="3954"/>
                    <a:pt x="5942" y="3954"/>
                  </a:cubicBezTo>
                  <a:cubicBezTo>
                    <a:pt x="6050" y="3900"/>
                    <a:pt x="6238" y="3792"/>
                    <a:pt x="6399" y="3685"/>
                  </a:cubicBezTo>
                  <a:cubicBezTo>
                    <a:pt x="6480" y="3631"/>
                    <a:pt x="6588" y="3550"/>
                    <a:pt x="6641" y="3550"/>
                  </a:cubicBezTo>
                  <a:cubicBezTo>
                    <a:pt x="6722" y="3497"/>
                    <a:pt x="7071" y="3201"/>
                    <a:pt x="7071" y="3174"/>
                  </a:cubicBezTo>
                  <a:cubicBezTo>
                    <a:pt x="7071" y="3174"/>
                    <a:pt x="7018" y="3120"/>
                    <a:pt x="7018" y="3120"/>
                  </a:cubicBezTo>
                  <a:close/>
                  <a:moveTo>
                    <a:pt x="5297" y="3819"/>
                  </a:moveTo>
                  <a:cubicBezTo>
                    <a:pt x="5297" y="3819"/>
                    <a:pt x="5297" y="3819"/>
                    <a:pt x="5297" y="3846"/>
                  </a:cubicBezTo>
                  <a:cubicBezTo>
                    <a:pt x="5297" y="3873"/>
                    <a:pt x="5324" y="3900"/>
                    <a:pt x="5351" y="3900"/>
                  </a:cubicBezTo>
                  <a:cubicBezTo>
                    <a:pt x="5378" y="3927"/>
                    <a:pt x="5378" y="3927"/>
                    <a:pt x="5378" y="3954"/>
                  </a:cubicBezTo>
                  <a:cubicBezTo>
                    <a:pt x="5378" y="3965"/>
                    <a:pt x="5373" y="3971"/>
                    <a:pt x="5364" y="3971"/>
                  </a:cubicBezTo>
                  <a:cubicBezTo>
                    <a:pt x="5351" y="3971"/>
                    <a:pt x="5328" y="3958"/>
                    <a:pt x="5297" y="3927"/>
                  </a:cubicBezTo>
                  <a:cubicBezTo>
                    <a:pt x="5270" y="3846"/>
                    <a:pt x="5243" y="3846"/>
                    <a:pt x="5297" y="3819"/>
                  </a:cubicBezTo>
                  <a:close/>
                  <a:moveTo>
                    <a:pt x="5727" y="3954"/>
                  </a:moveTo>
                  <a:cubicBezTo>
                    <a:pt x="5727" y="3954"/>
                    <a:pt x="5727" y="3981"/>
                    <a:pt x="5727" y="3981"/>
                  </a:cubicBezTo>
                  <a:lnTo>
                    <a:pt x="5700" y="3981"/>
                  </a:lnTo>
                  <a:cubicBezTo>
                    <a:pt x="5700" y="3954"/>
                    <a:pt x="5700" y="3954"/>
                    <a:pt x="5727" y="3954"/>
                  </a:cubicBezTo>
                  <a:close/>
                  <a:moveTo>
                    <a:pt x="5593" y="3927"/>
                  </a:moveTo>
                  <a:cubicBezTo>
                    <a:pt x="5593" y="3927"/>
                    <a:pt x="5620" y="3927"/>
                    <a:pt x="5620" y="3954"/>
                  </a:cubicBezTo>
                  <a:cubicBezTo>
                    <a:pt x="5601" y="3973"/>
                    <a:pt x="5568" y="3992"/>
                    <a:pt x="5551" y="3992"/>
                  </a:cubicBezTo>
                  <a:cubicBezTo>
                    <a:pt x="5544" y="3992"/>
                    <a:pt x="5539" y="3988"/>
                    <a:pt x="5539" y="3981"/>
                  </a:cubicBezTo>
                  <a:cubicBezTo>
                    <a:pt x="5539" y="3954"/>
                    <a:pt x="5566" y="3954"/>
                    <a:pt x="5593" y="3927"/>
                  </a:cubicBezTo>
                  <a:close/>
                  <a:moveTo>
                    <a:pt x="6480" y="3927"/>
                  </a:moveTo>
                  <a:cubicBezTo>
                    <a:pt x="6480" y="3927"/>
                    <a:pt x="6480" y="3954"/>
                    <a:pt x="6480" y="3981"/>
                  </a:cubicBezTo>
                  <a:cubicBezTo>
                    <a:pt x="6453" y="3981"/>
                    <a:pt x="6453" y="4008"/>
                    <a:pt x="6453" y="4008"/>
                  </a:cubicBezTo>
                  <a:cubicBezTo>
                    <a:pt x="6426" y="4008"/>
                    <a:pt x="6453" y="3981"/>
                    <a:pt x="6453" y="3981"/>
                  </a:cubicBezTo>
                  <a:cubicBezTo>
                    <a:pt x="6453" y="3954"/>
                    <a:pt x="6480" y="3927"/>
                    <a:pt x="6480" y="3927"/>
                  </a:cubicBezTo>
                  <a:close/>
                  <a:moveTo>
                    <a:pt x="7798" y="3916"/>
                  </a:moveTo>
                  <a:cubicBezTo>
                    <a:pt x="7800" y="3916"/>
                    <a:pt x="7805" y="3935"/>
                    <a:pt x="7824" y="3954"/>
                  </a:cubicBezTo>
                  <a:cubicBezTo>
                    <a:pt x="7824" y="3981"/>
                    <a:pt x="7851" y="4008"/>
                    <a:pt x="7824" y="4008"/>
                  </a:cubicBezTo>
                  <a:cubicBezTo>
                    <a:pt x="7824" y="4008"/>
                    <a:pt x="7824" y="3981"/>
                    <a:pt x="7797" y="3981"/>
                  </a:cubicBezTo>
                  <a:cubicBezTo>
                    <a:pt x="7797" y="3954"/>
                    <a:pt x="7771" y="3927"/>
                    <a:pt x="7797" y="3927"/>
                  </a:cubicBezTo>
                  <a:cubicBezTo>
                    <a:pt x="7797" y="3919"/>
                    <a:pt x="7797" y="3916"/>
                    <a:pt x="7798" y="3916"/>
                  </a:cubicBezTo>
                  <a:close/>
                  <a:moveTo>
                    <a:pt x="2316" y="3940"/>
                  </a:moveTo>
                  <a:cubicBezTo>
                    <a:pt x="2326" y="3940"/>
                    <a:pt x="2353" y="3954"/>
                    <a:pt x="2393" y="3981"/>
                  </a:cubicBezTo>
                  <a:cubicBezTo>
                    <a:pt x="2420" y="4008"/>
                    <a:pt x="2420" y="4034"/>
                    <a:pt x="2420" y="4034"/>
                  </a:cubicBezTo>
                  <a:cubicBezTo>
                    <a:pt x="2420" y="4034"/>
                    <a:pt x="2366" y="4008"/>
                    <a:pt x="2340" y="3981"/>
                  </a:cubicBezTo>
                  <a:cubicBezTo>
                    <a:pt x="2313" y="3954"/>
                    <a:pt x="2306" y="3940"/>
                    <a:pt x="2316" y="3940"/>
                  </a:cubicBezTo>
                  <a:close/>
                  <a:moveTo>
                    <a:pt x="4974" y="4034"/>
                  </a:moveTo>
                  <a:cubicBezTo>
                    <a:pt x="4974" y="4034"/>
                    <a:pt x="4974" y="4034"/>
                    <a:pt x="4974" y="4061"/>
                  </a:cubicBezTo>
                  <a:cubicBezTo>
                    <a:pt x="4974" y="4088"/>
                    <a:pt x="4974" y="4088"/>
                    <a:pt x="4974" y="4088"/>
                  </a:cubicBezTo>
                  <a:cubicBezTo>
                    <a:pt x="5001" y="4088"/>
                    <a:pt x="5001" y="4061"/>
                    <a:pt x="5001" y="4061"/>
                  </a:cubicBezTo>
                  <a:cubicBezTo>
                    <a:pt x="5001" y="4034"/>
                    <a:pt x="5001" y="4034"/>
                    <a:pt x="4974" y="4034"/>
                  </a:cubicBezTo>
                  <a:close/>
                  <a:moveTo>
                    <a:pt x="5754" y="4034"/>
                  </a:moveTo>
                  <a:cubicBezTo>
                    <a:pt x="5754" y="4078"/>
                    <a:pt x="5700" y="4122"/>
                    <a:pt x="5666" y="4122"/>
                  </a:cubicBezTo>
                  <a:cubicBezTo>
                    <a:pt x="5658" y="4122"/>
                    <a:pt x="5651" y="4120"/>
                    <a:pt x="5647" y="4115"/>
                  </a:cubicBezTo>
                  <a:cubicBezTo>
                    <a:pt x="5647" y="4088"/>
                    <a:pt x="5620" y="4088"/>
                    <a:pt x="5647" y="4061"/>
                  </a:cubicBezTo>
                  <a:cubicBezTo>
                    <a:pt x="5673" y="4034"/>
                    <a:pt x="5754" y="4034"/>
                    <a:pt x="5754" y="4034"/>
                  </a:cubicBezTo>
                  <a:close/>
                  <a:moveTo>
                    <a:pt x="4833" y="4103"/>
                  </a:moveTo>
                  <a:cubicBezTo>
                    <a:pt x="4825" y="4103"/>
                    <a:pt x="4813" y="4115"/>
                    <a:pt x="4813" y="4115"/>
                  </a:cubicBezTo>
                  <a:cubicBezTo>
                    <a:pt x="4813" y="4147"/>
                    <a:pt x="4822" y="4160"/>
                    <a:pt x="4830" y="4160"/>
                  </a:cubicBezTo>
                  <a:cubicBezTo>
                    <a:pt x="4835" y="4160"/>
                    <a:pt x="4840" y="4153"/>
                    <a:pt x="4840" y="4142"/>
                  </a:cubicBezTo>
                  <a:cubicBezTo>
                    <a:pt x="4867" y="4115"/>
                    <a:pt x="4840" y="4115"/>
                    <a:pt x="4840" y="4115"/>
                  </a:cubicBezTo>
                  <a:cubicBezTo>
                    <a:pt x="4840" y="4106"/>
                    <a:pt x="4837" y="4103"/>
                    <a:pt x="4833" y="4103"/>
                  </a:cubicBezTo>
                  <a:close/>
                  <a:moveTo>
                    <a:pt x="5136" y="3873"/>
                  </a:moveTo>
                  <a:cubicBezTo>
                    <a:pt x="5136" y="3873"/>
                    <a:pt x="5163" y="3900"/>
                    <a:pt x="5189" y="3927"/>
                  </a:cubicBezTo>
                  <a:cubicBezTo>
                    <a:pt x="5243" y="3954"/>
                    <a:pt x="5270" y="3981"/>
                    <a:pt x="5270" y="3981"/>
                  </a:cubicBezTo>
                  <a:cubicBezTo>
                    <a:pt x="5297" y="3981"/>
                    <a:pt x="5324" y="4034"/>
                    <a:pt x="5351" y="4061"/>
                  </a:cubicBezTo>
                  <a:cubicBezTo>
                    <a:pt x="5378" y="4115"/>
                    <a:pt x="5405" y="4169"/>
                    <a:pt x="5378" y="4169"/>
                  </a:cubicBezTo>
                  <a:cubicBezTo>
                    <a:pt x="5378" y="4169"/>
                    <a:pt x="5351" y="4169"/>
                    <a:pt x="5351" y="4142"/>
                  </a:cubicBezTo>
                  <a:cubicBezTo>
                    <a:pt x="5351" y="4115"/>
                    <a:pt x="5297" y="4034"/>
                    <a:pt x="5243" y="3981"/>
                  </a:cubicBezTo>
                  <a:cubicBezTo>
                    <a:pt x="5163" y="3927"/>
                    <a:pt x="5109" y="3873"/>
                    <a:pt x="5136" y="3873"/>
                  </a:cubicBezTo>
                  <a:close/>
                  <a:moveTo>
                    <a:pt x="5458" y="4008"/>
                  </a:moveTo>
                  <a:cubicBezTo>
                    <a:pt x="5485" y="4008"/>
                    <a:pt x="5485" y="4034"/>
                    <a:pt x="5485" y="4034"/>
                  </a:cubicBezTo>
                  <a:cubicBezTo>
                    <a:pt x="5485" y="4088"/>
                    <a:pt x="5539" y="4142"/>
                    <a:pt x="5566" y="4142"/>
                  </a:cubicBezTo>
                  <a:lnTo>
                    <a:pt x="5620" y="4142"/>
                  </a:lnTo>
                  <a:cubicBezTo>
                    <a:pt x="5631" y="4165"/>
                    <a:pt x="5614" y="4173"/>
                    <a:pt x="5588" y="4173"/>
                  </a:cubicBezTo>
                  <a:cubicBezTo>
                    <a:pt x="5552" y="4173"/>
                    <a:pt x="5501" y="4157"/>
                    <a:pt x="5485" y="4142"/>
                  </a:cubicBezTo>
                  <a:cubicBezTo>
                    <a:pt x="5458" y="4115"/>
                    <a:pt x="5431" y="4008"/>
                    <a:pt x="5458" y="4008"/>
                  </a:cubicBezTo>
                  <a:close/>
                  <a:moveTo>
                    <a:pt x="5277" y="4124"/>
                  </a:moveTo>
                  <a:cubicBezTo>
                    <a:pt x="5279" y="4124"/>
                    <a:pt x="5286" y="4131"/>
                    <a:pt x="5297" y="4142"/>
                  </a:cubicBezTo>
                  <a:cubicBezTo>
                    <a:pt x="5324" y="4169"/>
                    <a:pt x="5324" y="4196"/>
                    <a:pt x="5324" y="4196"/>
                  </a:cubicBezTo>
                  <a:cubicBezTo>
                    <a:pt x="5324" y="4207"/>
                    <a:pt x="5324" y="4213"/>
                    <a:pt x="5322" y="4213"/>
                  </a:cubicBezTo>
                  <a:cubicBezTo>
                    <a:pt x="5319" y="4213"/>
                    <a:pt x="5313" y="4200"/>
                    <a:pt x="5297" y="4169"/>
                  </a:cubicBezTo>
                  <a:cubicBezTo>
                    <a:pt x="5281" y="4137"/>
                    <a:pt x="5275" y="4124"/>
                    <a:pt x="5277" y="4124"/>
                  </a:cubicBezTo>
                  <a:close/>
                  <a:moveTo>
                    <a:pt x="5136" y="4223"/>
                  </a:moveTo>
                  <a:cubicBezTo>
                    <a:pt x="5136" y="4223"/>
                    <a:pt x="5136" y="4223"/>
                    <a:pt x="5136" y="4249"/>
                  </a:cubicBezTo>
                  <a:lnTo>
                    <a:pt x="5163" y="4249"/>
                  </a:lnTo>
                  <a:cubicBezTo>
                    <a:pt x="5163" y="4223"/>
                    <a:pt x="5163" y="4223"/>
                    <a:pt x="5136" y="4223"/>
                  </a:cubicBezTo>
                  <a:close/>
                  <a:moveTo>
                    <a:pt x="4176" y="4264"/>
                  </a:moveTo>
                  <a:cubicBezTo>
                    <a:pt x="4180" y="4264"/>
                    <a:pt x="4186" y="4267"/>
                    <a:pt x="4195" y="4276"/>
                  </a:cubicBezTo>
                  <a:cubicBezTo>
                    <a:pt x="4195" y="4276"/>
                    <a:pt x="4195" y="4276"/>
                    <a:pt x="4195" y="4303"/>
                  </a:cubicBezTo>
                  <a:cubicBezTo>
                    <a:pt x="4168" y="4303"/>
                    <a:pt x="4168" y="4303"/>
                    <a:pt x="4168" y="4276"/>
                  </a:cubicBezTo>
                  <a:cubicBezTo>
                    <a:pt x="4168" y="4276"/>
                    <a:pt x="4168" y="4264"/>
                    <a:pt x="4176" y="4264"/>
                  </a:cubicBezTo>
                  <a:close/>
                  <a:moveTo>
                    <a:pt x="4571" y="4276"/>
                  </a:moveTo>
                  <a:cubicBezTo>
                    <a:pt x="4571" y="4276"/>
                    <a:pt x="4544" y="4276"/>
                    <a:pt x="4544" y="4303"/>
                  </a:cubicBezTo>
                  <a:cubicBezTo>
                    <a:pt x="4544" y="4303"/>
                    <a:pt x="4571" y="4330"/>
                    <a:pt x="4571" y="4330"/>
                  </a:cubicBezTo>
                  <a:cubicBezTo>
                    <a:pt x="4571" y="4330"/>
                    <a:pt x="4598" y="4303"/>
                    <a:pt x="4598" y="4303"/>
                  </a:cubicBezTo>
                  <a:cubicBezTo>
                    <a:pt x="4598" y="4276"/>
                    <a:pt x="4598" y="4276"/>
                    <a:pt x="4571" y="4276"/>
                  </a:cubicBezTo>
                  <a:close/>
                  <a:moveTo>
                    <a:pt x="9296" y="3755"/>
                  </a:moveTo>
                  <a:cubicBezTo>
                    <a:pt x="9283" y="3755"/>
                    <a:pt x="9258" y="3758"/>
                    <a:pt x="9222" y="3766"/>
                  </a:cubicBezTo>
                  <a:cubicBezTo>
                    <a:pt x="9088" y="3766"/>
                    <a:pt x="8980" y="3819"/>
                    <a:pt x="8765" y="3954"/>
                  </a:cubicBezTo>
                  <a:cubicBezTo>
                    <a:pt x="8523" y="4142"/>
                    <a:pt x="8389" y="4196"/>
                    <a:pt x="8201" y="4196"/>
                  </a:cubicBezTo>
                  <a:lnTo>
                    <a:pt x="8012" y="4196"/>
                  </a:lnTo>
                  <a:cubicBezTo>
                    <a:pt x="7999" y="4182"/>
                    <a:pt x="7992" y="4176"/>
                    <a:pt x="7989" y="4176"/>
                  </a:cubicBezTo>
                  <a:cubicBezTo>
                    <a:pt x="7986" y="4176"/>
                    <a:pt x="7986" y="4182"/>
                    <a:pt x="7986" y="4196"/>
                  </a:cubicBezTo>
                  <a:cubicBezTo>
                    <a:pt x="7986" y="4223"/>
                    <a:pt x="7986" y="4223"/>
                    <a:pt x="8012" y="4223"/>
                  </a:cubicBezTo>
                  <a:cubicBezTo>
                    <a:pt x="8012" y="4223"/>
                    <a:pt x="8012" y="4249"/>
                    <a:pt x="8012" y="4249"/>
                  </a:cubicBezTo>
                  <a:cubicBezTo>
                    <a:pt x="7959" y="4276"/>
                    <a:pt x="7986" y="4303"/>
                    <a:pt x="8066" y="4330"/>
                  </a:cubicBezTo>
                  <a:cubicBezTo>
                    <a:pt x="8090" y="4335"/>
                    <a:pt x="8115" y="4337"/>
                    <a:pt x="8140" y="4337"/>
                  </a:cubicBezTo>
                  <a:cubicBezTo>
                    <a:pt x="8260" y="4337"/>
                    <a:pt x="8400" y="4289"/>
                    <a:pt x="8577" y="4223"/>
                  </a:cubicBezTo>
                  <a:cubicBezTo>
                    <a:pt x="8685" y="4142"/>
                    <a:pt x="8765" y="4115"/>
                    <a:pt x="8927" y="3954"/>
                  </a:cubicBezTo>
                  <a:cubicBezTo>
                    <a:pt x="8980" y="3900"/>
                    <a:pt x="9088" y="3846"/>
                    <a:pt x="9169" y="3819"/>
                  </a:cubicBezTo>
                  <a:cubicBezTo>
                    <a:pt x="9287" y="3780"/>
                    <a:pt x="9333" y="3755"/>
                    <a:pt x="9296" y="3755"/>
                  </a:cubicBezTo>
                  <a:close/>
                  <a:moveTo>
                    <a:pt x="5647" y="4303"/>
                  </a:moveTo>
                  <a:cubicBezTo>
                    <a:pt x="5647" y="4303"/>
                    <a:pt x="5673" y="4303"/>
                    <a:pt x="5700" y="4330"/>
                  </a:cubicBezTo>
                  <a:cubicBezTo>
                    <a:pt x="5714" y="4344"/>
                    <a:pt x="5714" y="4350"/>
                    <a:pt x="5704" y="4350"/>
                  </a:cubicBezTo>
                  <a:cubicBezTo>
                    <a:pt x="5694" y="4350"/>
                    <a:pt x="5673" y="4344"/>
                    <a:pt x="5647" y="4330"/>
                  </a:cubicBezTo>
                  <a:cubicBezTo>
                    <a:pt x="5647" y="4330"/>
                    <a:pt x="5647" y="4303"/>
                    <a:pt x="5647" y="4303"/>
                  </a:cubicBezTo>
                  <a:close/>
                  <a:moveTo>
                    <a:pt x="4517" y="3981"/>
                  </a:moveTo>
                  <a:cubicBezTo>
                    <a:pt x="4544" y="3981"/>
                    <a:pt x="4517" y="4088"/>
                    <a:pt x="4464" y="4142"/>
                  </a:cubicBezTo>
                  <a:cubicBezTo>
                    <a:pt x="4437" y="4169"/>
                    <a:pt x="4410" y="4223"/>
                    <a:pt x="4410" y="4249"/>
                  </a:cubicBezTo>
                  <a:cubicBezTo>
                    <a:pt x="4410" y="4276"/>
                    <a:pt x="4383" y="4303"/>
                    <a:pt x="4356" y="4330"/>
                  </a:cubicBezTo>
                  <a:cubicBezTo>
                    <a:pt x="4329" y="4330"/>
                    <a:pt x="4302" y="4357"/>
                    <a:pt x="4275" y="4357"/>
                  </a:cubicBezTo>
                  <a:cubicBezTo>
                    <a:pt x="4248" y="4357"/>
                    <a:pt x="4248" y="4357"/>
                    <a:pt x="4275" y="4330"/>
                  </a:cubicBezTo>
                  <a:cubicBezTo>
                    <a:pt x="4356" y="4303"/>
                    <a:pt x="4356" y="4249"/>
                    <a:pt x="4302" y="4196"/>
                  </a:cubicBezTo>
                  <a:cubicBezTo>
                    <a:pt x="4275" y="4169"/>
                    <a:pt x="4275" y="4142"/>
                    <a:pt x="4275" y="4142"/>
                  </a:cubicBezTo>
                  <a:lnTo>
                    <a:pt x="4302" y="4142"/>
                  </a:lnTo>
                  <a:cubicBezTo>
                    <a:pt x="4302" y="4169"/>
                    <a:pt x="4329" y="4169"/>
                    <a:pt x="4356" y="4169"/>
                  </a:cubicBezTo>
                  <a:lnTo>
                    <a:pt x="4383" y="4169"/>
                  </a:lnTo>
                  <a:cubicBezTo>
                    <a:pt x="4383" y="4142"/>
                    <a:pt x="4410" y="4142"/>
                    <a:pt x="4437" y="4115"/>
                  </a:cubicBezTo>
                  <a:cubicBezTo>
                    <a:pt x="4464" y="4088"/>
                    <a:pt x="4490" y="4088"/>
                    <a:pt x="4490" y="4034"/>
                  </a:cubicBezTo>
                  <a:cubicBezTo>
                    <a:pt x="4490" y="4008"/>
                    <a:pt x="4490" y="3981"/>
                    <a:pt x="4517" y="3981"/>
                  </a:cubicBezTo>
                  <a:close/>
                  <a:moveTo>
                    <a:pt x="2628" y="4286"/>
                  </a:moveTo>
                  <a:cubicBezTo>
                    <a:pt x="2635" y="4286"/>
                    <a:pt x="2658" y="4299"/>
                    <a:pt x="2689" y="4330"/>
                  </a:cubicBezTo>
                  <a:cubicBezTo>
                    <a:pt x="2743" y="4384"/>
                    <a:pt x="2770" y="4411"/>
                    <a:pt x="2797" y="4411"/>
                  </a:cubicBezTo>
                  <a:cubicBezTo>
                    <a:pt x="2797" y="4438"/>
                    <a:pt x="2797" y="4438"/>
                    <a:pt x="2770" y="4438"/>
                  </a:cubicBezTo>
                  <a:cubicBezTo>
                    <a:pt x="2743" y="4438"/>
                    <a:pt x="2662" y="4357"/>
                    <a:pt x="2635" y="4303"/>
                  </a:cubicBezTo>
                  <a:cubicBezTo>
                    <a:pt x="2624" y="4292"/>
                    <a:pt x="2622" y="4286"/>
                    <a:pt x="2628" y="4286"/>
                  </a:cubicBezTo>
                  <a:close/>
                  <a:moveTo>
                    <a:pt x="7085" y="3517"/>
                  </a:moveTo>
                  <a:cubicBezTo>
                    <a:pt x="6745" y="3517"/>
                    <a:pt x="6435" y="3784"/>
                    <a:pt x="6238" y="4276"/>
                  </a:cubicBezTo>
                  <a:cubicBezTo>
                    <a:pt x="6184" y="4357"/>
                    <a:pt x="6184" y="4411"/>
                    <a:pt x="6211" y="4411"/>
                  </a:cubicBezTo>
                  <a:cubicBezTo>
                    <a:pt x="6211" y="4411"/>
                    <a:pt x="6238" y="4438"/>
                    <a:pt x="6211" y="4438"/>
                  </a:cubicBezTo>
                  <a:cubicBezTo>
                    <a:pt x="6211" y="4438"/>
                    <a:pt x="6211" y="4465"/>
                    <a:pt x="6211" y="4465"/>
                  </a:cubicBezTo>
                  <a:lnTo>
                    <a:pt x="6238" y="4465"/>
                  </a:lnTo>
                  <a:cubicBezTo>
                    <a:pt x="6238" y="4469"/>
                    <a:pt x="6239" y="4471"/>
                    <a:pt x="6240" y="4471"/>
                  </a:cubicBezTo>
                  <a:cubicBezTo>
                    <a:pt x="6248" y="4471"/>
                    <a:pt x="6274" y="4419"/>
                    <a:pt x="6319" y="4330"/>
                  </a:cubicBezTo>
                  <a:cubicBezTo>
                    <a:pt x="6426" y="4115"/>
                    <a:pt x="6614" y="3846"/>
                    <a:pt x="6695" y="3792"/>
                  </a:cubicBezTo>
                  <a:cubicBezTo>
                    <a:pt x="6826" y="3680"/>
                    <a:pt x="6971" y="3633"/>
                    <a:pt x="7101" y="3633"/>
                  </a:cubicBezTo>
                  <a:cubicBezTo>
                    <a:pt x="7157" y="3633"/>
                    <a:pt x="7211" y="3642"/>
                    <a:pt x="7260" y="3658"/>
                  </a:cubicBezTo>
                  <a:cubicBezTo>
                    <a:pt x="7340" y="3685"/>
                    <a:pt x="7367" y="3739"/>
                    <a:pt x="7448" y="3819"/>
                  </a:cubicBezTo>
                  <a:cubicBezTo>
                    <a:pt x="7582" y="4034"/>
                    <a:pt x="7717" y="4196"/>
                    <a:pt x="7744" y="4196"/>
                  </a:cubicBezTo>
                  <a:cubicBezTo>
                    <a:pt x="7771" y="4196"/>
                    <a:pt x="7797" y="4169"/>
                    <a:pt x="7771" y="4142"/>
                  </a:cubicBezTo>
                  <a:cubicBezTo>
                    <a:pt x="7744" y="4142"/>
                    <a:pt x="7717" y="4088"/>
                    <a:pt x="7663" y="4034"/>
                  </a:cubicBezTo>
                  <a:cubicBezTo>
                    <a:pt x="7647" y="4003"/>
                    <a:pt x="7641" y="3990"/>
                    <a:pt x="7643" y="3990"/>
                  </a:cubicBezTo>
                  <a:lnTo>
                    <a:pt x="7643" y="3990"/>
                  </a:lnTo>
                  <a:cubicBezTo>
                    <a:pt x="7645" y="3990"/>
                    <a:pt x="7652" y="3996"/>
                    <a:pt x="7663" y="4008"/>
                  </a:cubicBezTo>
                  <a:cubicBezTo>
                    <a:pt x="7702" y="4047"/>
                    <a:pt x="7742" y="4072"/>
                    <a:pt x="7760" y="4072"/>
                  </a:cubicBezTo>
                  <a:cubicBezTo>
                    <a:pt x="7767" y="4072"/>
                    <a:pt x="7771" y="4068"/>
                    <a:pt x="7771" y="4061"/>
                  </a:cubicBezTo>
                  <a:cubicBezTo>
                    <a:pt x="7771" y="4034"/>
                    <a:pt x="7717" y="3981"/>
                    <a:pt x="7663" y="3900"/>
                  </a:cubicBezTo>
                  <a:cubicBezTo>
                    <a:pt x="7609" y="3846"/>
                    <a:pt x="7529" y="3739"/>
                    <a:pt x="7502" y="3712"/>
                  </a:cubicBezTo>
                  <a:cubicBezTo>
                    <a:pt x="7448" y="3604"/>
                    <a:pt x="7340" y="3550"/>
                    <a:pt x="7179" y="3524"/>
                  </a:cubicBezTo>
                  <a:cubicBezTo>
                    <a:pt x="7147" y="3519"/>
                    <a:pt x="7116" y="3517"/>
                    <a:pt x="7085" y="3517"/>
                  </a:cubicBezTo>
                  <a:close/>
                  <a:moveTo>
                    <a:pt x="5639" y="4453"/>
                  </a:moveTo>
                  <a:cubicBezTo>
                    <a:pt x="5606" y="4453"/>
                    <a:pt x="5566" y="4472"/>
                    <a:pt x="5566" y="4491"/>
                  </a:cubicBezTo>
                  <a:cubicBezTo>
                    <a:pt x="5566" y="4491"/>
                    <a:pt x="5578" y="4503"/>
                    <a:pt x="5602" y="4503"/>
                  </a:cubicBezTo>
                  <a:cubicBezTo>
                    <a:pt x="5614" y="4503"/>
                    <a:pt x="5629" y="4500"/>
                    <a:pt x="5647" y="4491"/>
                  </a:cubicBezTo>
                  <a:cubicBezTo>
                    <a:pt x="5673" y="4491"/>
                    <a:pt x="5673" y="4465"/>
                    <a:pt x="5673" y="4465"/>
                  </a:cubicBezTo>
                  <a:cubicBezTo>
                    <a:pt x="5666" y="4457"/>
                    <a:pt x="5653" y="4453"/>
                    <a:pt x="5639" y="4453"/>
                  </a:cubicBezTo>
                  <a:close/>
                  <a:moveTo>
                    <a:pt x="2190" y="2809"/>
                  </a:moveTo>
                  <a:cubicBezTo>
                    <a:pt x="2020" y="2809"/>
                    <a:pt x="1834" y="2903"/>
                    <a:pt x="1775" y="3040"/>
                  </a:cubicBezTo>
                  <a:cubicBezTo>
                    <a:pt x="1748" y="3147"/>
                    <a:pt x="1748" y="3470"/>
                    <a:pt x="1802" y="3577"/>
                  </a:cubicBezTo>
                  <a:cubicBezTo>
                    <a:pt x="1856" y="3712"/>
                    <a:pt x="1990" y="3846"/>
                    <a:pt x="2151" y="3927"/>
                  </a:cubicBezTo>
                  <a:cubicBezTo>
                    <a:pt x="2340" y="4008"/>
                    <a:pt x="2474" y="4142"/>
                    <a:pt x="2555" y="4303"/>
                  </a:cubicBezTo>
                  <a:cubicBezTo>
                    <a:pt x="2635" y="4411"/>
                    <a:pt x="2689" y="4465"/>
                    <a:pt x="2797" y="4491"/>
                  </a:cubicBezTo>
                  <a:cubicBezTo>
                    <a:pt x="2836" y="4507"/>
                    <a:pt x="2891" y="4514"/>
                    <a:pt x="2950" y="4514"/>
                  </a:cubicBezTo>
                  <a:cubicBezTo>
                    <a:pt x="3092" y="4514"/>
                    <a:pt x="3254" y="4476"/>
                    <a:pt x="3254" y="4438"/>
                  </a:cubicBezTo>
                  <a:cubicBezTo>
                    <a:pt x="3267" y="4424"/>
                    <a:pt x="3267" y="4418"/>
                    <a:pt x="3257" y="4418"/>
                  </a:cubicBezTo>
                  <a:cubicBezTo>
                    <a:pt x="3247" y="4418"/>
                    <a:pt x="3227" y="4424"/>
                    <a:pt x="3200" y="4438"/>
                  </a:cubicBezTo>
                  <a:lnTo>
                    <a:pt x="3012" y="4438"/>
                  </a:lnTo>
                  <a:cubicBezTo>
                    <a:pt x="2877" y="4438"/>
                    <a:pt x="2797" y="4384"/>
                    <a:pt x="2662" y="4223"/>
                  </a:cubicBezTo>
                  <a:cubicBezTo>
                    <a:pt x="2474" y="4008"/>
                    <a:pt x="2393" y="3927"/>
                    <a:pt x="2259" y="3846"/>
                  </a:cubicBezTo>
                  <a:cubicBezTo>
                    <a:pt x="2071" y="3766"/>
                    <a:pt x="2017" y="3712"/>
                    <a:pt x="1936" y="3550"/>
                  </a:cubicBezTo>
                  <a:cubicBezTo>
                    <a:pt x="1882" y="3416"/>
                    <a:pt x="1882" y="3389"/>
                    <a:pt x="1882" y="3228"/>
                  </a:cubicBezTo>
                  <a:lnTo>
                    <a:pt x="1909" y="3066"/>
                  </a:lnTo>
                  <a:lnTo>
                    <a:pt x="1990" y="3013"/>
                  </a:lnTo>
                  <a:cubicBezTo>
                    <a:pt x="2049" y="2971"/>
                    <a:pt x="2108" y="2950"/>
                    <a:pt x="2167" y="2950"/>
                  </a:cubicBezTo>
                  <a:cubicBezTo>
                    <a:pt x="2298" y="2950"/>
                    <a:pt x="2434" y="3051"/>
                    <a:pt x="2582" y="3255"/>
                  </a:cubicBezTo>
                  <a:cubicBezTo>
                    <a:pt x="2689" y="3443"/>
                    <a:pt x="2716" y="3470"/>
                    <a:pt x="2850" y="3550"/>
                  </a:cubicBezTo>
                  <a:cubicBezTo>
                    <a:pt x="3012" y="3658"/>
                    <a:pt x="3092" y="3739"/>
                    <a:pt x="3227" y="3900"/>
                  </a:cubicBezTo>
                  <a:cubicBezTo>
                    <a:pt x="3307" y="4034"/>
                    <a:pt x="3657" y="4357"/>
                    <a:pt x="3711" y="4357"/>
                  </a:cubicBezTo>
                  <a:cubicBezTo>
                    <a:pt x="3734" y="4365"/>
                    <a:pt x="3751" y="4368"/>
                    <a:pt x="3762" y="4368"/>
                  </a:cubicBezTo>
                  <a:cubicBezTo>
                    <a:pt x="3787" y="4368"/>
                    <a:pt x="3776" y="4349"/>
                    <a:pt x="3738" y="4330"/>
                  </a:cubicBezTo>
                  <a:cubicBezTo>
                    <a:pt x="3603" y="4249"/>
                    <a:pt x="3334" y="3981"/>
                    <a:pt x="3254" y="3846"/>
                  </a:cubicBezTo>
                  <a:cubicBezTo>
                    <a:pt x="3146" y="3712"/>
                    <a:pt x="3065" y="3631"/>
                    <a:pt x="2850" y="3497"/>
                  </a:cubicBezTo>
                  <a:cubicBezTo>
                    <a:pt x="2770" y="3416"/>
                    <a:pt x="2716" y="3389"/>
                    <a:pt x="2635" y="3282"/>
                  </a:cubicBezTo>
                  <a:cubicBezTo>
                    <a:pt x="2555" y="3120"/>
                    <a:pt x="2420" y="2986"/>
                    <a:pt x="2313" y="2932"/>
                  </a:cubicBezTo>
                  <a:cubicBezTo>
                    <a:pt x="2272" y="2905"/>
                    <a:pt x="2219" y="2892"/>
                    <a:pt x="2161" y="2892"/>
                  </a:cubicBezTo>
                  <a:cubicBezTo>
                    <a:pt x="2104" y="2892"/>
                    <a:pt x="2044" y="2905"/>
                    <a:pt x="1990" y="2932"/>
                  </a:cubicBezTo>
                  <a:cubicBezTo>
                    <a:pt x="1966" y="2944"/>
                    <a:pt x="1948" y="2951"/>
                    <a:pt x="1937" y="2954"/>
                  </a:cubicBezTo>
                  <a:lnTo>
                    <a:pt x="1937" y="2954"/>
                  </a:lnTo>
                  <a:cubicBezTo>
                    <a:pt x="1947" y="2902"/>
                    <a:pt x="2126" y="2851"/>
                    <a:pt x="2178" y="2851"/>
                  </a:cubicBezTo>
                  <a:cubicBezTo>
                    <a:pt x="2340" y="2851"/>
                    <a:pt x="2528" y="2986"/>
                    <a:pt x="2662" y="3201"/>
                  </a:cubicBezTo>
                  <a:cubicBezTo>
                    <a:pt x="2716" y="3308"/>
                    <a:pt x="2797" y="3389"/>
                    <a:pt x="2904" y="3443"/>
                  </a:cubicBezTo>
                  <a:cubicBezTo>
                    <a:pt x="3092" y="3604"/>
                    <a:pt x="3119" y="3631"/>
                    <a:pt x="3281" y="3819"/>
                  </a:cubicBezTo>
                  <a:cubicBezTo>
                    <a:pt x="3461" y="4051"/>
                    <a:pt x="3764" y="4332"/>
                    <a:pt x="3813" y="4332"/>
                  </a:cubicBezTo>
                  <a:cubicBezTo>
                    <a:pt x="3815" y="4332"/>
                    <a:pt x="3817" y="4331"/>
                    <a:pt x="3818" y="4330"/>
                  </a:cubicBezTo>
                  <a:cubicBezTo>
                    <a:pt x="3845" y="4303"/>
                    <a:pt x="3791" y="4249"/>
                    <a:pt x="3657" y="4169"/>
                  </a:cubicBezTo>
                  <a:cubicBezTo>
                    <a:pt x="3576" y="4088"/>
                    <a:pt x="3415" y="3927"/>
                    <a:pt x="3334" y="3792"/>
                  </a:cubicBezTo>
                  <a:cubicBezTo>
                    <a:pt x="3227" y="3685"/>
                    <a:pt x="3065" y="3524"/>
                    <a:pt x="2958" y="3443"/>
                  </a:cubicBezTo>
                  <a:cubicBezTo>
                    <a:pt x="2823" y="3335"/>
                    <a:pt x="2743" y="3255"/>
                    <a:pt x="2716" y="3201"/>
                  </a:cubicBezTo>
                  <a:cubicBezTo>
                    <a:pt x="2662" y="3093"/>
                    <a:pt x="2474" y="2905"/>
                    <a:pt x="2366" y="2851"/>
                  </a:cubicBezTo>
                  <a:cubicBezTo>
                    <a:pt x="2315" y="2822"/>
                    <a:pt x="2253" y="2809"/>
                    <a:pt x="2190" y="2809"/>
                  </a:cubicBezTo>
                  <a:close/>
                  <a:moveTo>
                    <a:pt x="3926" y="4438"/>
                  </a:moveTo>
                  <a:cubicBezTo>
                    <a:pt x="4006" y="4465"/>
                    <a:pt x="4060" y="4491"/>
                    <a:pt x="4060" y="4518"/>
                  </a:cubicBezTo>
                  <a:cubicBezTo>
                    <a:pt x="4060" y="4532"/>
                    <a:pt x="4054" y="4539"/>
                    <a:pt x="4040" y="4539"/>
                  </a:cubicBezTo>
                  <a:cubicBezTo>
                    <a:pt x="4027" y="4539"/>
                    <a:pt x="4006" y="4532"/>
                    <a:pt x="3980" y="4518"/>
                  </a:cubicBezTo>
                  <a:cubicBezTo>
                    <a:pt x="3953" y="4518"/>
                    <a:pt x="3899" y="4491"/>
                    <a:pt x="3872" y="4491"/>
                  </a:cubicBezTo>
                  <a:cubicBezTo>
                    <a:pt x="3791" y="4465"/>
                    <a:pt x="3818" y="4438"/>
                    <a:pt x="3926" y="4438"/>
                  </a:cubicBezTo>
                  <a:close/>
                  <a:moveTo>
                    <a:pt x="6083" y="4528"/>
                  </a:moveTo>
                  <a:cubicBezTo>
                    <a:pt x="6099" y="4528"/>
                    <a:pt x="6115" y="4541"/>
                    <a:pt x="6130" y="4572"/>
                  </a:cubicBezTo>
                  <a:cubicBezTo>
                    <a:pt x="6157" y="4599"/>
                    <a:pt x="6130" y="4599"/>
                    <a:pt x="6104" y="4599"/>
                  </a:cubicBezTo>
                  <a:lnTo>
                    <a:pt x="6050" y="4599"/>
                  </a:lnTo>
                  <a:cubicBezTo>
                    <a:pt x="6045" y="4604"/>
                    <a:pt x="6041" y="4606"/>
                    <a:pt x="6037" y="4606"/>
                  </a:cubicBezTo>
                  <a:cubicBezTo>
                    <a:pt x="6024" y="4606"/>
                    <a:pt x="6028" y="4567"/>
                    <a:pt x="6050" y="4545"/>
                  </a:cubicBezTo>
                  <a:cubicBezTo>
                    <a:pt x="6061" y="4534"/>
                    <a:pt x="6072" y="4528"/>
                    <a:pt x="6083" y="4528"/>
                  </a:cubicBezTo>
                  <a:close/>
                  <a:moveTo>
                    <a:pt x="5754" y="4572"/>
                  </a:moveTo>
                  <a:cubicBezTo>
                    <a:pt x="5727" y="4572"/>
                    <a:pt x="5700" y="4599"/>
                    <a:pt x="5727" y="4599"/>
                  </a:cubicBezTo>
                  <a:cubicBezTo>
                    <a:pt x="5741" y="4612"/>
                    <a:pt x="5754" y="4619"/>
                    <a:pt x="5764" y="4619"/>
                  </a:cubicBezTo>
                  <a:cubicBezTo>
                    <a:pt x="5774" y="4619"/>
                    <a:pt x="5781" y="4612"/>
                    <a:pt x="5781" y="4599"/>
                  </a:cubicBezTo>
                  <a:cubicBezTo>
                    <a:pt x="5781" y="4572"/>
                    <a:pt x="5754" y="4572"/>
                    <a:pt x="5754" y="4572"/>
                  </a:cubicBezTo>
                  <a:close/>
                  <a:moveTo>
                    <a:pt x="3721" y="4633"/>
                  </a:moveTo>
                  <a:cubicBezTo>
                    <a:pt x="3744" y="4633"/>
                    <a:pt x="3778" y="4639"/>
                    <a:pt x="3818" y="4653"/>
                  </a:cubicBezTo>
                  <a:lnTo>
                    <a:pt x="3899" y="4680"/>
                  </a:lnTo>
                  <a:lnTo>
                    <a:pt x="3791" y="4680"/>
                  </a:lnTo>
                  <a:cubicBezTo>
                    <a:pt x="3711" y="4680"/>
                    <a:pt x="3684" y="4680"/>
                    <a:pt x="3684" y="4653"/>
                  </a:cubicBezTo>
                  <a:cubicBezTo>
                    <a:pt x="3684" y="4639"/>
                    <a:pt x="3697" y="4633"/>
                    <a:pt x="3721" y="4633"/>
                  </a:cubicBezTo>
                  <a:close/>
                  <a:moveTo>
                    <a:pt x="4017" y="4320"/>
                  </a:moveTo>
                  <a:cubicBezTo>
                    <a:pt x="4037" y="4320"/>
                    <a:pt x="4087" y="4350"/>
                    <a:pt x="4168" y="4411"/>
                  </a:cubicBezTo>
                  <a:cubicBezTo>
                    <a:pt x="4248" y="4438"/>
                    <a:pt x="4275" y="4465"/>
                    <a:pt x="4248" y="4465"/>
                  </a:cubicBezTo>
                  <a:cubicBezTo>
                    <a:pt x="4248" y="4491"/>
                    <a:pt x="4222" y="4545"/>
                    <a:pt x="4222" y="4599"/>
                  </a:cubicBezTo>
                  <a:cubicBezTo>
                    <a:pt x="4222" y="4653"/>
                    <a:pt x="4195" y="4680"/>
                    <a:pt x="4195" y="4680"/>
                  </a:cubicBezTo>
                  <a:cubicBezTo>
                    <a:pt x="4168" y="4653"/>
                    <a:pt x="4168" y="4653"/>
                    <a:pt x="4168" y="4626"/>
                  </a:cubicBezTo>
                  <a:cubicBezTo>
                    <a:pt x="4168" y="4626"/>
                    <a:pt x="4141" y="4599"/>
                    <a:pt x="4114" y="4599"/>
                  </a:cubicBezTo>
                  <a:lnTo>
                    <a:pt x="4060" y="4572"/>
                  </a:lnTo>
                  <a:lnTo>
                    <a:pt x="4114" y="4572"/>
                  </a:lnTo>
                  <a:cubicBezTo>
                    <a:pt x="4168" y="4572"/>
                    <a:pt x="4222" y="4491"/>
                    <a:pt x="4195" y="4465"/>
                  </a:cubicBezTo>
                  <a:cubicBezTo>
                    <a:pt x="4168" y="4438"/>
                    <a:pt x="4114" y="4411"/>
                    <a:pt x="4087" y="4384"/>
                  </a:cubicBezTo>
                  <a:cubicBezTo>
                    <a:pt x="4033" y="4357"/>
                    <a:pt x="4006" y="4330"/>
                    <a:pt x="4006" y="4330"/>
                  </a:cubicBezTo>
                  <a:cubicBezTo>
                    <a:pt x="4006" y="4323"/>
                    <a:pt x="4010" y="4320"/>
                    <a:pt x="4017" y="4320"/>
                  </a:cubicBezTo>
                  <a:close/>
                  <a:moveTo>
                    <a:pt x="3630" y="4707"/>
                  </a:moveTo>
                  <a:cubicBezTo>
                    <a:pt x="3657" y="4707"/>
                    <a:pt x="3657" y="4707"/>
                    <a:pt x="3657" y="4733"/>
                  </a:cubicBezTo>
                  <a:lnTo>
                    <a:pt x="3630" y="4733"/>
                  </a:lnTo>
                  <a:cubicBezTo>
                    <a:pt x="3603" y="4733"/>
                    <a:pt x="3603" y="4733"/>
                    <a:pt x="3630" y="4707"/>
                  </a:cubicBezTo>
                  <a:close/>
                  <a:moveTo>
                    <a:pt x="3764" y="4707"/>
                  </a:moveTo>
                  <a:cubicBezTo>
                    <a:pt x="3764" y="4733"/>
                    <a:pt x="3764" y="4733"/>
                    <a:pt x="3764" y="4733"/>
                  </a:cubicBezTo>
                  <a:lnTo>
                    <a:pt x="3738" y="4733"/>
                  </a:lnTo>
                  <a:cubicBezTo>
                    <a:pt x="3738" y="4707"/>
                    <a:pt x="3738" y="4707"/>
                    <a:pt x="3764" y="4707"/>
                  </a:cubicBezTo>
                  <a:close/>
                  <a:moveTo>
                    <a:pt x="6181" y="4659"/>
                  </a:moveTo>
                  <a:cubicBezTo>
                    <a:pt x="6184" y="4659"/>
                    <a:pt x="6184" y="4666"/>
                    <a:pt x="6184" y="4680"/>
                  </a:cubicBezTo>
                  <a:cubicBezTo>
                    <a:pt x="6211" y="4680"/>
                    <a:pt x="6211" y="4707"/>
                    <a:pt x="6184" y="4733"/>
                  </a:cubicBezTo>
                  <a:cubicBezTo>
                    <a:pt x="6184" y="4760"/>
                    <a:pt x="6157" y="4787"/>
                    <a:pt x="6104" y="4787"/>
                  </a:cubicBezTo>
                  <a:cubicBezTo>
                    <a:pt x="6063" y="4801"/>
                    <a:pt x="6043" y="4807"/>
                    <a:pt x="6033" y="4807"/>
                  </a:cubicBezTo>
                  <a:cubicBezTo>
                    <a:pt x="6023" y="4807"/>
                    <a:pt x="6023" y="4801"/>
                    <a:pt x="6023" y="4787"/>
                  </a:cubicBezTo>
                  <a:cubicBezTo>
                    <a:pt x="6023" y="4760"/>
                    <a:pt x="6023" y="4760"/>
                    <a:pt x="5996" y="4760"/>
                  </a:cubicBezTo>
                  <a:cubicBezTo>
                    <a:pt x="5996" y="4760"/>
                    <a:pt x="5996" y="4733"/>
                    <a:pt x="5996" y="4707"/>
                  </a:cubicBezTo>
                  <a:cubicBezTo>
                    <a:pt x="5983" y="4680"/>
                    <a:pt x="5983" y="4666"/>
                    <a:pt x="5993" y="4666"/>
                  </a:cubicBezTo>
                  <a:cubicBezTo>
                    <a:pt x="6003" y="4666"/>
                    <a:pt x="6023" y="4680"/>
                    <a:pt x="6050" y="4707"/>
                  </a:cubicBezTo>
                  <a:cubicBezTo>
                    <a:pt x="6062" y="4731"/>
                    <a:pt x="6079" y="4744"/>
                    <a:pt x="6097" y="4744"/>
                  </a:cubicBezTo>
                  <a:cubicBezTo>
                    <a:pt x="6120" y="4744"/>
                    <a:pt x="6143" y="4724"/>
                    <a:pt x="6157" y="4680"/>
                  </a:cubicBezTo>
                  <a:cubicBezTo>
                    <a:pt x="6171" y="4666"/>
                    <a:pt x="6178" y="4659"/>
                    <a:pt x="6181" y="4659"/>
                  </a:cubicBezTo>
                  <a:close/>
                  <a:moveTo>
                    <a:pt x="3012" y="4841"/>
                  </a:moveTo>
                  <a:cubicBezTo>
                    <a:pt x="3039" y="4841"/>
                    <a:pt x="3012" y="4868"/>
                    <a:pt x="2985" y="4868"/>
                  </a:cubicBezTo>
                  <a:cubicBezTo>
                    <a:pt x="2931" y="4895"/>
                    <a:pt x="2904" y="4895"/>
                    <a:pt x="2904" y="4895"/>
                  </a:cubicBezTo>
                  <a:cubicBezTo>
                    <a:pt x="2877" y="4895"/>
                    <a:pt x="2985" y="4841"/>
                    <a:pt x="3012" y="4841"/>
                  </a:cubicBezTo>
                  <a:close/>
                  <a:moveTo>
                    <a:pt x="3711" y="4787"/>
                  </a:moveTo>
                  <a:cubicBezTo>
                    <a:pt x="3764" y="4787"/>
                    <a:pt x="3818" y="4814"/>
                    <a:pt x="3845" y="4814"/>
                  </a:cubicBezTo>
                  <a:lnTo>
                    <a:pt x="3899" y="4814"/>
                  </a:lnTo>
                  <a:cubicBezTo>
                    <a:pt x="3953" y="4841"/>
                    <a:pt x="3953" y="4868"/>
                    <a:pt x="3899" y="4868"/>
                  </a:cubicBezTo>
                  <a:cubicBezTo>
                    <a:pt x="3890" y="4859"/>
                    <a:pt x="3878" y="4856"/>
                    <a:pt x="3866" y="4856"/>
                  </a:cubicBezTo>
                  <a:cubicBezTo>
                    <a:pt x="3842" y="4856"/>
                    <a:pt x="3818" y="4868"/>
                    <a:pt x="3818" y="4868"/>
                  </a:cubicBezTo>
                  <a:cubicBezTo>
                    <a:pt x="3791" y="4895"/>
                    <a:pt x="3764" y="4895"/>
                    <a:pt x="3764" y="4895"/>
                  </a:cubicBezTo>
                  <a:lnTo>
                    <a:pt x="3684" y="4895"/>
                  </a:lnTo>
                  <a:cubicBezTo>
                    <a:pt x="3549" y="4868"/>
                    <a:pt x="3523" y="4841"/>
                    <a:pt x="3576" y="4787"/>
                  </a:cubicBezTo>
                  <a:close/>
                  <a:moveTo>
                    <a:pt x="3657" y="4949"/>
                  </a:moveTo>
                  <a:cubicBezTo>
                    <a:pt x="3657" y="4949"/>
                    <a:pt x="3684" y="4975"/>
                    <a:pt x="3684" y="4975"/>
                  </a:cubicBezTo>
                  <a:cubicBezTo>
                    <a:pt x="3684" y="5002"/>
                    <a:pt x="3684" y="5002"/>
                    <a:pt x="3684" y="5002"/>
                  </a:cubicBezTo>
                  <a:cubicBezTo>
                    <a:pt x="3657" y="5002"/>
                    <a:pt x="3657" y="5002"/>
                    <a:pt x="3657" y="4975"/>
                  </a:cubicBezTo>
                  <a:cubicBezTo>
                    <a:pt x="3630" y="4975"/>
                    <a:pt x="3630" y="4949"/>
                    <a:pt x="3657" y="4949"/>
                  </a:cubicBezTo>
                  <a:close/>
                  <a:moveTo>
                    <a:pt x="3738" y="4975"/>
                  </a:moveTo>
                  <a:cubicBezTo>
                    <a:pt x="3738" y="4975"/>
                    <a:pt x="3764" y="4975"/>
                    <a:pt x="3764" y="5002"/>
                  </a:cubicBezTo>
                  <a:lnTo>
                    <a:pt x="3711" y="5002"/>
                  </a:lnTo>
                  <a:cubicBezTo>
                    <a:pt x="3738" y="4975"/>
                    <a:pt x="3738" y="4975"/>
                    <a:pt x="3738" y="4975"/>
                  </a:cubicBezTo>
                  <a:close/>
                  <a:moveTo>
                    <a:pt x="4060" y="4975"/>
                  </a:moveTo>
                  <a:cubicBezTo>
                    <a:pt x="4060" y="4975"/>
                    <a:pt x="4033" y="4975"/>
                    <a:pt x="4033" y="5002"/>
                  </a:cubicBezTo>
                  <a:lnTo>
                    <a:pt x="4060" y="5002"/>
                  </a:lnTo>
                  <a:cubicBezTo>
                    <a:pt x="4060" y="4975"/>
                    <a:pt x="4060" y="4975"/>
                    <a:pt x="4060" y="4975"/>
                  </a:cubicBezTo>
                  <a:close/>
                  <a:moveTo>
                    <a:pt x="6426" y="2260"/>
                  </a:moveTo>
                  <a:cubicBezTo>
                    <a:pt x="6184" y="2260"/>
                    <a:pt x="6157" y="2260"/>
                    <a:pt x="6023" y="2314"/>
                  </a:cubicBezTo>
                  <a:cubicBezTo>
                    <a:pt x="5942" y="2367"/>
                    <a:pt x="5835" y="2421"/>
                    <a:pt x="5781" y="2448"/>
                  </a:cubicBezTo>
                  <a:cubicBezTo>
                    <a:pt x="5593" y="2583"/>
                    <a:pt x="5270" y="2932"/>
                    <a:pt x="5324" y="2932"/>
                  </a:cubicBezTo>
                  <a:cubicBezTo>
                    <a:pt x="5351" y="2932"/>
                    <a:pt x="5431" y="2825"/>
                    <a:pt x="5566" y="2717"/>
                  </a:cubicBezTo>
                  <a:cubicBezTo>
                    <a:pt x="5727" y="2556"/>
                    <a:pt x="5808" y="2475"/>
                    <a:pt x="5942" y="2421"/>
                  </a:cubicBezTo>
                  <a:cubicBezTo>
                    <a:pt x="6023" y="2367"/>
                    <a:pt x="6130" y="2341"/>
                    <a:pt x="6157" y="2341"/>
                  </a:cubicBezTo>
                  <a:cubicBezTo>
                    <a:pt x="6238" y="2341"/>
                    <a:pt x="6211" y="2341"/>
                    <a:pt x="6130" y="2367"/>
                  </a:cubicBezTo>
                  <a:cubicBezTo>
                    <a:pt x="5969" y="2421"/>
                    <a:pt x="5835" y="2502"/>
                    <a:pt x="5673" y="2636"/>
                  </a:cubicBezTo>
                  <a:cubicBezTo>
                    <a:pt x="5566" y="2717"/>
                    <a:pt x="5378" y="2932"/>
                    <a:pt x="5378" y="2986"/>
                  </a:cubicBezTo>
                  <a:cubicBezTo>
                    <a:pt x="5378" y="2990"/>
                    <a:pt x="5379" y="2993"/>
                    <a:pt x="5382" y="2993"/>
                  </a:cubicBezTo>
                  <a:cubicBezTo>
                    <a:pt x="5397" y="2993"/>
                    <a:pt x="5445" y="2941"/>
                    <a:pt x="5512" y="2851"/>
                  </a:cubicBezTo>
                  <a:cubicBezTo>
                    <a:pt x="5700" y="2663"/>
                    <a:pt x="5862" y="2529"/>
                    <a:pt x="6130" y="2421"/>
                  </a:cubicBezTo>
                  <a:cubicBezTo>
                    <a:pt x="6211" y="2394"/>
                    <a:pt x="6265" y="2394"/>
                    <a:pt x="6426" y="2394"/>
                  </a:cubicBezTo>
                  <a:cubicBezTo>
                    <a:pt x="6668" y="2394"/>
                    <a:pt x="6803" y="2448"/>
                    <a:pt x="6910" y="2556"/>
                  </a:cubicBezTo>
                  <a:cubicBezTo>
                    <a:pt x="6964" y="2636"/>
                    <a:pt x="6964" y="2663"/>
                    <a:pt x="6991" y="2798"/>
                  </a:cubicBezTo>
                  <a:cubicBezTo>
                    <a:pt x="7018" y="3066"/>
                    <a:pt x="7071" y="3147"/>
                    <a:pt x="7313" y="3228"/>
                  </a:cubicBezTo>
                  <a:cubicBezTo>
                    <a:pt x="7340" y="3255"/>
                    <a:pt x="7394" y="3282"/>
                    <a:pt x="7421" y="3308"/>
                  </a:cubicBezTo>
                  <a:cubicBezTo>
                    <a:pt x="7475" y="3335"/>
                    <a:pt x="7529" y="3524"/>
                    <a:pt x="7502" y="3550"/>
                  </a:cubicBezTo>
                  <a:cubicBezTo>
                    <a:pt x="7475" y="3577"/>
                    <a:pt x="7555" y="3685"/>
                    <a:pt x="7636" y="3819"/>
                  </a:cubicBezTo>
                  <a:cubicBezTo>
                    <a:pt x="7797" y="4008"/>
                    <a:pt x="7797" y="4061"/>
                    <a:pt x="7824" y="4357"/>
                  </a:cubicBezTo>
                  <a:cubicBezTo>
                    <a:pt x="7824" y="4626"/>
                    <a:pt x="7824" y="4626"/>
                    <a:pt x="7932" y="4814"/>
                  </a:cubicBezTo>
                  <a:cubicBezTo>
                    <a:pt x="7959" y="4895"/>
                    <a:pt x="8012" y="5002"/>
                    <a:pt x="8039" y="5002"/>
                  </a:cubicBezTo>
                  <a:cubicBezTo>
                    <a:pt x="8047" y="5018"/>
                    <a:pt x="8053" y="5025"/>
                    <a:pt x="8056" y="5025"/>
                  </a:cubicBezTo>
                  <a:cubicBezTo>
                    <a:pt x="8064" y="5025"/>
                    <a:pt x="8058" y="4987"/>
                    <a:pt x="8039" y="4949"/>
                  </a:cubicBezTo>
                  <a:cubicBezTo>
                    <a:pt x="7959" y="4814"/>
                    <a:pt x="7932" y="4653"/>
                    <a:pt x="7932" y="4357"/>
                  </a:cubicBezTo>
                  <a:cubicBezTo>
                    <a:pt x="7932" y="4061"/>
                    <a:pt x="7905" y="3981"/>
                    <a:pt x="7824" y="3873"/>
                  </a:cubicBezTo>
                  <a:cubicBezTo>
                    <a:pt x="7690" y="3685"/>
                    <a:pt x="7636" y="3604"/>
                    <a:pt x="7609" y="3443"/>
                  </a:cubicBezTo>
                  <a:cubicBezTo>
                    <a:pt x="7582" y="3362"/>
                    <a:pt x="7555" y="3255"/>
                    <a:pt x="7529" y="3228"/>
                  </a:cubicBezTo>
                  <a:cubicBezTo>
                    <a:pt x="7502" y="3174"/>
                    <a:pt x="7475" y="3147"/>
                    <a:pt x="7287" y="3093"/>
                  </a:cubicBezTo>
                  <a:cubicBezTo>
                    <a:pt x="7152" y="3040"/>
                    <a:pt x="7125" y="2959"/>
                    <a:pt x="7125" y="2771"/>
                  </a:cubicBezTo>
                  <a:cubicBezTo>
                    <a:pt x="7098" y="2583"/>
                    <a:pt x="6991" y="2421"/>
                    <a:pt x="6803" y="2314"/>
                  </a:cubicBezTo>
                  <a:cubicBezTo>
                    <a:pt x="6722" y="2260"/>
                    <a:pt x="6695" y="2260"/>
                    <a:pt x="6426" y="2260"/>
                  </a:cubicBezTo>
                  <a:close/>
                  <a:moveTo>
                    <a:pt x="6023" y="4975"/>
                  </a:moveTo>
                  <a:cubicBezTo>
                    <a:pt x="6023" y="4975"/>
                    <a:pt x="5996" y="4975"/>
                    <a:pt x="5996" y="5002"/>
                  </a:cubicBezTo>
                  <a:cubicBezTo>
                    <a:pt x="5996" y="5029"/>
                    <a:pt x="6023" y="5029"/>
                    <a:pt x="6023" y="5029"/>
                  </a:cubicBezTo>
                  <a:cubicBezTo>
                    <a:pt x="6050" y="5029"/>
                    <a:pt x="6050" y="5002"/>
                    <a:pt x="6050" y="5002"/>
                  </a:cubicBezTo>
                  <a:cubicBezTo>
                    <a:pt x="6050" y="5002"/>
                    <a:pt x="6050" y="4975"/>
                    <a:pt x="6023" y="4975"/>
                  </a:cubicBezTo>
                  <a:close/>
                  <a:moveTo>
                    <a:pt x="7346" y="4968"/>
                  </a:moveTo>
                  <a:cubicBezTo>
                    <a:pt x="7355" y="4968"/>
                    <a:pt x="7362" y="4970"/>
                    <a:pt x="7367" y="4975"/>
                  </a:cubicBezTo>
                  <a:cubicBezTo>
                    <a:pt x="7367" y="4975"/>
                    <a:pt x="7313" y="5002"/>
                    <a:pt x="7260" y="5029"/>
                  </a:cubicBezTo>
                  <a:cubicBezTo>
                    <a:pt x="7219" y="5043"/>
                    <a:pt x="7192" y="5049"/>
                    <a:pt x="7182" y="5049"/>
                  </a:cubicBezTo>
                  <a:cubicBezTo>
                    <a:pt x="7172" y="5049"/>
                    <a:pt x="7179" y="5043"/>
                    <a:pt x="7206" y="5029"/>
                  </a:cubicBezTo>
                  <a:cubicBezTo>
                    <a:pt x="7249" y="5007"/>
                    <a:pt x="7311" y="4968"/>
                    <a:pt x="7346" y="4968"/>
                  </a:cubicBezTo>
                  <a:close/>
                  <a:moveTo>
                    <a:pt x="7538" y="4952"/>
                  </a:moveTo>
                  <a:cubicBezTo>
                    <a:pt x="7581" y="4952"/>
                    <a:pt x="7688" y="4984"/>
                    <a:pt x="7744" y="5002"/>
                  </a:cubicBezTo>
                  <a:cubicBezTo>
                    <a:pt x="7771" y="5029"/>
                    <a:pt x="7824" y="5056"/>
                    <a:pt x="7824" y="5056"/>
                  </a:cubicBezTo>
                  <a:cubicBezTo>
                    <a:pt x="7824" y="5067"/>
                    <a:pt x="7824" y="5074"/>
                    <a:pt x="7820" y="5074"/>
                  </a:cubicBezTo>
                  <a:cubicBezTo>
                    <a:pt x="7815" y="5074"/>
                    <a:pt x="7802" y="5061"/>
                    <a:pt x="7771" y="5029"/>
                  </a:cubicBezTo>
                  <a:cubicBezTo>
                    <a:pt x="7717" y="5029"/>
                    <a:pt x="7663" y="5002"/>
                    <a:pt x="7636" y="5002"/>
                  </a:cubicBezTo>
                  <a:cubicBezTo>
                    <a:pt x="7582" y="5002"/>
                    <a:pt x="7555" y="4975"/>
                    <a:pt x="7529" y="4975"/>
                  </a:cubicBezTo>
                  <a:cubicBezTo>
                    <a:pt x="7512" y="4959"/>
                    <a:pt x="7518" y="4952"/>
                    <a:pt x="7538" y="4952"/>
                  </a:cubicBezTo>
                  <a:close/>
                  <a:moveTo>
                    <a:pt x="2644" y="5018"/>
                  </a:moveTo>
                  <a:cubicBezTo>
                    <a:pt x="2655" y="5018"/>
                    <a:pt x="2662" y="5021"/>
                    <a:pt x="2662" y="5029"/>
                  </a:cubicBezTo>
                  <a:cubicBezTo>
                    <a:pt x="2662" y="5029"/>
                    <a:pt x="2635" y="5029"/>
                    <a:pt x="2582" y="5056"/>
                  </a:cubicBezTo>
                  <a:cubicBezTo>
                    <a:pt x="2528" y="5083"/>
                    <a:pt x="2474" y="5083"/>
                    <a:pt x="2447" y="5083"/>
                  </a:cubicBezTo>
                  <a:cubicBezTo>
                    <a:pt x="2420" y="5083"/>
                    <a:pt x="2474" y="5083"/>
                    <a:pt x="2528" y="5056"/>
                  </a:cubicBezTo>
                  <a:cubicBezTo>
                    <a:pt x="2566" y="5037"/>
                    <a:pt x="2617" y="5018"/>
                    <a:pt x="2644" y="5018"/>
                  </a:cubicBezTo>
                  <a:close/>
                  <a:moveTo>
                    <a:pt x="2286" y="5090"/>
                  </a:moveTo>
                  <a:cubicBezTo>
                    <a:pt x="2292" y="5090"/>
                    <a:pt x="2299" y="5096"/>
                    <a:pt x="2313" y="5110"/>
                  </a:cubicBezTo>
                  <a:lnTo>
                    <a:pt x="2259" y="5110"/>
                  </a:lnTo>
                  <a:cubicBezTo>
                    <a:pt x="2272" y="5096"/>
                    <a:pt x="2279" y="5090"/>
                    <a:pt x="2286" y="5090"/>
                  </a:cubicBezTo>
                  <a:close/>
                  <a:moveTo>
                    <a:pt x="5305" y="5054"/>
                  </a:moveTo>
                  <a:lnTo>
                    <a:pt x="5305" y="5054"/>
                  </a:lnTo>
                  <a:cubicBezTo>
                    <a:pt x="5307" y="5054"/>
                    <a:pt x="5314" y="5062"/>
                    <a:pt x="5324" y="5083"/>
                  </a:cubicBezTo>
                  <a:cubicBezTo>
                    <a:pt x="5351" y="5110"/>
                    <a:pt x="5351" y="5110"/>
                    <a:pt x="5351" y="5137"/>
                  </a:cubicBezTo>
                  <a:cubicBezTo>
                    <a:pt x="5324" y="5137"/>
                    <a:pt x="5324" y="5110"/>
                    <a:pt x="5324" y="5110"/>
                  </a:cubicBezTo>
                  <a:cubicBezTo>
                    <a:pt x="5307" y="5077"/>
                    <a:pt x="5301" y="5054"/>
                    <a:pt x="5305" y="5054"/>
                  </a:cubicBezTo>
                  <a:close/>
                  <a:moveTo>
                    <a:pt x="7098" y="5137"/>
                  </a:moveTo>
                  <a:cubicBezTo>
                    <a:pt x="7098" y="5137"/>
                    <a:pt x="7098" y="5164"/>
                    <a:pt x="7071" y="5190"/>
                  </a:cubicBezTo>
                  <a:cubicBezTo>
                    <a:pt x="7060" y="5202"/>
                    <a:pt x="7054" y="5208"/>
                    <a:pt x="7052" y="5208"/>
                  </a:cubicBezTo>
                  <a:cubicBezTo>
                    <a:pt x="7049" y="5208"/>
                    <a:pt x="7056" y="5195"/>
                    <a:pt x="7071" y="5164"/>
                  </a:cubicBezTo>
                  <a:cubicBezTo>
                    <a:pt x="7071" y="5137"/>
                    <a:pt x="7098" y="5137"/>
                    <a:pt x="7098" y="5137"/>
                  </a:cubicBezTo>
                  <a:close/>
                  <a:moveTo>
                    <a:pt x="5969" y="5164"/>
                  </a:moveTo>
                  <a:cubicBezTo>
                    <a:pt x="5942" y="5164"/>
                    <a:pt x="5942" y="5190"/>
                    <a:pt x="5942" y="5190"/>
                  </a:cubicBezTo>
                  <a:cubicBezTo>
                    <a:pt x="5942" y="5217"/>
                    <a:pt x="5942" y="5217"/>
                    <a:pt x="5969" y="5217"/>
                  </a:cubicBezTo>
                  <a:cubicBezTo>
                    <a:pt x="5969" y="5217"/>
                    <a:pt x="5969" y="5217"/>
                    <a:pt x="5969" y="5190"/>
                  </a:cubicBezTo>
                  <a:cubicBezTo>
                    <a:pt x="5969" y="5190"/>
                    <a:pt x="5969" y="5164"/>
                    <a:pt x="5969" y="5164"/>
                  </a:cubicBezTo>
                  <a:close/>
                  <a:moveTo>
                    <a:pt x="3926" y="5271"/>
                  </a:moveTo>
                  <a:cubicBezTo>
                    <a:pt x="3926" y="5298"/>
                    <a:pt x="3926" y="5298"/>
                    <a:pt x="3926" y="5298"/>
                  </a:cubicBezTo>
                  <a:cubicBezTo>
                    <a:pt x="3953" y="5298"/>
                    <a:pt x="3953" y="5298"/>
                    <a:pt x="3953" y="5271"/>
                  </a:cubicBezTo>
                  <a:close/>
                  <a:moveTo>
                    <a:pt x="6292" y="5271"/>
                  </a:moveTo>
                  <a:cubicBezTo>
                    <a:pt x="6265" y="5271"/>
                    <a:pt x="6265" y="5298"/>
                    <a:pt x="6292" y="5298"/>
                  </a:cubicBezTo>
                  <a:cubicBezTo>
                    <a:pt x="6292" y="5311"/>
                    <a:pt x="6298" y="5318"/>
                    <a:pt x="6305" y="5318"/>
                  </a:cubicBezTo>
                  <a:cubicBezTo>
                    <a:pt x="6312" y="5318"/>
                    <a:pt x="6319" y="5311"/>
                    <a:pt x="6319" y="5298"/>
                  </a:cubicBezTo>
                  <a:cubicBezTo>
                    <a:pt x="6319" y="5271"/>
                    <a:pt x="6292" y="5271"/>
                    <a:pt x="6292" y="5271"/>
                  </a:cubicBezTo>
                  <a:close/>
                  <a:moveTo>
                    <a:pt x="3079" y="5332"/>
                  </a:moveTo>
                  <a:cubicBezTo>
                    <a:pt x="3092" y="5332"/>
                    <a:pt x="3106" y="5338"/>
                    <a:pt x="3119" y="5352"/>
                  </a:cubicBezTo>
                  <a:lnTo>
                    <a:pt x="3039" y="5352"/>
                  </a:lnTo>
                  <a:cubicBezTo>
                    <a:pt x="3052" y="5338"/>
                    <a:pt x="3065" y="5332"/>
                    <a:pt x="3079" y="5332"/>
                  </a:cubicBezTo>
                  <a:close/>
                  <a:moveTo>
                    <a:pt x="6336" y="4510"/>
                  </a:moveTo>
                  <a:cubicBezTo>
                    <a:pt x="6329" y="4510"/>
                    <a:pt x="6324" y="4513"/>
                    <a:pt x="6319" y="4518"/>
                  </a:cubicBezTo>
                  <a:cubicBezTo>
                    <a:pt x="6292" y="4518"/>
                    <a:pt x="6372" y="4653"/>
                    <a:pt x="6480" y="4814"/>
                  </a:cubicBezTo>
                  <a:cubicBezTo>
                    <a:pt x="6588" y="4949"/>
                    <a:pt x="6695" y="5164"/>
                    <a:pt x="6749" y="5244"/>
                  </a:cubicBezTo>
                  <a:cubicBezTo>
                    <a:pt x="6804" y="5336"/>
                    <a:pt x="6834" y="5378"/>
                    <a:pt x="6856" y="5378"/>
                  </a:cubicBezTo>
                  <a:cubicBezTo>
                    <a:pt x="6866" y="5378"/>
                    <a:pt x="6875" y="5369"/>
                    <a:pt x="6883" y="5352"/>
                  </a:cubicBezTo>
                  <a:cubicBezTo>
                    <a:pt x="6883" y="5325"/>
                    <a:pt x="6695" y="5002"/>
                    <a:pt x="6507" y="4733"/>
                  </a:cubicBezTo>
                  <a:cubicBezTo>
                    <a:pt x="6399" y="4561"/>
                    <a:pt x="6361" y="4510"/>
                    <a:pt x="6336" y="4510"/>
                  </a:cubicBezTo>
                  <a:close/>
                  <a:moveTo>
                    <a:pt x="7920" y="5130"/>
                  </a:moveTo>
                  <a:cubicBezTo>
                    <a:pt x="7923" y="5130"/>
                    <a:pt x="7927" y="5132"/>
                    <a:pt x="7932" y="5137"/>
                  </a:cubicBezTo>
                  <a:cubicBezTo>
                    <a:pt x="7932" y="5164"/>
                    <a:pt x="7986" y="5217"/>
                    <a:pt x="8012" y="5271"/>
                  </a:cubicBezTo>
                  <a:cubicBezTo>
                    <a:pt x="8037" y="5345"/>
                    <a:pt x="8045" y="5380"/>
                    <a:pt x="8038" y="5380"/>
                  </a:cubicBezTo>
                  <a:cubicBezTo>
                    <a:pt x="8030" y="5380"/>
                    <a:pt x="8002" y="5332"/>
                    <a:pt x="7959" y="5244"/>
                  </a:cubicBezTo>
                  <a:cubicBezTo>
                    <a:pt x="7914" y="5178"/>
                    <a:pt x="7907" y="5130"/>
                    <a:pt x="7920" y="5130"/>
                  </a:cubicBezTo>
                  <a:close/>
                  <a:moveTo>
                    <a:pt x="3388" y="5352"/>
                  </a:moveTo>
                  <a:cubicBezTo>
                    <a:pt x="3415" y="5352"/>
                    <a:pt x="3442" y="5379"/>
                    <a:pt x="3442" y="5379"/>
                  </a:cubicBezTo>
                  <a:cubicBezTo>
                    <a:pt x="3442" y="5406"/>
                    <a:pt x="3415" y="5406"/>
                    <a:pt x="3388" y="5406"/>
                  </a:cubicBezTo>
                  <a:cubicBezTo>
                    <a:pt x="3361" y="5406"/>
                    <a:pt x="3334" y="5406"/>
                    <a:pt x="3334" y="5379"/>
                  </a:cubicBezTo>
                  <a:cubicBezTo>
                    <a:pt x="3334" y="5352"/>
                    <a:pt x="3361" y="5352"/>
                    <a:pt x="3388" y="5352"/>
                  </a:cubicBezTo>
                  <a:close/>
                  <a:moveTo>
                    <a:pt x="4275" y="5432"/>
                  </a:moveTo>
                  <a:cubicBezTo>
                    <a:pt x="4275" y="5459"/>
                    <a:pt x="4275" y="5459"/>
                    <a:pt x="4275" y="5459"/>
                  </a:cubicBezTo>
                  <a:cubicBezTo>
                    <a:pt x="4302" y="5459"/>
                    <a:pt x="4302" y="5459"/>
                    <a:pt x="4302" y="5432"/>
                  </a:cubicBezTo>
                  <a:close/>
                  <a:moveTo>
                    <a:pt x="6346" y="5432"/>
                  </a:moveTo>
                  <a:cubicBezTo>
                    <a:pt x="6346" y="5432"/>
                    <a:pt x="6319" y="5459"/>
                    <a:pt x="6319" y="5459"/>
                  </a:cubicBezTo>
                  <a:cubicBezTo>
                    <a:pt x="6319" y="5486"/>
                    <a:pt x="6319" y="5486"/>
                    <a:pt x="6319" y="5486"/>
                  </a:cubicBezTo>
                  <a:cubicBezTo>
                    <a:pt x="6346" y="5486"/>
                    <a:pt x="6346" y="5486"/>
                    <a:pt x="6346" y="5459"/>
                  </a:cubicBezTo>
                  <a:cubicBezTo>
                    <a:pt x="6346" y="5459"/>
                    <a:pt x="6346" y="5432"/>
                    <a:pt x="6346" y="5432"/>
                  </a:cubicBezTo>
                  <a:close/>
                  <a:moveTo>
                    <a:pt x="4195" y="5459"/>
                  </a:moveTo>
                  <a:cubicBezTo>
                    <a:pt x="4195" y="5459"/>
                    <a:pt x="4195" y="5459"/>
                    <a:pt x="4195" y="5486"/>
                  </a:cubicBezTo>
                  <a:cubicBezTo>
                    <a:pt x="4195" y="5486"/>
                    <a:pt x="4195" y="5513"/>
                    <a:pt x="4195" y="5513"/>
                  </a:cubicBezTo>
                  <a:cubicBezTo>
                    <a:pt x="4195" y="5513"/>
                    <a:pt x="4222" y="5486"/>
                    <a:pt x="4222" y="5486"/>
                  </a:cubicBezTo>
                  <a:cubicBezTo>
                    <a:pt x="4222" y="5459"/>
                    <a:pt x="4222" y="5459"/>
                    <a:pt x="4195" y="5459"/>
                  </a:cubicBezTo>
                  <a:close/>
                  <a:moveTo>
                    <a:pt x="6988" y="5345"/>
                  </a:moveTo>
                  <a:cubicBezTo>
                    <a:pt x="6990" y="5345"/>
                    <a:pt x="6991" y="5347"/>
                    <a:pt x="6991" y="5352"/>
                  </a:cubicBezTo>
                  <a:cubicBezTo>
                    <a:pt x="6991" y="5352"/>
                    <a:pt x="6991" y="5379"/>
                    <a:pt x="6964" y="5432"/>
                  </a:cubicBezTo>
                  <a:cubicBezTo>
                    <a:pt x="6937" y="5486"/>
                    <a:pt x="6910" y="5513"/>
                    <a:pt x="6910" y="5540"/>
                  </a:cubicBezTo>
                  <a:cubicBezTo>
                    <a:pt x="6883" y="5540"/>
                    <a:pt x="6910" y="5486"/>
                    <a:pt x="6937" y="5432"/>
                  </a:cubicBezTo>
                  <a:cubicBezTo>
                    <a:pt x="6959" y="5389"/>
                    <a:pt x="6981" y="5345"/>
                    <a:pt x="6988" y="5345"/>
                  </a:cubicBezTo>
                  <a:close/>
                  <a:moveTo>
                    <a:pt x="3360" y="5452"/>
                  </a:moveTo>
                  <a:cubicBezTo>
                    <a:pt x="3409" y="5452"/>
                    <a:pt x="3501" y="5491"/>
                    <a:pt x="3523" y="5513"/>
                  </a:cubicBezTo>
                  <a:cubicBezTo>
                    <a:pt x="3554" y="5545"/>
                    <a:pt x="3549" y="5558"/>
                    <a:pt x="3517" y="5558"/>
                  </a:cubicBezTo>
                  <a:cubicBezTo>
                    <a:pt x="3495" y="5558"/>
                    <a:pt x="3460" y="5551"/>
                    <a:pt x="3415" y="5540"/>
                  </a:cubicBezTo>
                  <a:cubicBezTo>
                    <a:pt x="3307" y="5513"/>
                    <a:pt x="3281" y="5486"/>
                    <a:pt x="3334" y="5459"/>
                  </a:cubicBezTo>
                  <a:cubicBezTo>
                    <a:pt x="3339" y="5454"/>
                    <a:pt x="3349" y="5452"/>
                    <a:pt x="3360" y="5452"/>
                  </a:cubicBezTo>
                  <a:close/>
                  <a:moveTo>
                    <a:pt x="3523" y="5271"/>
                  </a:moveTo>
                  <a:cubicBezTo>
                    <a:pt x="3523" y="5298"/>
                    <a:pt x="3549" y="5298"/>
                    <a:pt x="3576" y="5298"/>
                  </a:cubicBezTo>
                  <a:cubicBezTo>
                    <a:pt x="3603" y="5298"/>
                    <a:pt x="3603" y="5298"/>
                    <a:pt x="3630" y="5325"/>
                  </a:cubicBezTo>
                  <a:cubicBezTo>
                    <a:pt x="3630" y="5352"/>
                    <a:pt x="3657" y="5352"/>
                    <a:pt x="3657" y="5352"/>
                  </a:cubicBezTo>
                  <a:cubicBezTo>
                    <a:pt x="3660" y="5350"/>
                    <a:pt x="3664" y="5349"/>
                    <a:pt x="3667" y="5349"/>
                  </a:cubicBezTo>
                  <a:cubicBezTo>
                    <a:pt x="3714" y="5349"/>
                    <a:pt x="3732" y="5517"/>
                    <a:pt x="3657" y="5567"/>
                  </a:cubicBezTo>
                  <a:cubicBezTo>
                    <a:pt x="3644" y="5594"/>
                    <a:pt x="3637" y="5607"/>
                    <a:pt x="3630" y="5607"/>
                  </a:cubicBezTo>
                  <a:cubicBezTo>
                    <a:pt x="3623" y="5607"/>
                    <a:pt x="3617" y="5594"/>
                    <a:pt x="3603" y="5567"/>
                  </a:cubicBezTo>
                  <a:cubicBezTo>
                    <a:pt x="3603" y="5567"/>
                    <a:pt x="3603" y="5540"/>
                    <a:pt x="3630" y="5513"/>
                  </a:cubicBezTo>
                  <a:cubicBezTo>
                    <a:pt x="3684" y="5459"/>
                    <a:pt x="3657" y="5379"/>
                    <a:pt x="3576" y="5379"/>
                  </a:cubicBezTo>
                  <a:cubicBezTo>
                    <a:pt x="3549" y="5379"/>
                    <a:pt x="3523" y="5352"/>
                    <a:pt x="3523" y="5352"/>
                  </a:cubicBezTo>
                  <a:cubicBezTo>
                    <a:pt x="3496" y="5325"/>
                    <a:pt x="3469" y="5325"/>
                    <a:pt x="3442" y="5325"/>
                  </a:cubicBezTo>
                  <a:cubicBezTo>
                    <a:pt x="3388" y="5325"/>
                    <a:pt x="3415" y="5271"/>
                    <a:pt x="3469" y="5271"/>
                  </a:cubicBezTo>
                  <a:close/>
                  <a:moveTo>
                    <a:pt x="6346" y="5567"/>
                  </a:moveTo>
                  <a:cubicBezTo>
                    <a:pt x="6346" y="5567"/>
                    <a:pt x="6319" y="5567"/>
                    <a:pt x="6319" y="5594"/>
                  </a:cubicBezTo>
                  <a:cubicBezTo>
                    <a:pt x="6319" y="5621"/>
                    <a:pt x="6346" y="5621"/>
                    <a:pt x="6346" y="5621"/>
                  </a:cubicBezTo>
                  <a:cubicBezTo>
                    <a:pt x="6372" y="5621"/>
                    <a:pt x="6372" y="5594"/>
                    <a:pt x="6372" y="5594"/>
                  </a:cubicBezTo>
                  <a:cubicBezTo>
                    <a:pt x="6372" y="5594"/>
                    <a:pt x="6372" y="5567"/>
                    <a:pt x="6346" y="5567"/>
                  </a:cubicBezTo>
                  <a:close/>
                  <a:moveTo>
                    <a:pt x="3704" y="5609"/>
                  </a:moveTo>
                  <a:cubicBezTo>
                    <a:pt x="3708" y="5609"/>
                    <a:pt x="3711" y="5612"/>
                    <a:pt x="3711" y="5621"/>
                  </a:cubicBezTo>
                  <a:cubicBezTo>
                    <a:pt x="3738" y="5621"/>
                    <a:pt x="3738" y="5621"/>
                    <a:pt x="3711" y="5648"/>
                  </a:cubicBezTo>
                  <a:cubicBezTo>
                    <a:pt x="3711" y="5659"/>
                    <a:pt x="3706" y="5665"/>
                    <a:pt x="3701" y="5665"/>
                  </a:cubicBezTo>
                  <a:cubicBezTo>
                    <a:pt x="3693" y="5665"/>
                    <a:pt x="3684" y="5652"/>
                    <a:pt x="3684" y="5621"/>
                  </a:cubicBezTo>
                  <a:cubicBezTo>
                    <a:pt x="3684" y="5621"/>
                    <a:pt x="3696" y="5609"/>
                    <a:pt x="3704" y="5609"/>
                  </a:cubicBezTo>
                  <a:close/>
                  <a:moveTo>
                    <a:pt x="3361" y="5701"/>
                  </a:moveTo>
                  <a:cubicBezTo>
                    <a:pt x="3388" y="5701"/>
                    <a:pt x="3415" y="5701"/>
                    <a:pt x="3415" y="5728"/>
                  </a:cubicBezTo>
                  <a:cubicBezTo>
                    <a:pt x="3428" y="5742"/>
                    <a:pt x="3428" y="5748"/>
                    <a:pt x="3418" y="5748"/>
                  </a:cubicBezTo>
                  <a:cubicBezTo>
                    <a:pt x="3408" y="5748"/>
                    <a:pt x="3388" y="5742"/>
                    <a:pt x="3361" y="5728"/>
                  </a:cubicBezTo>
                  <a:cubicBezTo>
                    <a:pt x="3334" y="5701"/>
                    <a:pt x="3334" y="5701"/>
                    <a:pt x="3361" y="5701"/>
                  </a:cubicBezTo>
                  <a:close/>
                  <a:moveTo>
                    <a:pt x="6426" y="5701"/>
                  </a:moveTo>
                  <a:cubicBezTo>
                    <a:pt x="6426" y="5701"/>
                    <a:pt x="6426" y="5728"/>
                    <a:pt x="6426" y="5728"/>
                  </a:cubicBezTo>
                  <a:cubicBezTo>
                    <a:pt x="6426" y="5728"/>
                    <a:pt x="6426" y="5755"/>
                    <a:pt x="6453" y="5755"/>
                  </a:cubicBezTo>
                  <a:cubicBezTo>
                    <a:pt x="6453" y="5755"/>
                    <a:pt x="6453" y="5728"/>
                    <a:pt x="6453" y="5728"/>
                  </a:cubicBezTo>
                  <a:cubicBezTo>
                    <a:pt x="6453" y="5728"/>
                    <a:pt x="6453" y="5701"/>
                    <a:pt x="6426" y="5701"/>
                  </a:cubicBezTo>
                  <a:close/>
                  <a:moveTo>
                    <a:pt x="2867" y="5261"/>
                  </a:moveTo>
                  <a:cubicBezTo>
                    <a:pt x="2812" y="5261"/>
                    <a:pt x="2759" y="5264"/>
                    <a:pt x="2716" y="5271"/>
                  </a:cubicBezTo>
                  <a:cubicBezTo>
                    <a:pt x="2635" y="5271"/>
                    <a:pt x="2528" y="5298"/>
                    <a:pt x="2474" y="5298"/>
                  </a:cubicBezTo>
                  <a:cubicBezTo>
                    <a:pt x="2366" y="5352"/>
                    <a:pt x="2178" y="5486"/>
                    <a:pt x="2124" y="5567"/>
                  </a:cubicBezTo>
                  <a:cubicBezTo>
                    <a:pt x="2098" y="5621"/>
                    <a:pt x="2017" y="5809"/>
                    <a:pt x="2044" y="5836"/>
                  </a:cubicBezTo>
                  <a:cubicBezTo>
                    <a:pt x="2044" y="5842"/>
                    <a:pt x="2045" y="5845"/>
                    <a:pt x="2048" y="5845"/>
                  </a:cubicBezTo>
                  <a:cubicBezTo>
                    <a:pt x="2057" y="5845"/>
                    <a:pt x="2083" y="5806"/>
                    <a:pt x="2124" y="5701"/>
                  </a:cubicBezTo>
                  <a:cubicBezTo>
                    <a:pt x="2178" y="5540"/>
                    <a:pt x="2286" y="5459"/>
                    <a:pt x="2447" y="5379"/>
                  </a:cubicBezTo>
                  <a:cubicBezTo>
                    <a:pt x="2526" y="5339"/>
                    <a:pt x="2662" y="5314"/>
                    <a:pt x="2782" y="5314"/>
                  </a:cubicBezTo>
                  <a:cubicBezTo>
                    <a:pt x="2826" y="5314"/>
                    <a:pt x="2868" y="5318"/>
                    <a:pt x="2904" y="5325"/>
                  </a:cubicBezTo>
                  <a:lnTo>
                    <a:pt x="2877" y="5325"/>
                  </a:lnTo>
                  <a:cubicBezTo>
                    <a:pt x="2608" y="5352"/>
                    <a:pt x="2501" y="5379"/>
                    <a:pt x="2366" y="5459"/>
                  </a:cubicBezTo>
                  <a:cubicBezTo>
                    <a:pt x="2259" y="5540"/>
                    <a:pt x="2205" y="5567"/>
                    <a:pt x="2178" y="5648"/>
                  </a:cubicBezTo>
                  <a:cubicBezTo>
                    <a:pt x="2124" y="5782"/>
                    <a:pt x="2098" y="5836"/>
                    <a:pt x="2124" y="5836"/>
                  </a:cubicBezTo>
                  <a:cubicBezTo>
                    <a:pt x="2151" y="5836"/>
                    <a:pt x="2178" y="5809"/>
                    <a:pt x="2178" y="5755"/>
                  </a:cubicBezTo>
                  <a:cubicBezTo>
                    <a:pt x="2205" y="5648"/>
                    <a:pt x="2340" y="5513"/>
                    <a:pt x="2474" y="5459"/>
                  </a:cubicBezTo>
                  <a:cubicBezTo>
                    <a:pt x="2553" y="5420"/>
                    <a:pt x="2732" y="5395"/>
                    <a:pt x="2897" y="5395"/>
                  </a:cubicBezTo>
                  <a:cubicBezTo>
                    <a:pt x="2957" y="5395"/>
                    <a:pt x="3015" y="5398"/>
                    <a:pt x="3065" y="5406"/>
                  </a:cubicBezTo>
                  <a:cubicBezTo>
                    <a:pt x="3110" y="5417"/>
                    <a:pt x="3141" y="5423"/>
                    <a:pt x="3161" y="5423"/>
                  </a:cubicBezTo>
                  <a:cubicBezTo>
                    <a:pt x="3191" y="5423"/>
                    <a:pt x="3200" y="5410"/>
                    <a:pt x="3200" y="5379"/>
                  </a:cubicBezTo>
                  <a:cubicBezTo>
                    <a:pt x="3227" y="5352"/>
                    <a:pt x="3227" y="5325"/>
                    <a:pt x="3200" y="5325"/>
                  </a:cubicBezTo>
                  <a:cubicBezTo>
                    <a:pt x="3180" y="5286"/>
                    <a:pt x="3016" y="5261"/>
                    <a:pt x="2867" y="5261"/>
                  </a:cubicBezTo>
                  <a:close/>
                  <a:moveTo>
                    <a:pt x="3953" y="5916"/>
                  </a:moveTo>
                  <a:cubicBezTo>
                    <a:pt x="3953" y="5916"/>
                    <a:pt x="3953" y="5916"/>
                    <a:pt x="3953" y="5943"/>
                  </a:cubicBezTo>
                  <a:lnTo>
                    <a:pt x="3980" y="5943"/>
                  </a:lnTo>
                  <a:cubicBezTo>
                    <a:pt x="3980" y="5916"/>
                    <a:pt x="3980" y="5916"/>
                    <a:pt x="3953" y="5916"/>
                  </a:cubicBezTo>
                  <a:close/>
                  <a:moveTo>
                    <a:pt x="8066" y="5444"/>
                  </a:moveTo>
                  <a:cubicBezTo>
                    <a:pt x="8070" y="5444"/>
                    <a:pt x="8099" y="5509"/>
                    <a:pt x="8147" y="5621"/>
                  </a:cubicBezTo>
                  <a:cubicBezTo>
                    <a:pt x="8174" y="5701"/>
                    <a:pt x="8228" y="5809"/>
                    <a:pt x="8281" y="5863"/>
                  </a:cubicBezTo>
                  <a:cubicBezTo>
                    <a:pt x="8308" y="5916"/>
                    <a:pt x="8335" y="5970"/>
                    <a:pt x="8335" y="5970"/>
                  </a:cubicBezTo>
                  <a:cubicBezTo>
                    <a:pt x="8281" y="5970"/>
                    <a:pt x="8147" y="5728"/>
                    <a:pt x="8093" y="5540"/>
                  </a:cubicBezTo>
                  <a:cubicBezTo>
                    <a:pt x="8071" y="5475"/>
                    <a:pt x="8063" y="5444"/>
                    <a:pt x="8066" y="5444"/>
                  </a:cubicBezTo>
                  <a:close/>
                  <a:moveTo>
                    <a:pt x="3603" y="6024"/>
                  </a:moveTo>
                  <a:cubicBezTo>
                    <a:pt x="3576" y="6024"/>
                    <a:pt x="3576" y="6051"/>
                    <a:pt x="3576" y="6051"/>
                  </a:cubicBezTo>
                  <a:cubicBezTo>
                    <a:pt x="3590" y="6064"/>
                    <a:pt x="3596" y="6071"/>
                    <a:pt x="3600" y="6071"/>
                  </a:cubicBezTo>
                  <a:cubicBezTo>
                    <a:pt x="3603" y="6071"/>
                    <a:pt x="3603" y="6064"/>
                    <a:pt x="3603" y="6051"/>
                  </a:cubicBezTo>
                  <a:cubicBezTo>
                    <a:pt x="3630" y="6051"/>
                    <a:pt x="3630" y="6051"/>
                    <a:pt x="3630" y="6024"/>
                  </a:cubicBezTo>
                  <a:close/>
                  <a:moveTo>
                    <a:pt x="6507" y="6078"/>
                  </a:moveTo>
                  <a:cubicBezTo>
                    <a:pt x="6507" y="6078"/>
                    <a:pt x="6480" y="6078"/>
                    <a:pt x="6480" y="6105"/>
                  </a:cubicBezTo>
                  <a:lnTo>
                    <a:pt x="6534" y="6105"/>
                  </a:lnTo>
                  <a:cubicBezTo>
                    <a:pt x="6534" y="6078"/>
                    <a:pt x="6534" y="6078"/>
                    <a:pt x="6507" y="6078"/>
                  </a:cubicBezTo>
                  <a:close/>
                  <a:moveTo>
                    <a:pt x="3711" y="5863"/>
                  </a:moveTo>
                  <a:cubicBezTo>
                    <a:pt x="3711" y="5863"/>
                    <a:pt x="3684" y="5890"/>
                    <a:pt x="3684" y="5916"/>
                  </a:cubicBezTo>
                  <a:cubicBezTo>
                    <a:pt x="3684" y="5943"/>
                    <a:pt x="3657" y="5943"/>
                    <a:pt x="3630" y="5943"/>
                  </a:cubicBezTo>
                  <a:lnTo>
                    <a:pt x="3603" y="5943"/>
                  </a:lnTo>
                  <a:cubicBezTo>
                    <a:pt x="3603" y="5970"/>
                    <a:pt x="3603" y="5970"/>
                    <a:pt x="3630" y="5997"/>
                  </a:cubicBezTo>
                  <a:cubicBezTo>
                    <a:pt x="3630" y="5997"/>
                    <a:pt x="3657" y="6024"/>
                    <a:pt x="3657" y="6078"/>
                  </a:cubicBezTo>
                  <a:cubicBezTo>
                    <a:pt x="3657" y="6113"/>
                    <a:pt x="3662" y="6133"/>
                    <a:pt x="3672" y="6133"/>
                  </a:cubicBezTo>
                  <a:cubicBezTo>
                    <a:pt x="3686" y="6133"/>
                    <a:pt x="3707" y="6100"/>
                    <a:pt x="3738" y="6024"/>
                  </a:cubicBezTo>
                  <a:cubicBezTo>
                    <a:pt x="3764" y="5943"/>
                    <a:pt x="3738" y="5863"/>
                    <a:pt x="3711" y="5863"/>
                  </a:cubicBezTo>
                  <a:close/>
                  <a:moveTo>
                    <a:pt x="1670" y="4993"/>
                  </a:moveTo>
                  <a:cubicBezTo>
                    <a:pt x="1769" y="4993"/>
                    <a:pt x="1888" y="5015"/>
                    <a:pt x="2044" y="5056"/>
                  </a:cubicBezTo>
                  <a:cubicBezTo>
                    <a:pt x="2152" y="5072"/>
                    <a:pt x="2180" y="5087"/>
                    <a:pt x="2143" y="5087"/>
                  </a:cubicBezTo>
                  <a:cubicBezTo>
                    <a:pt x="2116" y="5087"/>
                    <a:pt x="2054" y="5079"/>
                    <a:pt x="1963" y="5056"/>
                  </a:cubicBezTo>
                  <a:cubicBezTo>
                    <a:pt x="1874" y="5045"/>
                    <a:pt x="1799" y="5038"/>
                    <a:pt x="1732" y="5038"/>
                  </a:cubicBezTo>
                  <a:cubicBezTo>
                    <a:pt x="1637" y="5038"/>
                    <a:pt x="1558" y="5051"/>
                    <a:pt x="1479" y="5083"/>
                  </a:cubicBezTo>
                  <a:cubicBezTo>
                    <a:pt x="1318" y="5137"/>
                    <a:pt x="1264" y="5190"/>
                    <a:pt x="1103" y="5594"/>
                  </a:cubicBezTo>
                  <a:cubicBezTo>
                    <a:pt x="1076" y="5621"/>
                    <a:pt x="1022" y="5728"/>
                    <a:pt x="995" y="5782"/>
                  </a:cubicBezTo>
                  <a:cubicBezTo>
                    <a:pt x="941" y="5836"/>
                    <a:pt x="888" y="5916"/>
                    <a:pt x="861" y="5997"/>
                  </a:cubicBezTo>
                  <a:cubicBezTo>
                    <a:pt x="834" y="6105"/>
                    <a:pt x="780" y="6158"/>
                    <a:pt x="753" y="6212"/>
                  </a:cubicBezTo>
                  <a:cubicBezTo>
                    <a:pt x="726" y="6226"/>
                    <a:pt x="713" y="6232"/>
                    <a:pt x="710" y="6232"/>
                  </a:cubicBezTo>
                  <a:cubicBezTo>
                    <a:pt x="706" y="6232"/>
                    <a:pt x="713" y="6226"/>
                    <a:pt x="726" y="6212"/>
                  </a:cubicBezTo>
                  <a:cubicBezTo>
                    <a:pt x="726" y="6185"/>
                    <a:pt x="780" y="6105"/>
                    <a:pt x="807" y="6024"/>
                  </a:cubicBezTo>
                  <a:cubicBezTo>
                    <a:pt x="861" y="5943"/>
                    <a:pt x="915" y="5836"/>
                    <a:pt x="968" y="5782"/>
                  </a:cubicBezTo>
                  <a:cubicBezTo>
                    <a:pt x="1049" y="5674"/>
                    <a:pt x="1103" y="5567"/>
                    <a:pt x="1103" y="5513"/>
                  </a:cubicBezTo>
                  <a:cubicBezTo>
                    <a:pt x="1103" y="5459"/>
                    <a:pt x="1210" y="5271"/>
                    <a:pt x="1291" y="5164"/>
                  </a:cubicBezTo>
                  <a:cubicBezTo>
                    <a:pt x="1407" y="5048"/>
                    <a:pt x="1512" y="4993"/>
                    <a:pt x="1670" y="4993"/>
                  </a:cubicBezTo>
                  <a:close/>
                  <a:moveTo>
                    <a:pt x="6561" y="6212"/>
                  </a:moveTo>
                  <a:cubicBezTo>
                    <a:pt x="6561" y="6212"/>
                    <a:pt x="6561" y="6239"/>
                    <a:pt x="6561" y="6239"/>
                  </a:cubicBezTo>
                  <a:cubicBezTo>
                    <a:pt x="6561" y="6239"/>
                    <a:pt x="6588" y="6266"/>
                    <a:pt x="6588" y="6266"/>
                  </a:cubicBezTo>
                  <a:cubicBezTo>
                    <a:pt x="6588" y="6266"/>
                    <a:pt x="6588" y="6239"/>
                    <a:pt x="6588" y="6239"/>
                  </a:cubicBezTo>
                  <a:cubicBezTo>
                    <a:pt x="6588" y="6239"/>
                    <a:pt x="6588" y="6212"/>
                    <a:pt x="6561" y="6212"/>
                  </a:cubicBezTo>
                  <a:close/>
                  <a:moveTo>
                    <a:pt x="3469" y="5701"/>
                  </a:moveTo>
                  <a:cubicBezTo>
                    <a:pt x="3523" y="5728"/>
                    <a:pt x="3523" y="5782"/>
                    <a:pt x="3469" y="5809"/>
                  </a:cubicBezTo>
                  <a:cubicBezTo>
                    <a:pt x="3442" y="5836"/>
                    <a:pt x="3442" y="5863"/>
                    <a:pt x="3469" y="5863"/>
                  </a:cubicBezTo>
                  <a:cubicBezTo>
                    <a:pt x="3496" y="5890"/>
                    <a:pt x="3496" y="5916"/>
                    <a:pt x="3469" y="5970"/>
                  </a:cubicBezTo>
                  <a:cubicBezTo>
                    <a:pt x="3469" y="6024"/>
                    <a:pt x="3469" y="6078"/>
                    <a:pt x="3469" y="6105"/>
                  </a:cubicBezTo>
                  <a:cubicBezTo>
                    <a:pt x="3469" y="6132"/>
                    <a:pt x="3469" y="6185"/>
                    <a:pt x="3442" y="6185"/>
                  </a:cubicBezTo>
                  <a:cubicBezTo>
                    <a:pt x="3442" y="6185"/>
                    <a:pt x="3442" y="6212"/>
                    <a:pt x="3442" y="6212"/>
                  </a:cubicBezTo>
                  <a:cubicBezTo>
                    <a:pt x="3469" y="6239"/>
                    <a:pt x="3469" y="6266"/>
                    <a:pt x="3442" y="6293"/>
                  </a:cubicBezTo>
                  <a:cubicBezTo>
                    <a:pt x="3442" y="6266"/>
                    <a:pt x="3415" y="6239"/>
                    <a:pt x="3388" y="6212"/>
                  </a:cubicBezTo>
                  <a:cubicBezTo>
                    <a:pt x="3361" y="6185"/>
                    <a:pt x="3334" y="6158"/>
                    <a:pt x="3334" y="6158"/>
                  </a:cubicBezTo>
                  <a:cubicBezTo>
                    <a:pt x="3361" y="6158"/>
                    <a:pt x="3361" y="6185"/>
                    <a:pt x="3388" y="6185"/>
                  </a:cubicBezTo>
                  <a:cubicBezTo>
                    <a:pt x="3415" y="6185"/>
                    <a:pt x="3415" y="6158"/>
                    <a:pt x="3388" y="6132"/>
                  </a:cubicBezTo>
                  <a:cubicBezTo>
                    <a:pt x="3388" y="6132"/>
                    <a:pt x="3361" y="6105"/>
                    <a:pt x="3334" y="6105"/>
                  </a:cubicBezTo>
                  <a:lnTo>
                    <a:pt x="3307" y="6105"/>
                  </a:lnTo>
                  <a:cubicBezTo>
                    <a:pt x="3307" y="6078"/>
                    <a:pt x="3307" y="6078"/>
                    <a:pt x="3334" y="6078"/>
                  </a:cubicBezTo>
                  <a:cubicBezTo>
                    <a:pt x="3334" y="6078"/>
                    <a:pt x="3361" y="6051"/>
                    <a:pt x="3361" y="6024"/>
                  </a:cubicBezTo>
                  <a:cubicBezTo>
                    <a:pt x="3361" y="5997"/>
                    <a:pt x="3361" y="5997"/>
                    <a:pt x="3388" y="5997"/>
                  </a:cubicBezTo>
                  <a:cubicBezTo>
                    <a:pt x="3415" y="5970"/>
                    <a:pt x="3442" y="5970"/>
                    <a:pt x="3442" y="5943"/>
                  </a:cubicBezTo>
                  <a:cubicBezTo>
                    <a:pt x="3442" y="5943"/>
                    <a:pt x="3442" y="5931"/>
                    <a:pt x="3434" y="5931"/>
                  </a:cubicBezTo>
                  <a:cubicBezTo>
                    <a:pt x="3430" y="5931"/>
                    <a:pt x="3424" y="5934"/>
                    <a:pt x="3415" y="5943"/>
                  </a:cubicBezTo>
                  <a:cubicBezTo>
                    <a:pt x="3388" y="5943"/>
                    <a:pt x="3361" y="5943"/>
                    <a:pt x="3361" y="5916"/>
                  </a:cubicBezTo>
                  <a:cubicBezTo>
                    <a:pt x="3361" y="5916"/>
                    <a:pt x="3361" y="5890"/>
                    <a:pt x="3361" y="5890"/>
                  </a:cubicBezTo>
                  <a:cubicBezTo>
                    <a:pt x="3334" y="5863"/>
                    <a:pt x="3361" y="5863"/>
                    <a:pt x="3388" y="5863"/>
                  </a:cubicBezTo>
                  <a:cubicBezTo>
                    <a:pt x="3415" y="5863"/>
                    <a:pt x="3442" y="5863"/>
                    <a:pt x="3442" y="5836"/>
                  </a:cubicBezTo>
                  <a:cubicBezTo>
                    <a:pt x="3442" y="5836"/>
                    <a:pt x="3442" y="5809"/>
                    <a:pt x="3469" y="5782"/>
                  </a:cubicBezTo>
                  <a:cubicBezTo>
                    <a:pt x="3496" y="5782"/>
                    <a:pt x="3496" y="5755"/>
                    <a:pt x="3469" y="5728"/>
                  </a:cubicBezTo>
                  <a:cubicBezTo>
                    <a:pt x="3442" y="5701"/>
                    <a:pt x="3442" y="5701"/>
                    <a:pt x="3469" y="5701"/>
                  </a:cubicBezTo>
                  <a:close/>
                  <a:moveTo>
                    <a:pt x="1640" y="6347"/>
                  </a:moveTo>
                  <a:cubicBezTo>
                    <a:pt x="1640" y="6347"/>
                    <a:pt x="1640" y="6373"/>
                    <a:pt x="1614" y="6373"/>
                  </a:cubicBezTo>
                  <a:cubicBezTo>
                    <a:pt x="1614" y="6347"/>
                    <a:pt x="1614" y="6347"/>
                    <a:pt x="1640" y="6347"/>
                  </a:cubicBezTo>
                  <a:close/>
                  <a:moveTo>
                    <a:pt x="3845" y="6347"/>
                  </a:moveTo>
                  <a:cubicBezTo>
                    <a:pt x="3818" y="6347"/>
                    <a:pt x="3818" y="6347"/>
                    <a:pt x="3818" y="6373"/>
                  </a:cubicBezTo>
                  <a:lnTo>
                    <a:pt x="3845" y="6373"/>
                  </a:lnTo>
                  <a:cubicBezTo>
                    <a:pt x="3845" y="6373"/>
                    <a:pt x="3845" y="6347"/>
                    <a:pt x="3845" y="6347"/>
                  </a:cubicBezTo>
                  <a:close/>
                  <a:moveTo>
                    <a:pt x="8636" y="6240"/>
                  </a:moveTo>
                  <a:lnTo>
                    <a:pt x="8636" y="6240"/>
                  </a:lnTo>
                  <a:cubicBezTo>
                    <a:pt x="8661" y="6245"/>
                    <a:pt x="8686" y="6294"/>
                    <a:pt x="8712" y="6320"/>
                  </a:cubicBezTo>
                  <a:cubicBezTo>
                    <a:pt x="8736" y="6357"/>
                    <a:pt x="8744" y="6377"/>
                    <a:pt x="8737" y="6377"/>
                  </a:cubicBezTo>
                  <a:cubicBezTo>
                    <a:pt x="8729" y="6377"/>
                    <a:pt x="8701" y="6350"/>
                    <a:pt x="8658" y="6293"/>
                  </a:cubicBezTo>
                  <a:cubicBezTo>
                    <a:pt x="8646" y="6269"/>
                    <a:pt x="8639" y="6251"/>
                    <a:pt x="8636" y="6240"/>
                  </a:cubicBezTo>
                  <a:close/>
                  <a:moveTo>
                    <a:pt x="3247" y="6461"/>
                  </a:moveTo>
                  <a:cubicBezTo>
                    <a:pt x="3260" y="6461"/>
                    <a:pt x="3281" y="6468"/>
                    <a:pt x="3307" y="6481"/>
                  </a:cubicBezTo>
                  <a:cubicBezTo>
                    <a:pt x="3361" y="6508"/>
                    <a:pt x="3361" y="6508"/>
                    <a:pt x="3307" y="6508"/>
                  </a:cubicBezTo>
                  <a:cubicBezTo>
                    <a:pt x="3281" y="6508"/>
                    <a:pt x="3227" y="6481"/>
                    <a:pt x="3227" y="6481"/>
                  </a:cubicBezTo>
                  <a:cubicBezTo>
                    <a:pt x="3227" y="6468"/>
                    <a:pt x="3233" y="6461"/>
                    <a:pt x="3247" y="6461"/>
                  </a:cubicBezTo>
                  <a:close/>
                  <a:moveTo>
                    <a:pt x="3474" y="4675"/>
                  </a:moveTo>
                  <a:cubicBezTo>
                    <a:pt x="3380" y="4675"/>
                    <a:pt x="3016" y="4772"/>
                    <a:pt x="2823" y="4868"/>
                  </a:cubicBezTo>
                  <a:cubicBezTo>
                    <a:pt x="2596" y="4982"/>
                    <a:pt x="2467" y="5027"/>
                    <a:pt x="2329" y="5027"/>
                  </a:cubicBezTo>
                  <a:cubicBezTo>
                    <a:pt x="2239" y="5027"/>
                    <a:pt x="2145" y="5007"/>
                    <a:pt x="2017" y="4975"/>
                  </a:cubicBezTo>
                  <a:cubicBezTo>
                    <a:pt x="1896" y="4951"/>
                    <a:pt x="1791" y="4938"/>
                    <a:pt x="1701" y="4938"/>
                  </a:cubicBezTo>
                  <a:cubicBezTo>
                    <a:pt x="1590" y="4938"/>
                    <a:pt x="1499" y="4958"/>
                    <a:pt x="1425" y="5002"/>
                  </a:cubicBezTo>
                  <a:cubicBezTo>
                    <a:pt x="1264" y="5083"/>
                    <a:pt x="1130" y="5271"/>
                    <a:pt x="1049" y="5486"/>
                  </a:cubicBezTo>
                  <a:cubicBezTo>
                    <a:pt x="1022" y="5567"/>
                    <a:pt x="968" y="5648"/>
                    <a:pt x="915" y="5728"/>
                  </a:cubicBezTo>
                  <a:cubicBezTo>
                    <a:pt x="888" y="5782"/>
                    <a:pt x="807" y="5916"/>
                    <a:pt x="780" y="5997"/>
                  </a:cubicBezTo>
                  <a:cubicBezTo>
                    <a:pt x="726" y="6132"/>
                    <a:pt x="699" y="6158"/>
                    <a:pt x="323" y="6535"/>
                  </a:cubicBezTo>
                  <a:cubicBezTo>
                    <a:pt x="269" y="6589"/>
                    <a:pt x="216" y="6642"/>
                    <a:pt x="216" y="6669"/>
                  </a:cubicBezTo>
                  <a:cubicBezTo>
                    <a:pt x="216" y="6669"/>
                    <a:pt x="269" y="6669"/>
                    <a:pt x="296" y="6615"/>
                  </a:cubicBezTo>
                  <a:cubicBezTo>
                    <a:pt x="350" y="6562"/>
                    <a:pt x="458" y="6508"/>
                    <a:pt x="538" y="6454"/>
                  </a:cubicBezTo>
                  <a:cubicBezTo>
                    <a:pt x="807" y="6239"/>
                    <a:pt x="834" y="6212"/>
                    <a:pt x="861" y="6158"/>
                  </a:cubicBezTo>
                  <a:cubicBezTo>
                    <a:pt x="888" y="6105"/>
                    <a:pt x="915" y="6051"/>
                    <a:pt x="915" y="5997"/>
                  </a:cubicBezTo>
                  <a:cubicBezTo>
                    <a:pt x="941" y="5943"/>
                    <a:pt x="995" y="5836"/>
                    <a:pt x="1022" y="5809"/>
                  </a:cubicBezTo>
                  <a:cubicBezTo>
                    <a:pt x="1103" y="5728"/>
                    <a:pt x="1157" y="5621"/>
                    <a:pt x="1264" y="5379"/>
                  </a:cubicBezTo>
                  <a:cubicBezTo>
                    <a:pt x="1318" y="5244"/>
                    <a:pt x="1372" y="5164"/>
                    <a:pt x="1479" y="5137"/>
                  </a:cubicBezTo>
                  <a:cubicBezTo>
                    <a:pt x="1553" y="5092"/>
                    <a:pt x="1619" y="5072"/>
                    <a:pt x="1699" y="5072"/>
                  </a:cubicBezTo>
                  <a:cubicBezTo>
                    <a:pt x="1765" y="5072"/>
                    <a:pt x="1840" y="5086"/>
                    <a:pt x="1936" y="5110"/>
                  </a:cubicBezTo>
                  <a:cubicBezTo>
                    <a:pt x="2050" y="5129"/>
                    <a:pt x="2124" y="5148"/>
                    <a:pt x="2214" y="5148"/>
                  </a:cubicBezTo>
                  <a:cubicBezTo>
                    <a:pt x="2252" y="5148"/>
                    <a:pt x="2292" y="5145"/>
                    <a:pt x="2340" y="5137"/>
                  </a:cubicBezTo>
                  <a:cubicBezTo>
                    <a:pt x="2528" y="5137"/>
                    <a:pt x="2555" y="5137"/>
                    <a:pt x="2770" y="5029"/>
                  </a:cubicBezTo>
                  <a:cubicBezTo>
                    <a:pt x="3012" y="4922"/>
                    <a:pt x="3334" y="4814"/>
                    <a:pt x="3388" y="4814"/>
                  </a:cubicBezTo>
                  <a:cubicBezTo>
                    <a:pt x="3442" y="4814"/>
                    <a:pt x="3469" y="4760"/>
                    <a:pt x="3415" y="4733"/>
                  </a:cubicBezTo>
                  <a:lnTo>
                    <a:pt x="3442" y="4733"/>
                  </a:lnTo>
                  <a:cubicBezTo>
                    <a:pt x="3496" y="4733"/>
                    <a:pt x="3523" y="4680"/>
                    <a:pt x="3496" y="4680"/>
                  </a:cubicBezTo>
                  <a:cubicBezTo>
                    <a:pt x="3493" y="4677"/>
                    <a:pt x="3485" y="4675"/>
                    <a:pt x="3474" y="4675"/>
                  </a:cubicBezTo>
                  <a:close/>
                  <a:moveTo>
                    <a:pt x="6561" y="6750"/>
                  </a:moveTo>
                  <a:cubicBezTo>
                    <a:pt x="6534" y="6750"/>
                    <a:pt x="6534" y="6750"/>
                    <a:pt x="6534" y="6777"/>
                  </a:cubicBezTo>
                  <a:cubicBezTo>
                    <a:pt x="6534" y="6777"/>
                    <a:pt x="6534" y="6804"/>
                    <a:pt x="6561" y="6804"/>
                  </a:cubicBezTo>
                  <a:cubicBezTo>
                    <a:pt x="6561" y="6804"/>
                    <a:pt x="6588" y="6777"/>
                    <a:pt x="6588" y="6777"/>
                  </a:cubicBezTo>
                  <a:cubicBezTo>
                    <a:pt x="6588" y="6750"/>
                    <a:pt x="6561" y="6750"/>
                    <a:pt x="6561" y="6750"/>
                  </a:cubicBezTo>
                  <a:close/>
                  <a:moveTo>
                    <a:pt x="3899" y="6810"/>
                  </a:moveTo>
                  <a:cubicBezTo>
                    <a:pt x="3892" y="6810"/>
                    <a:pt x="3885" y="6817"/>
                    <a:pt x="3872" y="6831"/>
                  </a:cubicBezTo>
                  <a:lnTo>
                    <a:pt x="3926" y="6831"/>
                  </a:lnTo>
                  <a:cubicBezTo>
                    <a:pt x="3912" y="6817"/>
                    <a:pt x="3906" y="6810"/>
                    <a:pt x="3899" y="6810"/>
                  </a:cubicBezTo>
                  <a:close/>
                  <a:moveTo>
                    <a:pt x="3454" y="6749"/>
                  </a:moveTo>
                  <a:cubicBezTo>
                    <a:pt x="3469" y="6749"/>
                    <a:pt x="3469" y="6778"/>
                    <a:pt x="3469" y="6831"/>
                  </a:cubicBezTo>
                  <a:cubicBezTo>
                    <a:pt x="3469" y="6857"/>
                    <a:pt x="3469" y="6884"/>
                    <a:pt x="3496" y="6911"/>
                  </a:cubicBezTo>
                  <a:cubicBezTo>
                    <a:pt x="3496" y="6911"/>
                    <a:pt x="3523" y="6911"/>
                    <a:pt x="3523" y="6938"/>
                  </a:cubicBezTo>
                  <a:cubicBezTo>
                    <a:pt x="3523" y="6945"/>
                    <a:pt x="3519" y="6949"/>
                    <a:pt x="3513" y="6949"/>
                  </a:cubicBezTo>
                  <a:cubicBezTo>
                    <a:pt x="3498" y="6949"/>
                    <a:pt x="3469" y="6924"/>
                    <a:pt x="3469" y="6884"/>
                  </a:cubicBezTo>
                  <a:cubicBezTo>
                    <a:pt x="3442" y="6857"/>
                    <a:pt x="3442" y="6831"/>
                    <a:pt x="3415" y="6831"/>
                  </a:cubicBezTo>
                  <a:cubicBezTo>
                    <a:pt x="3415" y="6831"/>
                    <a:pt x="3415" y="6804"/>
                    <a:pt x="3415" y="6777"/>
                  </a:cubicBezTo>
                  <a:cubicBezTo>
                    <a:pt x="3434" y="6758"/>
                    <a:pt x="3446" y="6749"/>
                    <a:pt x="3454" y="6749"/>
                  </a:cubicBezTo>
                  <a:close/>
                  <a:moveTo>
                    <a:pt x="1587" y="6454"/>
                  </a:moveTo>
                  <a:lnTo>
                    <a:pt x="1533" y="6508"/>
                  </a:lnTo>
                  <a:cubicBezTo>
                    <a:pt x="1506" y="6535"/>
                    <a:pt x="1425" y="6589"/>
                    <a:pt x="1318" y="6615"/>
                  </a:cubicBezTo>
                  <a:cubicBezTo>
                    <a:pt x="1210" y="6669"/>
                    <a:pt x="1157" y="6696"/>
                    <a:pt x="1103" y="6777"/>
                  </a:cubicBezTo>
                  <a:cubicBezTo>
                    <a:pt x="1049" y="6831"/>
                    <a:pt x="968" y="6911"/>
                    <a:pt x="915" y="6965"/>
                  </a:cubicBezTo>
                  <a:lnTo>
                    <a:pt x="834" y="7046"/>
                  </a:lnTo>
                  <a:lnTo>
                    <a:pt x="915" y="6938"/>
                  </a:lnTo>
                  <a:cubicBezTo>
                    <a:pt x="1130" y="6723"/>
                    <a:pt x="1210" y="6615"/>
                    <a:pt x="1237" y="6615"/>
                  </a:cubicBezTo>
                  <a:cubicBezTo>
                    <a:pt x="1291" y="6615"/>
                    <a:pt x="1425" y="6562"/>
                    <a:pt x="1506" y="6481"/>
                  </a:cubicBezTo>
                  <a:lnTo>
                    <a:pt x="1587" y="6454"/>
                  </a:lnTo>
                  <a:close/>
                  <a:moveTo>
                    <a:pt x="8817" y="6534"/>
                  </a:moveTo>
                  <a:cubicBezTo>
                    <a:pt x="8817" y="6534"/>
                    <a:pt x="8818" y="6534"/>
                    <a:pt x="8819" y="6535"/>
                  </a:cubicBezTo>
                  <a:cubicBezTo>
                    <a:pt x="8846" y="6562"/>
                    <a:pt x="8846" y="6642"/>
                    <a:pt x="8846" y="6777"/>
                  </a:cubicBezTo>
                  <a:cubicBezTo>
                    <a:pt x="8873" y="6884"/>
                    <a:pt x="8873" y="7019"/>
                    <a:pt x="8900" y="7046"/>
                  </a:cubicBezTo>
                  <a:cubicBezTo>
                    <a:pt x="8900" y="7073"/>
                    <a:pt x="8927" y="7099"/>
                    <a:pt x="8927" y="7099"/>
                  </a:cubicBezTo>
                  <a:cubicBezTo>
                    <a:pt x="8900" y="7099"/>
                    <a:pt x="8900" y="7099"/>
                    <a:pt x="8873" y="7046"/>
                  </a:cubicBezTo>
                  <a:cubicBezTo>
                    <a:pt x="8873" y="7019"/>
                    <a:pt x="8846" y="6992"/>
                    <a:pt x="8846" y="6965"/>
                  </a:cubicBezTo>
                  <a:cubicBezTo>
                    <a:pt x="8820" y="6913"/>
                    <a:pt x="8794" y="6534"/>
                    <a:pt x="8817" y="6534"/>
                  </a:cubicBezTo>
                  <a:close/>
                  <a:moveTo>
                    <a:pt x="6776" y="5809"/>
                  </a:moveTo>
                  <a:cubicBezTo>
                    <a:pt x="6749" y="5809"/>
                    <a:pt x="6749" y="5809"/>
                    <a:pt x="6776" y="5863"/>
                  </a:cubicBezTo>
                  <a:cubicBezTo>
                    <a:pt x="6883" y="6293"/>
                    <a:pt x="6937" y="6508"/>
                    <a:pt x="6964" y="6884"/>
                  </a:cubicBezTo>
                  <a:cubicBezTo>
                    <a:pt x="6964" y="6992"/>
                    <a:pt x="6964" y="7126"/>
                    <a:pt x="6991" y="7126"/>
                  </a:cubicBezTo>
                  <a:cubicBezTo>
                    <a:pt x="7018" y="7126"/>
                    <a:pt x="6991" y="6750"/>
                    <a:pt x="6964" y="6508"/>
                  </a:cubicBezTo>
                  <a:cubicBezTo>
                    <a:pt x="6883" y="6078"/>
                    <a:pt x="6829" y="5836"/>
                    <a:pt x="6776" y="5809"/>
                  </a:cubicBezTo>
                  <a:close/>
                  <a:moveTo>
                    <a:pt x="1906" y="6680"/>
                  </a:moveTo>
                  <a:lnTo>
                    <a:pt x="1906" y="6680"/>
                  </a:lnTo>
                  <a:cubicBezTo>
                    <a:pt x="1891" y="6714"/>
                    <a:pt x="1820" y="6786"/>
                    <a:pt x="1748" y="6857"/>
                  </a:cubicBezTo>
                  <a:cubicBezTo>
                    <a:pt x="1640" y="6938"/>
                    <a:pt x="1587" y="7019"/>
                    <a:pt x="1533" y="7099"/>
                  </a:cubicBezTo>
                  <a:cubicBezTo>
                    <a:pt x="1497" y="7160"/>
                    <a:pt x="1477" y="7188"/>
                    <a:pt x="1471" y="7188"/>
                  </a:cubicBezTo>
                  <a:cubicBezTo>
                    <a:pt x="1463" y="7188"/>
                    <a:pt x="1477" y="7146"/>
                    <a:pt x="1506" y="7073"/>
                  </a:cubicBezTo>
                  <a:cubicBezTo>
                    <a:pt x="1533" y="7019"/>
                    <a:pt x="1614" y="6938"/>
                    <a:pt x="1667" y="6884"/>
                  </a:cubicBezTo>
                  <a:cubicBezTo>
                    <a:pt x="1748" y="6831"/>
                    <a:pt x="1829" y="6750"/>
                    <a:pt x="1856" y="6723"/>
                  </a:cubicBezTo>
                  <a:cubicBezTo>
                    <a:pt x="1878" y="6701"/>
                    <a:pt x="1895" y="6688"/>
                    <a:pt x="1906" y="6680"/>
                  </a:cubicBezTo>
                  <a:close/>
                  <a:moveTo>
                    <a:pt x="3738" y="7153"/>
                  </a:moveTo>
                  <a:cubicBezTo>
                    <a:pt x="3711" y="7153"/>
                    <a:pt x="3711" y="7180"/>
                    <a:pt x="3711" y="7180"/>
                  </a:cubicBezTo>
                  <a:cubicBezTo>
                    <a:pt x="3711" y="7180"/>
                    <a:pt x="3711" y="7207"/>
                    <a:pt x="3711" y="7207"/>
                  </a:cubicBezTo>
                  <a:cubicBezTo>
                    <a:pt x="3738" y="7207"/>
                    <a:pt x="3738" y="7180"/>
                    <a:pt x="3738" y="7180"/>
                  </a:cubicBezTo>
                  <a:cubicBezTo>
                    <a:pt x="3738" y="7180"/>
                    <a:pt x="3738" y="7153"/>
                    <a:pt x="3738" y="7153"/>
                  </a:cubicBezTo>
                  <a:close/>
                  <a:moveTo>
                    <a:pt x="3442" y="6965"/>
                  </a:moveTo>
                  <a:cubicBezTo>
                    <a:pt x="3469" y="6992"/>
                    <a:pt x="3469" y="6992"/>
                    <a:pt x="3496" y="6992"/>
                  </a:cubicBezTo>
                  <a:cubicBezTo>
                    <a:pt x="3523" y="6992"/>
                    <a:pt x="3549" y="7153"/>
                    <a:pt x="3523" y="7153"/>
                  </a:cubicBezTo>
                  <a:cubicBezTo>
                    <a:pt x="3523" y="7153"/>
                    <a:pt x="3523" y="7180"/>
                    <a:pt x="3523" y="7180"/>
                  </a:cubicBezTo>
                  <a:cubicBezTo>
                    <a:pt x="3523" y="7199"/>
                    <a:pt x="3496" y="7218"/>
                    <a:pt x="3480" y="7218"/>
                  </a:cubicBezTo>
                  <a:cubicBezTo>
                    <a:pt x="3473" y="7218"/>
                    <a:pt x="3469" y="7215"/>
                    <a:pt x="3469" y="7207"/>
                  </a:cubicBezTo>
                  <a:cubicBezTo>
                    <a:pt x="3442" y="7207"/>
                    <a:pt x="3469" y="7180"/>
                    <a:pt x="3469" y="7180"/>
                  </a:cubicBezTo>
                  <a:cubicBezTo>
                    <a:pt x="3490" y="7158"/>
                    <a:pt x="3495" y="7119"/>
                    <a:pt x="3481" y="7119"/>
                  </a:cubicBezTo>
                  <a:cubicBezTo>
                    <a:pt x="3478" y="7119"/>
                    <a:pt x="3474" y="7121"/>
                    <a:pt x="3469" y="7126"/>
                  </a:cubicBezTo>
                  <a:cubicBezTo>
                    <a:pt x="3442" y="7126"/>
                    <a:pt x="3415" y="7099"/>
                    <a:pt x="3388" y="7073"/>
                  </a:cubicBezTo>
                  <a:cubicBezTo>
                    <a:pt x="3334" y="7019"/>
                    <a:pt x="3334" y="7019"/>
                    <a:pt x="3361" y="7019"/>
                  </a:cubicBezTo>
                  <a:cubicBezTo>
                    <a:pt x="3361" y="7019"/>
                    <a:pt x="3388" y="7019"/>
                    <a:pt x="3415" y="7046"/>
                  </a:cubicBezTo>
                  <a:cubicBezTo>
                    <a:pt x="3428" y="7059"/>
                    <a:pt x="3449" y="7066"/>
                    <a:pt x="3465" y="7066"/>
                  </a:cubicBezTo>
                  <a:cubicBezTo>
                    <a:pt x="3482" y="7066"/>
                    <a:pt x="3496" y="7059"/>
                    <a:pt x="3496" y="7046"/>
                  </a:cubicBezTo>
                  <a:cubicBezTo>
                    <a:pt x="3496" y="7046"/>
                    <a:pt x="3469" y="7019"/>
                    <a:pt x="3442" y="7019"/>
                  </a:cubicBezTo>
                  <a:cubicBezTo>
                    <a:pt x="3415" y="7019"/>
                    <a:pt x="3415" y="6992"/>
                    <a:pt x="3415" y="6992"/>
                  </a:cubicBezTo>
                  <a:cubicBezTo>
                    <a:pt x="3415" y="6965"/>
                    <a:pt x="3415" y="6965"/>
                    <a:pt x="3442" y="6965"/>
                  </a:cubicBezTo>
                  <a:close/>
                  <a:moveTo>
                    <a:pt x="6991" y="5648"/>
                  </a:moveTo>
                  <a:cubicBezTo>
                    <a:pt x="6964" y="5648"/>
                    <a:pt x="6964" y="5648"/>
                    <a:pt x="7018" y="5863"/>
                  </a:cubicBezTo>
                  <a:cubicBezTo>
                    <a:pt x="7152" y="6239"/>
                    <a:pt x="7233" y="6642"/>
                    <a:pt x="7233" y="6992"/>
                  </a:cubicBezTo>
                  <a:cubicBezTo>
                    <a:pt x="7233" y="7180"/>
                    <a:pt x="7233" y="7234"/>
                    <a:pt x="7260" y="7234"/>
                  </a:cubicBezTo>
                  <a:cubicBezTo>
                    <a:pt x="7313" y="7234"/>
                    <a:pt x="7313" y="6938"/>
                    <a:pt x="7260" y="6508"/>
                  </a:cubicBezTo>
                  <a:cubicBezTo>
                    <a:pt x="7206" y="6158"/>
                    <a:pt x="7045" y="5648"/>
                    <a:pt x="6991" y="5648"/>
                  </a:cubicBezTo>
                  <a:close/>
                  <a:moveTo>
                    <a:pt x="6050" y="7207"/>
                  </a:moveTo>
                  <a:cubicBezTo>
                    <a:pt x="6050" y="7207"/>
                    <a:pt x="6050" y="7234"/>
                    <a:pt x="6050" y="7234"/>
                  </a:cubicBezTo>
                  <a:cubicBezTo>
                    <a:pt x="6050" y="7261"/>
                    <a:pt x="6077" y="7261"/>
                    <a:pt x="6077" y="7261"/>
                  </a:cubicBezTo>
                  <a:cubicBezTo>
                    <a:pt x="6077" y="7261"/>
                    <a:pt x="6077" y="7261"/>
                    <a:pt x="6077" y="7234"/>
                  </a:cubicBezTo>
                  <a:cubicBezTo>
                    <a:pt x="6077" y="7234"/>
                    <a:pt x="6077" y="7207"/>
                    <a:pt x="6050" y="7207"/>
                  </a:cubicBezTo>
                  <a:close/>
                  <a:moveTo>
                    <a:pt x="592" y="7180"/>
                  </a:moveTo>
                  <a:lnTo>
                    <a:pt x="592" y="7180"/>
                  </a:lnTo>
                  <a:cubicBezTo>
                    <a:pt x="591" y="7181"/>
                    <a:pt x="565" y="7207"/>
                    <a:pt x="511" y="7261"/>
                  </a:cubicBezTo>
                  <a:lnTo>
                    <a:pt x="431" y="7314"/>
                  </a:lnTo>
                  <a:lnTo>
                    <a:pt x="431" y="7314"/>
                  </a:lnTo>
                  <a:lnTo>
                    <a:pt x="511" y="7234"/>
                  </a:lnTo>
                  <a:cubicBezTo>
                    <a:pt x="565" y="7207"/>
                    <a:pt x="591" y="7181"/>
                    <a:pt x="592" y="7180"/>
                  </a:cubicBezTo>
                  <a:close/>
                  <a:moveTo>
                    <a:pt x="3452" y="7267"/>
                  </a:moveTo>
                  <a:cubicBezTo>
                    <a:pt x="3455" y="7267"/>
                    <a:pt x="3469" y="7274"/>
                    <a:pt x="3496" y="7288"/>
                  </a:cubicBezTo>
                  <a:cubicBezTo>
                    <a:pt x="3523" y="7288"/>
                    <a:pt x="3523" y="7314"/>
                    <a:pt x="3523" y="7314"/>
                  </a:cubicBezTo>
                  <a:cubicBezTo>
                    <a:pt x="3523" y="7326"/>
                    <a:pt x="3518" y="7332"/>
                    <a:pt x="3511" y="7332"/>
                  </a:cubicBezTo>
                  <a:cubicBezTo>
                    <a:pt x="3500" y="7332"/>
                    <a:pt x="3484" y="7319"/>
                    <a:pt x="3469" y="7288"/>
                  </a:cubicBezTo>
                  <a:cubicBezTo>
                    <a:pt x="3455" y="7274"/>
                    <a:pt x="3449" y="7267"/>
                    <a:pt x="3452" y="7267"/>
                  </a:cubicBezTo>
                  <a:close/>
                  <a:moveTo>
                    <a:pt x="404" y="7395"/>
                  </a:moveTo>
                  <a:cubicBezTo>
                    <a:pt x="404" y="7427"/>
                    <a:pt x="395" y="7440"/>
                    <a:pt x="387" y="7440"/>
                  </a:cubicBezTo>
                  <a:cubicBezTo>
                    <a:pt x="381" y="7440"/>
                    <a:pt x="377" y="7433"/>
                    <a:pt x="377" y="7422"/>
                  </a:cubicBezTo>
                  <a:cubicBezTo>
                    <a:pt x="377" y="7422"/>
                    <a:pt x="404" y="7395"/>
                    <a:pt x="404" y="7395"/>
                  </a:cubicBezTo>
                  <a:close/>
                  <a:moveTo>
                    <a:pt x="3496" y="7610"/>
                  </a:moveTo>
                  <a:cubicBezTo>
                    <a:pt x="3523" y="7610"/>
                    <a:pt x="3549" y="7610"/>
                    <a:pt x="3549" y="7637"/>
                  </a:cubicBezTo>
                  <a:lnTo>
                    <a:pt x="3415" y="7637"/>
                  </a:lnTo>
                  <a:cubicBezTo>
                    <a:pt x="3415" y="7610"/>
                    <a:pt x="3442" y="7610"/>
                    <a:pt x="3496" y="7610"/>
                  </a:cubicBezTo>
                  <a:close/>
                  <a:moveTo>
                    <a:pt x="3899" y="7610"/>
                  </a:moveTo>
                  <a:cubicBezTo>
                    <a:pt x="3872" y="7610"/>
                    <a:pt x="3845" y="7664"/>
                    <a:pt x="3845" y="7718"/>
                  </a:cubicBezTo>
                  <a:cubicBezTo>
                    <a:pt x="3845" y="7745"/>
                    <a:pt x="3872" y="7745"/>
                    <a:pt x="3899" y="7745"/>
                  </a:cubicBezTo>
                  <a:cubicBezTo>
                    <a:pt x="3980" y="7745"/>
                    <a:pt x="4006" y="7691"/>
                    <a:pt x="3953" y="7691"/>
                  </a:cubicBezTo>
                  <a:cubicBezTo>
                    <a:pt x="3899" y="7691"/>
                    <a:pt x="3899" y="7691"/>
                    <a:pt x="3899" y="7637"/>
                  </a:cubicBezTo>
                  <a:cubicBezTo>
                    <a:pt x="3926" y="7637"/>
                    <a:pt x="3926" y="7610"/>
                    <a:pt x="3899" y="7610"/>
                  </a:cubicBezTo>
                  <a:close/>
                  <a:moveTo>
                    <a:pt x="5163" y="7718"/>
                  </a:moveTo>
                  <a:cubicBezTo>
                    <a:pt x="5163" y="7718"/>
                    <a:pt x="5189" y="7745"/>
                    <a:pt x="5189" y="7745"/>
                  </a:cubicBezTo>
                  <a:cubicBezTo>
                    <a:pt x="5189" y="7745"/>
                    <a:pt x="5136" y="7745"/>
                    <a:pt x="5136" y="7718"/>
                  </a:cubicBezTo>
                  <a:close/>
                  <a:moveTo>
                    <a:pt x="5238" y="7760"/>
                  </a:moveTo>
                  <a:cubicBezTo>
                    <a:pt x="5241" y="7760"/>
                    <a:pt x="5243" y="7764"/>
                    <a:pt x="5243" y="7772"/>
                  </a:cubicBezTo>
                  <a:cubicBezTo>
                    <a:pt x="5243" y="7772"/>
                    <a:pt x="5270" y="7798"/>
                    <a:pt x="5297" y="7798"/>
                  </a:cubicBezTo>
                  <a:cubicBezTo>
                    <a:pt x="5324" y="7798"/>
                    <a:pt x="5324" y="7798"/>
                    <a:pt x="5270" y="7825"/>
                  </a:cubicBezTo>
                  <a:cubicBezTo>
                    <a:pt x="5237" y="7836"/>
                    <a:pt x="5217" y="7843"/>
                    <a:pt x="5208" y="7843"/>
                  </a:cubicBezTo>
                  <a:cubicBezTo>
                    <a:pt x="5194" y="7843"/>
                    <a:pt x="5201" y="7830"/>
                    <a:pt x="5216" y="7798"/>
                  </a:cubicBezTo>
                  <a:cubicBezTo>
                    <a:pt x="5216" y="7779"/>
                    <a:pt x="5230" y="7760"/>
                    <a:pt x="5238" y="7760"/>
                  </a:cubicBezTo>
                  <a:close/>
                  <a:moveTo>
                    <a:pt x="3845" y="7772"/>
                  </a:moveTo>
                  <a:cubicBezTo>
                    <a:pt x="3845" y="7772"/>
                    <a:pt x="3845" y="7798"/>
                    <a:pt x="3845" y="7825"/>
                  </a:cubicBezTo>
                  <a:cubicBezTo>
                    <a:pt x="3872" y="7839"/>
                    <a:pt x="3892" y="7845"/>
                    <a:pt x="3906" y="7845"/>
                  </a:cubicBezTo>
                  <a:cubicBezTo>
                    <a:pt x="3919" y="7845"/>
                    <a:pt x="3926" y="7839"/>
                    <a:pt x="3926" y="7825"/>
                  </a:cubicBezTo>
                  <a:cubicBezTo>
                    <a:pt x="3926" y="7798"/>
                    <a:pt x="3872" y="7772"/>
                    <a:pt x="3845" y="7772"/>
                  </a:cubicBezTo>
                  <a:close/>
                  <a:moveTo>
                    <a:pt x="3980" y="7825"/>
                  </a:moveTo>
                  <a:cubicBezTo>
                    <a:pt x="3980" y="7825"/>
                    <a:pt x="3953" y="7852"/>
                    <a:pt x="3953" y="7852"/>
                  </a:cubicBezTo>
                  <a:cubicBezTo>
                    <a:pt x="3953" y="7852"/>
                    <a:pt x="3953" y="7879"/>
                    <a:pt x="3980" y="7879"/>
                  </a:cubicBezTo>
                  <a:cubicBezTo>
                    <a:pt x="3980" y="7879"/>
                    <a:pt x="3980" y="7852"/>
                    <a:pt x="3980" y="7852"/>
                  </a:cubicBezTo>
                  <a:cubicBezTo>
                    <a:pt x="4006" y="7852"/>
                    <a:pt x="4006" y="7825"/>
                    <a:pt x="3980" y="7825"/>
                  </a:cubicBezTo>
                  <a:close/>
                  <a:moveTo>
                    <a:pt x="3711" y="7906"/>
                  </a:moveTo>
                  <a:cubicBezTo>
                    <a:pt x="3738" y="7906"/>
                    <a:pt x="3738" y="7906"/>
                    <a:pt x="3738" y="7933"/>
                  </a:cubicBezTo>
                  <a:cubicBezTo>
                    <a:pt x="3738" y="7933"/>
                    <a:pt x="3711" y="7960"/>
                    <a:pt x="3684" y="7960"/>
                  </a:cubicBezTo>
                  <a:cubicBezTo>
                    <a:pt x="3684" y="7933"/>
                    <a:pt x="3711" y="7906"/>
                    <a:pt x="3711" y="7906"/>
                  </a:cubicBezTo>
                  <a:close/>
                  <a:moveTo>
                    <a:pt x="2193" y="5899"/>
                  </a:moveTo>
                  <a:cubicBezTo>
                    <a:pt x="2124" y="5899"/>
                    <a:pt x="2061" y="5905"/>
                    <a:pt x="2017" y="5916"/>
                  </a:cubicBezTo>
                  <a:cubicBezTo>
                    <a:pt x="1882" y="5943"/>
                    <a:pt x="1748" y="6051"/>
                    <a:pt x="1640" y="6239"/>
                  </a:cubicBezTo>
                  <a:cubicBezTo>
                    <a:pt x="1479" y="6454"/>
                    <a:pt x="1452" y="6481"/>
                    <a:pt x="1318" y="6535"/>
                  </a:cubicBezTo>
                  <a:cubicBezTo>
                    <a:pt x="1210" y="6589"/>
                    <a:pt x="1157" y="6615"/>
                    <a:pt x="968" y="6804"/>
                  </a:cubicBezTo>
                  <a:cubicBezTo>
                    <a:pt x="834" y="6938"/>
                    <a:pt x="699" y="7046"/>
                    <a:pt x="619" y="7099"/>
                  </a:cubicBezTo>
                  <a:cubicBezTo>
                    <a:pt x="484" y="7180"/>
                    <a:pt x="431" y="7234"/>
                    <a:pt x="323" y="7449"/>
                  </a:cubicBezTo>
                  <a:cubicBezTo>
                    <a:pt x="242" y="7610"/>
                    <a:pt x="108" y="7852"/>
                    <a:pt x="54" y="7906"/>
                  </a:cubicBezTo>
                  <a:cubicBezTo>
                    <a:pt x="27" y="7906"/>
                    <a:pt x="0" y="7933"/>
                    <a:pt x="0" y="7960"/>
                  </a:cubicBezTo>
                  <a:cubicBezTo>
                    <a:pt x="2" y="7961"/>
                    <a:pt x="3" y="7961"/>
                    <a:pt x="5" y="7961"/>
                  </a:cubicBezTo>
                  <a:cubicBezTo>
                    <a:pt x="50" y="7961"/>
                    <a:pt x="301" y="7683"/>
                    <a:pt x="404" y="7503"/>
                  </a:cubicBezTo>
                  <a:cubicBezTo>
                    <a:pt x="538" y="7314"/>
                    <a:pt x="592" y="7261"/>
                    <a:pt x="780" y="7126"/>
                  </a:cubicBezTo>
                  <a:cubicBezTo>
                    <a:pt x="861" y="7073"/>
                    <a:pt x="995" y="6965"/>
                    <a:pt x="1076" y="6884"/>
                  </a:cubicBezTo>
                  <a:cubicBezTo>
                    <a:pt x="1183" y="6750"/>
                    <a:pt x="1237" y="6723"/>
                    <a:pt x="1372" y="6669"/>
                  </a:cubicBezTo>
                  <a:cubicBezTo>
                    <a:pt x="1506" y="6615"/>
                    <a:pt x="1640" y="6508"/>
                    <a:pt x="1640" y="6481"/>
                  </a:cubicBezTo>
                  <a:cubicBezTo>
                    <a:pt x="1640" y="6454"/>
                    <a:pt x="1775" y="6212"/>
                    <a:pt x="1829" y="6158"/>
                  </a:cubicBezTo>
                  <a:cubicBezTo>
                    <a:pt x="1896" y="6069"/>
                    <a:pt x="2018" y="6017"/>
                    <a:pt x="2134" y="6017"/>
                  </a:cubicBezTo>
                  <a:cubicBezTo>
                    <a:pt x="2158" y="6017"/>
                    <a:pt x="2182" y="6019"/>
                    <a:pt x="2205" y="6024"/>
                  </a:cubicBezTo>
                  <a:cubicBezTo>
                    <a:pt x="2286" y="6024"/>
                    <a:pt x="2366" y="6051"/>
                    <a:pt x="2420" y="6051"/>
                  </a:cubicBezTo>
                  <a:cubicBezTo>
                    <a:pt x="2501" y="6078"/>
                    <a:pt x="2689" y="6212"/>
                    <a:pt x="2904" y="6373"/>
                  </a:cubicBezTo>
                  <a:cubicBezTo>
                    <a:pt x="3012" y="6445"/>
                    <a:pt x="3059" y="6481"/>
                    <a:pt x="3079" y="6481"/>
                  </a:cubicBezTo>
                  <a:cubicBezTo>
                    <a:pt x="3089" y="6481"/>
                    <a:pt x="3092" y="6472"/>
                    <a:pt x="3092" y="6454"/>
                  </a:cubicBezTo>
                  <a:cubicBezTo>
                    <a:pt x="3092" y="6427"/>
                    <a:pt x="3092" y="6427"/>
                    <a:pt x="3065" y="6400"/>
                  </a:cubicBezTo>
                  <a:lnTo>
                    <a:pt x="3092" y="6400"/>
                  </a:lnTo>
                  <a:cubicBezTo>
                    <a:pt x="3146" y="6400"/>
                    <a:pt x="3119" y="6373"/>
                    <a:pt x="3039" y="6320"/>
                  </a:cubicBezTo>
                  <a:cubicBezTo>
                    <a:pt x="2985" y="6293"/>
                    <a:pt x="2904" y="6212"/>
                    <a:pt x="2850" y="6185"/>
                  </a:cubicBezTo>
                  <a:cubicBezTo>
                    <a:pt x="2743" y="6078"/>
                    <a:pt x="2582" y="5970"/>
                    <a:pt x="2474" y="5943"/>
                  </a:cubicBezTo>
                  <a:cubicBezTo>
                    <a:pt x="2395" y="5912"/>
                    <a:pt x="2289" y="5899"/>
                    <a:pt x="2193" y="5899"/>
                  </a:cubicBezTo>
                  <a:close/>
                  <a:moveTo>
                    <a:pt x="5378" y="7960"/>
                  </a:moveTo>
                  <a:cubicBezTo>
                    <a:pt x="5405" y="7987"/>
                    <a:pt x="5431" y="7987"/>
                    <a:pt x="5431" y="7987"/>
                  </a:cubicBezTo>
                  <a:cubicBezTo>
                    <a:pt x="5458" y="7987"/>
                    <a:pt x="5458" y="7987"/>
                    <a:pt x="5431" y="7960"/>
                  </a:cubicBezTo>
                  <a:close/>
                  <a:moveTo>
                    <a:pt x="6803" y="7960"/>
                  </a:moveTo>
                  <a:cubicBezTo>
                    <a:pt x="6829" y="7960"/>
                    <a:pt x="6829" y="7987"/>
                    <a:pt x="6829" y="7987"/>
                  </a:cubicBezTo>
                  <a:cubicBezTo>
                    <a:pt x="6829" y="8014"/>
                    <a:pt x="6829" y="8014"/>
                    <a:pt x="6803" y="8014"/>
                  </a:cubicBezTo>
                  <a:cubicBezTo>
                    <a:pt x="6803" y="8014"/>
                    <a:pt x="6776" y="7987"/>
                    <a:pt x="6776" y="7987"/>
                  </a:cubicBezTo>
                  <a:cubicBezTo>
                    <a:pt x="6776" y="7960"/>
                    <a:pt x="6776" y="7960"/>
                    <a:pt x="6803" y="7960"/>
                  </a:cubicBezTo>
                  <a:close/>
                  <a:moveTo>
                    <a:pt x="3019" y="7485"/>
                  </a:moveTo>
                  <a:cubicBezTo>
                    <a:pt x="2931" y="7485"/>
                    <a:pt x="2837" y="7492"/>
                    <a:pt x="2770" y="7503"/>
                  </a:cubicBezTo>
                  <a:cubicBezTo>
                    <a:pt x="2582" y="7583"/>
                    <a:pt x="2393" y="7772"/>
                    <a:pt x="2366" y="7960"/>
                  </a:cubicBezTo>
                  <a:lnTo>
                    <a:pt x="2366" y="7987"/>
                  </a:lnTo>
                  <a:cubicBezTo>
                    <a:pt x="2340" y="8040"/>
                    <a:pt x="2340" y="8040"/>
                    <a:pt x="2393" y="8040"/>
                  </a:cubicBezTo>
                  <a:cubicBezTo>
                    <a:pt x="2474" y="8040"/>
                    <a:pt x="2474" y="8040"/>
                    <a:pt x="2501" y="7987"/>
                  </a:cubicBezTo>
                  <a:cubicBezTo>
                    <a:pt x="2528" y="7798"/>
                    <a:pt x="2635" y="7691"/>
                    <a:pt x="2823" y="7637"/>
                  </a:cubicBezTo>
                  <a:cubicBezTo>
                    <a:pt x="2931" y="7610"/>
                    <a:pt x="2958" y="7610"/>
                    <a:pt x="3119" y="7610"/>
                  </a:cubicBezTo>
                  <a:cubicBezTo>
                    <a:pt x="3200" y="7637"/>
                    <a:pt x="3281" y="7637"/>
                    <a:pt x="3281" y="7637"/>
                  </a:cubicBezTo>
                  <a:cubicBezTo>
                    <a:pt x="3319" y="7599"/>
                    <a:pt x="3168" y="7561"/>
                    <a:pt x="3020" y="7561"/>
                  </a:cubicBezTo>
                  <a:cubicBezTo>
                    <a:pt x="2959" y="7561"/>
                    <a:pt x="2898" y="7568"/>
                    <a:pt x="2850" y="7583"/>
                  </a:cubicBezTo>
                  <a:cubicBezTo>
                    <a:pt x="2662" y="7610"/>
                    <a:pt x="2528" y="7718"/>
                    <a:pt x="2447" y="7906"/>
                  </a:cubicBezTo>
                  <a:cubicBezTo>
                    <a:pt x="2434" y="7960"/>
                    <a:pt x="2420" y="7987"/>
                    <a:pt x="2413" y="7987"/>
                  </a:cubicBezTo>
                  <a:cubicBezTo>
                    <a:pt x="2407" y="7987"/>
                    <a:pt x="2407" y="7960"/>
                    <a:pt x="2420" y="7906"/>
                  </a:cubicBezTo>
                  <a:cubicBezTo>
                    <a:pt x="2474" y="7798"/>
                    <a:pt x="2635" y="7610"/>
                    <a:pt x="2743" y="7583"/>
                  </a:cubicBezTo>
                  <a:cubicBezTo>
                    <a:pt x="2790" y="7552"/>
                    <a:pt x="2883" y="7539"/>
                    <a:pt x="2985" y="7539"/>
                  </a:cubicBezTo>
                  <a:cubicBezTo>
                    <a:pt x="3057" y="7539"/>
                    <a:pt x="3133" y="7545"/>
                    <a:pt x="3200" y="7556"/>
                  </a:cubicBezTo>
                  <a:cubicBezTo>
                    <a:pt x="3227" y="7556"/>
                    <a:pt x="3254" y="7556"/>
                    <a:pt x="3254" y="7530"/>
                  </a:cubicBezTo>
                  <a:cubicBezTo>
                    <a:pt x="3254" y="7498"/>
                    <a:pt x="3143" y="7485"/>
                    <a:pt x="3019" y="7485"/>
                  </a:cubicBezTo>
                  <a:close/>
                  <a:moveTo>
                    <a:pt x="4867" y="7960"/>
                  </a:moveTo>
                  <a:cubicBezTo>
                    <a:pt x="4840" y="7987"/>
                    <a:pt x="4840" y="8014"/>
                    <a:pt x="4840" y="8014"/>
                  </a:cubicBezTo>
                  <a:cubicBezTo>
                    <a:pt x="4840" y="8040"/>
                    <a:pt x="4840" y="8040"/>
                    <a:pt x="4867" y="8040"/>
                  </a:cubicBezTo>
                  <a:cubicBezTo>
                    <a:pt x="4867" y="8040"/>
                    <a:pt x="4867" y="8014"/>
                    <a:pt x="4867" y="7987"/>
                  </a:cubicBezTo>
                  <a:cubicBezTo>
                    <a:pt x="4867" y="7960"/>
                    <a:pt x="4867" y="7960"/>
                    <a:pt x="4867" y="7960"/>
                  </a:cubicBezTo>
                  <a:close/>
                  <a:moveTo>
                    <a:pt x="5243" y="7987"/>
                  </a:moveTo>
                  <a:cubicBezTo>
                    <a:pt x="5243" y="7987"/>
                    <a:pt x="5216" y="8014"/>
                    <a:pt x="5216" y="8014"/>
                  </a:cubicBezTo>
                  <a:cubicBezTo>
                    <a:pt x="5216" y="8014"/>
                    <a:pt x="5216" y="8040"/>
                    <a:pt x="5243" y="8040"/>
                  </a:cubicBezTo>
                  <a:cubicBezTo>
                    <a:pt x="5243" y="8040"/>
                    <a:pt x="5243" y="8014"/>
                    <a:pt x="5243" y="8014"/>
                  </a:cubicBezTo>
                  <a:cubicBezTo>
                    <a:pt x="5270" y="8014"/>
                    <a:pt x="5270" y="7987"/>
                    <a:pt x="5243" y="7987"/>
                  </a:cubicBezTo>
                  <a:close/>
                  <a:moveTo>
                    <a:pt x="3657" y="7987"/>
                  </a:moveTo>
                  <a:cubicBezTo>
                    <a:pt x="3657" y="7987"/>
                    <a:pt x="3684" y="8014"/>
                    <a:pt x="3684" y="8014"/>
                  </a:cubicBezTo>
                  <a:cubicBezTo>
                    <a:pt x="3700" y="8045"/>
                    <a:pt x="3697" y="8058"/>
                    <a:pt x="3687" y="8058"/>
                  </a:cubicBezTo>
                  <a:cubicBezTo>
                    <a:pt x="3679" y="8058"/>
                    <a:pt x="3668" y="8052"/>
                    <a:pt x="3657" y="8040"/>
                  </a:cubicBezTo>
                  <a:cubicBezTo>
                    <a:pt x="3657" y="8014"/>
                    <a:pt x="3630" y="7987"/>
                    <a:pt x="3657" y="7987"/>
                  </a:cubicBezTo>
                  <a:close/>
                  <a:moveTo>
                    <a:pt x="5082" y="7906"/>
                  </a:moveTo>
                  <a:cubicBezTo>
                    <a:pt x="5082" y="7933"/>
                    <a:pt x="5082" y="7933"/>
                    <a:pt x="5109" y="7960"/>
                  </a:cubicBezTo>
                  <a:cubicBezTo>
                    <a:pt x="5136" y="7960"/>
                    <a:pt x="5136" y="7987"/>
                    <a:pt x="5109" y="7987"/>
                  </a:cubicBezTo>
                  <a:cubicBezTo>
                    <a:pt x="5082" y="8014"/>
                    <a:pt x="5082" y="8014"/>
                    <a:pt x="5082" y="8040"/>
                  </a:cubicBezTo>
                  <a:cubicBezTo>
                    <a:pt x="5093" y="8052"/>
                    <a:pt x="5104" y="8058"/>
                    <a:pt x="5115" y="8058"/>
                  </a:cubicBezTo>
                  <a:cubicBezTo>
                    <a:pt x="5131" y="8058"/>
                    <a:pt x="5147" y="8045"/>
                    <a:pt x="5163" y="8014"/>
                  </a:cubicBezTo>
                  <a:cubicBezTo>
                    <a:pt x="5163" y="7960"/>
                    <a:pt x="5163" y="7960"/>
                    <a:pt x="5136" y="7933"/>
                  </a:cubicBezTo>
                  <a:cubicBezTo>
                    <a:pt x="5109" y="7906"/>
                    <a:pt x="5109" y="7906"/>
                    <a:pt x="5082" y="7906"/>
                  </a:cubicBezTo>
                  <a:close/>
                  <a:moveTo>
                    <a:pt x="4947" y="7933"/>
                  </a:moveTo>
                  <a:cubicBezTo>
                    <a:pt x="4921" y="7960"/>
                    <a:pt x="4921" y="7987"/>
                    <a:pt x="4921" y="8014"/>
                  </a:cubicBezTo>
                  <a:cubicBezTo>
                    <a:pt x="4909" y="8047"/>
                    <a:pt x="4907" y="8062"/>
                    <a:pt x="4911" y="8062"/>
                  </a:cubicBezTo>
                  <a:cubicBezTo>
                    <a:pt x="4916" y="8062"/>
                    <a:pt x="4932" y="8034"/>
                    <a:pt x="4947" y="7987"/>
                  </a:cubicBezTo>
                  <a:cubicBezTo>
                    <a:pt x="4974" y="7933"/>
                    <a:pt x="4947" y="7933"/>
                    <a:pt x="4947" y="7933"/>
                  </a:cubicBezTo>
                  <a:close/>
                  <a:moveTo>
                    <a:pt x="3738" y="7999"/>
                  </a:moveTo>
                  <a:cubicBezTo>
                    <a:pt x="3745" y="7999"/>
                    <a:pt x="3755" y="8011"/>
                    <a:pt x="3764" y="8040"/>
                  </a:cubicBezTo>
                  <a:cubicBezTo>
                    <a:pt x="3791" y="8040"/>
                    <a:pt x="3791" y="8067"/>
                    <a:pt x="3791" y="8094"/>
                  </a:cubicBezTo>
                  <a:cubicBezTo>
                    <a:pt x="3791" y="8105"/>
                    <a:pt x="3787" y="8112"/>
                    <a:pt x="3779" y="8112"/>
                  </a:cubicBezTo>
                  <a:cubicBezTo>
                    <a:pt x="3769" y="8112"/>
                    <a:pt x="3753" y="8099"/>
                    <a:pt x="3738" y="8067"/>
                  </a:cubicBezTo>
                  <a:cubicBezTo>
                    <a:pt x="3721" y="8033"/>
                    <a:pt x="3725" y="7999"/>
                    <a:pt x="3738" y="7999"/>
                  </a:cubicBezTo>
                  <a:close/>
                  <a:moveTo>
                    <a:pt x="5007" y="7996"/>
                  </a:moveTo>
                  <a:cubicBezTo>
                    <a:pt x="5001" y="7996"/>
                    <a:pt x="5001" y="8009"/>
                    <a:pt x="5001" y="8040"/>
                  </a:cubicBezTo>
                  <a:cubicBezTo>
                    <a:pt x="5001" y="8094"/>
                    <a:pt x="5001" y="8121"/>
                    <a:pt x="5001" y="8121"/>
                  </a:cubicBezTo>
                  <a:cubicBezTo>
                    <a:pt x="5001" y="8121"/>
                    <a:pt x="5028" y="8121"/>
                    <a:pt x="5028" y="8094"/>
                  </a:cubicBezTo>
                  <a:cubicBezTo>
                    <a:pt x="5055" y="8067"/>
                    <a:pt x="5055" y="8040"/>
                    <a:pt x="5028" y="8014"/>
                  </a:cubicBezTo>
                  <a:cubicBezTo>
                    <a:pt x="5017" y="8002"/>
                    <a:pt x="5010" y="7996"/>
                    <a:pt x="5007" y="7996"/>
                  </a:cubicBezTo>
                  <a:close/>
                  <a:moveTo>
                    <a:pt x="1475" y="7953"/>
                  </a:moveTo>
                  <a:cubicBezTo>
                    <a:pt x="1477" y="7953"/>
                    <a:pt x="1479" y="7955"/>
                    <a:pt x="1479" y="7960"/>
                  </a:cubicBezTo>
                  <a:cubicBezTo>
                    <a:pt x="1479" y="7987"/>
                    <a:pt x="1452" y="8040"/>
                    <a:pt x="1399" y="8094"/>
                  </a:cubicBezTo>
                  <a:cubicBezTo>
                    <a:pt x="1357" y="8176"/>
                    <a:pt x="1332" y="8211"/>
                    <a:pt x="1322" y="8211"/>
                  </a:cubicBezTo>
                  <a:cubicBezTo>
                    <a:pt x="1319" y="8211"/>
                    <a:pt x="1318" y="8208"/>
                    <a:pt x="1318" y="8202"/>
                  </a:cubicBezTo>
                  <a:cubicBezTo>
                    <a:pt x="1318" y="8202"/>
                    <a:pt x="1345" y="8148"/>
                    <a:pt x="1399" y="8067"/>
                  </a:cubicBezTo>
                  <a:cubicBezTo>
                    <a:pt x="1421" y="8001"/>
                    <a:pt x="1461" y="7953"/>
                    <a:pt x="1475" y="7953"/>
                  </a:cubicBezTo>
                  <a:close/>
                  <a:moveTo>
                    <a:pt x="3818" y="8175"/>
                  </a:moveTo>
                  <a:cubicBezTo>
                    <a:pt x="3818" y="8202"/>
                    <a:pt x="3818" y="8202"/>
                    <a:pt x="3818" y="8229"/>
                  </a:cubicBezTo>
                  <a:cubicBezTo>
                    <a:pt x="3818" y="8236"/>
                    <a:pt x="3816" y="8240"/>
                    <a:pt x="3813" y="8240"/>
                  </a:cubicBezTo>
                  <a:cubicBezTo>
                    <a:pt x="3805" y="8240"/>
                    <a:pt x="3791" y="8221"/>
                    <a:pt x="3791" y="8202"/>
                  </a:cubicBezTo>
                  <a:cubicBezTo>
                    <a:pt x="3791" y="8175"/>
                    <a:pt x="3791" y="8175"/>
                    <a:pt x="3818" y="8175"/>
                  </a:cubicBezTo>
                  <a:close/>
                  <a:moveTo>
                    <a:pt x="4947" y="8229"/>
                  </a:moveTo>
                  <a:cubicBezTo>
                    <a:pt x="4947" y="8256"/>
                    <a:pt x="4947" y="8256"/>
                    <a:pt x="4947" y="8256"/>
                  </a:cubicBezTo>
                  <a:cubicBezTo>
                    <a:pt x="4974" y="8256"/>
                    <a:pt x="4974" y="8256"/>
                    <a:pt x="4974" y="8229"/>
                  </a:cubicBezTo>
                  <a:close/>
                  <a:moveTo>
                    <a:pt x="6238" y="8229"/>
                  </a:moveTo>
                  <a:cubicBezTo>
                    <a:pt x="6238" y="8256"/>
                    <a:pt x="6265" y="8256"/>
                    <a:pt x="6265" y="8256"/>
                  </a:cubicBezTo>
                  <a:cubicBezTo>
                    <a:pt x="6292" y="8256"/>
                    <a:pt x="6292" y="8256"/>
                    <a:pt x="6292" y="8229"/>
                  </a:cubicBezTo>
                  <a:close/>
                  <a:moveTo>
                    <a:pt x="4571" y="8282"/>
                  </a:moveTo>
                  <a:cubicBezTo>
                    <a:pt x="4571" y="8282"/>
                    <a:pt x="4544" y="8309"/>
                    <a:pt x="4517" y="8309"/>
                  </a:cubicBezTo>
                  <a:cubicBezTo>
                    <a:pt x="4517" y="8323"/>
                    <a:pt x="4511" y="8329"/>
                    <a:pt x="4504" y="8329"/>
                  </a:cubicBezTo>
                  <a:cubicBezTo>
                    <a:pt x="4497" y="8329"/>
                    <a:pt x="4490" y="8323"/>
                    <a:pt x="4490" y="8309"/>
                  </a:cubicBezTo>
                  <a:cubicBezTo>
                    <a:pt x="4490" y="8309"/>
                    <a:pt x="4544" y="8282"/>
                    <a:pt x="4571" y="8282"/>
                  </a:cubicBezTo>
                  <a:close/>
                  <a:moveTo>
                    <a:pt x="3818" y="8309"/>
                  </a:moveTo>
                  <a:cubicBezTo>
                    <a:pt x="3818" y="8336"/>
                    <a:pt x="3818" y="8336"/>
                    <a:pt x="3818" y="8336"/>
                  </a:cubicBezTo>
                  <a:cubicBezTo>
                    <a:pt x="3791" y="8336"/>
                    <a:pt x="3791" y="8336"/>
                    <a:pt x="3791" y="8309"/>
                  </a:cubicBezTo>
                  <a:close/>
                  <a:moveTo>
                    <a:pt x="4618" y="8192"/>
                  </a:moveTo>
                  <a:cubicBezTo>
                    <a:pt x="4637" y="8192"/>
                    <a:pt x="4652" y="8222"/>
                    <a:pt x="4652" y="8282"/>
                  </a:cubicBezTo>
                  <a:cubicBezTo>
                    <a:pt x="4652" y="8309"/>
                    <a:pt x="4652" y="8336"/>
                    <a:pt x="4652" y="8336"/>
                  </a:cubicBezTo>
                  <a:cubicBezTo>
                    <a:pt x="4625" y="8336"/>
                    <a:pt x="4598" y="8229"/>
                    <a:pt x="4598" y="8202"/>
                  </a:cubicBezTo>
                  <a:cubicBezTo>
                    <a:pt x="4605" y="8195"/>
                    <a:pt x="4611" y="8192"/>
                    <a:pt x="4618" y="8192"/>
                  </a:cubicBezTo>
                  <a:close/>
                  <a:moveTo>
                    <a:pt x="6480" y="8309"/>
                  </a:moveTo>
                  <a:cubicBezTo>
                    <a:pt x="6480" y="8309"/>
                    <a:pt x="6480" y="8336"/>
                    <a:pt x="6480" y="8336"/>
                  </a:cubicBezTo>
                  <a:cubicBezTo>
                    <a:pt x="6480" y="8363"/>
                    <a:pt x="6480" y="8363"/>
                    <a:pt x="6480" y="8363"/>
                  </a:cubicBezTo>
                  <a:cubicBezTo>
                    <a:pt x="6507" y="8336"/>
                    <a:pt x="6507" y="8336"/>
                    <a:pt x="6507" y="8309"/>
                  </a:cubicBezTo>
                  <a:close/>
                  <a:moveTo>
                    <a:pt x="6722" y="8121"/>
                  </a:moveTo>
                  <a:cubicBezTo>
                    <a:pt x="6749" y="8121"/>
                    <a:pt x="6749" y="8121"/>
                    <a:pt x="6749" y="8148"/>
                  </a:cubicBezTo>
                  <a:cubicBezTo>
                    <a:pt x="6722" y="8175"/>
                    <a:pt x="6749" y="8202"/>
                    <a:pt x="6749" y="8202"/>
                  </a:cubicBezTo>
                  <a:cubicBezTo>
                    <a:pt x="6776" y="8202"/>
                    <a:pt x="6776" y="8202"/>
                    <a:pt x="6776" y="8229"/>
                  </a:cubicBezTo>
                  <a:cubicBezTo>
                    <a:pt x="6749" y="8256"/>
                    <a:pt x="6776" y="8282"/>
                    <a:pt x="6776" y="8282"/>
                  </a:cubicBezTo>
                  <a:cubicBezTo>
                    <a:pt x="6798" y="8326"/>
                    <a:pt x="6784" y="8370"/>
                    <a:pt x="6763" y="8370"/>
                  </a:cubicBezTo>
                  <a:cubicBezTo>
                    <a:pt x="6759" y="8370"/>
                    <a:pt x="6754" y="8368"/>
                    <a:pt x="6749" y="8363"/>
                  </a:cubicBezTo>
                  <a:cubicBezTo>
                    <a:pt x="6722" y="8363"/>
                    <a:pt x="6722" y="8363"/>
                    <a:pt x="6695" y="8390"/>
                  </a:cubicBezTo>
                  <a:lnTo>
                    <a:pt x="6668" y="8390"/>
                  </a:lnTo>
                  <a:cubicBezTo>
                    <a:pt x="6641" y="8390"/>
                    <a:pt x="6668" y="8363"/>
                    <a:pt x="6668" y="8363"/>
                  </a:cubicBezTo>
                  <a:cubicBezTo>
                    <a:pt x="6695" y="8363"/>
                    <a:pt x="6695" y="8336"/>
                    <a:pt x="6668" y="8336"/>
                  </a:cubicBezTo>
                  <a:cubicBezTo>
                    <a:pt x="6668" y="8336"/>
                    <a:pt x="6641" y="8336"/>
                    <a:pt x="6614" y="8363"/>
                  </a:cubicBezTo>
                  <a:cubicBezTo>
                    <a:pt x="6614" y="8390"/>
                    <a:pt x="6588" y="8390"/>
                    <a:pt x="6588" y="8390"/>
                  </a:cubicBezTo>
                  <a:cubicBezTo>
                    <a:pt x="6588" y="8363"/>
                    <a:pt x="6588" y="8363"/>
                    <a:pt x="6614" y="8363"/>
                  </a:cubicBezTo>
                  <a:cubicBezTo>
                    <a:pt x="6614" y="8336"/>
                    <a:pt x="6641" y="8309"/>
                    <a:pt x="6641" y="8309"/>
                  </a:cubicBezTo>
                  <a:cubicBezTo>
                    <a:pt x="6641" y="8282"/>
                    <a:pt x="6641" y="8269"/>
                    <a:pt x="6648" y="8269"/>
                  </a:cubicBezTo>
                  <a:cubicBezTo>
                    <a:pt x="6655" y="8269"/>
                    <a:pt x="6668" y="8282"/>
                    <a:pt x="6695" y="8309"/>
                  </a:cubicBezTo>
                  <a:cubicBezTo>
                    <a:pt x="6723" y="8337"/>
                    <a:pt x="6741" y="8349"/>
                    <a:pt x="6751" y="8349"/>
                  </a:cubicBezTo>
                  <a:cubicBezTo>
                    <a:pt x="6769" y="8349"/>
                    <a:pt x="6757" y="8308"/>
                    <a:pt x="6722" y="8256"/>
                  </a:cubicBezTo>
                  <a:cubicBezTo>
                    <a:pt x="6695" y="8202"/>
                    <a:pt x="6695" y="8121"/>
                    <a:pt x="6722" y="8121"/>
                  </a:cubicBezTo>
                  <a:close/>
                  <a:moveTo>
                    <a:pt x="5915" y="8148"/>
                  </a:moveTo>
                  <a:cubicBezTo>
                    <a:pt x="5922" y="8148"/>
                    <a:pt x="5942" y="8175"/>
                    <a:pt x="5969" y="8229"/>
                  </a:cubicBezTo>
                  <a:cubicBezTo>
                    <a:pt x="5996" y="8282"/>
                    <a:pt x="5996" y="8336"/>
                    <a:pt x="5996" y="8363"/>
                  </a:cubicBezTo>
                  <a:cubicBezTo>
                    <a:pt x="5996" y="8390"/>
                    <a:pt x="5996" y="8403"/>
                    <a:pt x="5993" y="8403"/>
                  </a:cubicBezTo>
                  <a:cubicBezTo>
                    <a:pt x="5989" y="8403"/>
                    <a:pt x="5983" y="8390"/>
                    <a:pt x="5969" y="8363"/>
                  </a:cubicBezTo>
                  <a:cubicBezTo>
                    <a:pt x="5969" y="8336"/>
                    <a:pt x="5969" y="8282"/>
                    <a:pt x="5942" y="8229"/>
                  </a:cubicBezTo>
                  <a:cubicBezTo>
                    <a:pt x="5915" y="8175"/>
                    <a:pt x="5909" y="8148"/>
                    <a:pt x="5915" y="8148"/>
                  </a:cubicBezTo>
                  <a:close/>
                  <a:moveTo>
                    <a:pt x="4141" y="8390"/>
                  </a:moveTo>
                  <a:cubicBezTo>
                    <a:pt x="4141" y="8390"/>
                    <a:pt x="4114" y="8390"/>
                    <a:pt x="4114" y="8417"/>
                  </a:cubicBezTo>
                  <a:lnTo>
                    <a:pt x="4195" y="8417"/>
                  </a:lnTo>
                  <a:cubicBezTo>
                    <a:pt x="4195" y="8390"/>
                    <a:pt x="4168" y="8390"/>
                    <a:pt x="4141" y="8390"/>
                  </a:cubicBezTo>
                  <a:close/>
                  <a:moveTo>
                    <a:pt x="6372" y="8363"/>
                  </a:moveTo>
                  <a:cubicBezTo>
                    <a:pt x="6346" y="8363"/>
                    <a:pt x="6346" y="8390"/>
                    <a:pt x="6372" y="8417"/>
                  </a:cubicBezTo>
                  <a:cubicBezTo>
                    <a:pt x="6399" y="8430"/>
                    <a:pt x="6419" y="8437"/>
                    <a:pt x="6433" y="8437"/>
                  </a:cubicBezTo>
                  <a:cubicBezTo>
                    <a:pt x="6446" y="8437"/>
                    <a:pt x="6453" y="8430"/>
                    <a:pt x="6453" y="8417"/>
                  </a:cubicBezTo>
                  <a:cubicBezTo>
                    <a:pt x="6453" y="8390"/>
                    <a:pt x="6453" y="8390"/>
                    <a:pt x="6426" y="8390"/>
                  </a:cubicBezTo>
                  <a:lnTo>
                    <a:pt x="6399" y="8390"/>
                  </a:lnTo>
                  <a:cubicBezTo>
                    <a:pt x="6399" y="8363"/>
                    <a:pt x="6399" y="8363"/>
                    <a:pt x="6372" y="8363"/>
                  </a:cubicBezTo>
                  <a:close/>
                  <a:moveTo>
                    <a:pt x="2807" y="8275"/>
                  </a:moveTo>
                  <a:cubicBezTo>
                    <a:pt x="2816" y="8275"/>
                    <a:pt x="2831" y="8277"/>
                    <a:pt x="2850" y="8282"/>
                  </a:cubicBezTo>
                  <a:cubicBezTo>
                    <a:pt x="2931" y="8309"/>
                    <a:pt x="3227" y="8417"/>
                    <a:pt x="3254" y="8444"/>
                  </a:cubicBezTo>
                  <a:cubicBezTo>
                    <a:pt x="3254" y="8444"/>
                    <a:pt x="3173" y="8444"/>
                    <a:pt x="3012" y="8363"/>
                  </a:cubicBezTo>
                  <a:cubicBezTo>
                    <a:pt x="2836" y="8319"/>
                    <a:pt x="2768" y="8275"/>
                    <a:pt x="2807" y="8275"/>
                  </a:cubicBezTo>
                  <a:close/>
                  <a:moveTo>
                    <a:pt x="4544" y="8363"/>
                  </a:moveTo>
                  <a:cubicBezTo>
                    <a:pt x="4571" y="8363"/>
                    <a:pt x="4598" y="8363"/>
                    <a:pt x="4652" y="8390"/>
                  </a:cubicBezTo>
                  <a:cubicBezTo>
                    <a:pt x="4679" y="8390"/>
                    <a:pt x="4705" y="8417"/>
                    <a:pt x="4705" y="8417"/>
                  </a:cubicBezTo>
                  <a:cubicBezTo>
                    <a:pt x="4705" y="8444"/>
                    <a:pt x="4679" y="8444"/>
                    <a:pt x="4625" y="8444"/>
                  </a:cubicBezTo>
                  <a:cubicBezTo>
                    <a:pt x="4517" y="8444"/>
                    <a:pt x="4490" y="8417"/>
                    <a:pt x="4544" y="8363"/>
                  </a:cubicBezTo>
                  <a:close/>
                  <a:moveTo>
                    <a:pt x="4141" y="8444"/>
                  </a:moveTo>
                  <a:cubicBezTo>
                    <a:pt x="4141" y="8444"/>
                    <a:pt x="4114" y="8444"/>
                    <a:pt x="4114" y="8471"/>
                  </a:cubicBezTo>
                  <a:cubicBezTo>
                    <a:pt x="4114" y="8471"/>
                    <a:pt x="4141" y="8497"/>
                    <a:pt x="4141" y="8497"/>
                  </a:cubicBezTo>
                  <a:cubicBezTo>
                    <a:pt x="4168" y="8497"/>
                    <a:pt x="4168" y="8471"/>
                    <a:pt x="4168" y="8471"/>
                  </a:cubicBezTo>
                  <a:cubicBezTo>
                    <a:pt x="4168" y="8444"/>
                    <a:pt x="4168" y="8444"/>
                    <a:pt x="4141" y="8444"/>
                  </a:cubicBezTo>
                  <a:close/>
                  <a:moveTo>
                    <a:pt x="6372" y="8444"/>
                  </a:moveTo>
                  <a:cubicBezTo>
                    <a:pt x="6346" y="8444"/>
                    <a:pt x="6346" y="8444"/>
                    <a:pt x="6346" y="8471"/>
                  </a:cubicBezTo>
                  <a:cubicBezTo>
                    <a:pt x="6346" y="8471"/>
                    <a:pt x="6346" y="8497"/>
                    <a:pt x="6372" y="8497"/>
                  </a:cubicBezTo>
                  <a:cubicBezTo>
                    <a:pt x="6372" y="8497"/>
                    <a:pt x="6399" y="8471"/>
                    <a:pt x="6399" y="8471"/>
                  </a:cubicBezTo>
                  <a:cubicBezTo>
                    <a:pt x="6399" y="8444"/>
                    <a:pt x="6372" y="8444"/>
                    <a:pt x="6372" y="8444"/>
                  </a:cubicBezTo>
                  <a:close/>
                  <a:moveTo>
                    <a:pt x="4875" y="8486"/>
                  </a:moveTo>
                  <a:cubicBezTo>
                    <a:pt x="4870" y="8486"/>
                    <a:pt x="4867" y="8489"/>
                    <a:pt x="4867" y="8497"/>
                  </a:cubicBezTo>
                  <a:cubicBezTo>
                    <a:pt x="4880" y="8511"/>
                    <a:pt x="4894" y="8518"/>
                    <a:pt x="4904" y="8518"/>
                  </a:cubicBezTo>
                  <a:cubicBezTo>
                    <a:pt x="4914" y="8518"/>
                    <a:pt x="4921" y="8511"/>
                    <a:pt x="4921" y="8497"/>
                  </a:cubicBezTo>
                  <a:cubicBezTo>
                    <a:pt x="4903" y="8497"/>
                    <a:pt x="4885" y="8486"/>
                    <a:pt x="4875" y="8486"/>
                  </a:cubicBezTo>
                  <a:close/>
                  <a:moveTo>
                    <a:pt x="4222" y="8497"/>
                  </a:moveTo>
                  <a:cubicBezTo>
                    <a:pt x="4195" y="8497"/>
                    <a:pt x="4195" y="8524"/>
                    <a:pt x="4195" y="8524"/>
                  </a:cubicBezTo>
                  <a:cubicBezTo>
                    <a:pt x="4195" y="8543"/>
                    <a:pt x="4195" y="8562"/>
                    <a:pt x="4204" y="8562"/>
                  </a:cubicBezTo>
                  <a:cubicBezTo>
                    <a:pt x="4208" y="8562"/>
                    <a:pt x="4214" y="8559"/>
                    <a:pt x="4222" y="8551"/>
                  </a:cubicBezTo>
                  <a:cubicBezTo>
                    <a:pt x="4222" y="8551"/>
                    <a:pt x="4248" y="8524"/>
                    <a:pt x="4248" y="8524"/>
                  </a:cubicBezTo>
                  <a:cubicBezTo>
                    <a:pt x="4248" y="8497"/>
                    <a:pt x="4248" y="8497"/>
                    <a:pt x="4222" y="8497"/>
                  </a:cubicBezTo>
                  <a:close/>
                  <a:moveTo>
                    <a:pt x="6292" y="8551"/>
                  </a:moveTo>
                  <a:cubicBezTo>
                    <a:pt x="6238" y="8551"/>
                    <a:pt x="6184" y="8578"/>
                    <a:pt x="6184" y="8605"/>
                  </a:cubicBezTo>
                  <a:lnTo>
                    <a:pt x="6265" y="8605"/>
                  </a:lnTo>
                  <a:cubicBezTo>
                    <a:pt x="6319" y="8605"/>
                    <a:pt x="6346" y="8551"/>
                    <a:pt x="6292" y="8551"/>
                  </a:cubicBezTo>
                  <a:close/>
                  <a:moveTo>
                    <a:pt x="2323" y="8157"/>
                  </a:moveTo>
                  <a:cubicBezTo>
                    <a:pt x="2398" y="8157"/>
                    <a:pt x="2472" y="8164"/>
                    <a:pt x="2528" y="8175"/>
                  </a:cubicBezTo>
                  <a:cubicBezTo>
                    <a:pt x="2608" y="8202"/>
                    <a:pt x="2608" y="8202"/>
                    <a:pt x="2393" y="8202"/>
                  </a:cubicBezTo>
                  <a:cubicBezTo>
                    <a:pt x="2259" y="8202"/>
                    <a:pt x="2151" y="8202"/>
                    <a:pt x="2098" y="8229"/>
                  </a:cubicBezTo>
                  <a:cubicBezTo>
                    <a:pt x="1990" y="8256"/>
                    <a:pt x="1802" y="8417"/>
                    <a:pt x="1802" y="8471"/>
                  </a:cubicBezTo>
                  <a:cubicBezTo>
                    <a:pt x="1802" y="8520"/>
                    <a:pt x="1735" y="8635"/>
                    <a:pt x="1723" y="8635"/>
                  </a:cubicBezTo>
                  <a:cubicBezTo>
                    <a:pt x="1722" y="8635"/>
                    <a:pt x="1721" y="8634"/>
                    <a:pt x="1721" y="8632"/>
                  </a:cubicBezTo>
                  <a:cubicBezTo>
                    <a:pt x="1721" y="8524"/>
                    <a:pt x="1909" y="8282"/>
                    <a:pt x="2044" y="8202"/>
                  </a:cubicBezTo>
                  <a:cubicBezTo>
                    <a:pt x="2107" y="8170"/>
                    <a:pt x="2216" y="8157"/>
                    <a:pt x="2323" y="8157"/>
                  </a:cubicBezTo>
                  <a:close/>
                  <a:moveTo>
                    <a:pt x="4867" y="8605"/>
                  </a:moveTo>
                  <a:cubicBezTo>
                    <a:pt x="4867" y="8605"/>
                    <a:pt x="4840" y="8605"/>
                    <a:pt x="4840" y="8632"/>
                  </a:cubicBezTo>
                  <a:cubicBezTo>
                    <a:pt x="4867" y="8632"/>
                    <a:pt x="4867" y="8659"/>
                    <a:pt x="4867" y="8659"/>
                  </a:cubicBezTo>
                  <a:cubicBezTo>
                    <a:pt x="4894" y="8659"/>
                    <a:pt x="4894" y="8632"/>
                    <a:pt x="4921" y="8632"/>
                  </a:cubicBezTo>
                  <a:cubicBezTo>
                    <a:pt x="4921" y="8605"/>
                    <a:pt x="4894" y="8605"/>
                    <a:pt x="4867" y="8605"/>
                  </a:cubicBezTo>
                  <a:close/>
                  <a:moveTo>
                    <a:pt x="5082" y="8632"/>
                  </a:moveTo>
                  <a:cubicBezTo>
                    <a:pt x="5082" y="8632"/>
                    <a:pt x="5055" y="8632"/>
                    <a:pt x="5082" y="8659"/>
                  </a:cubicBezTo>
                  <a:lnTo>
                    <a:pt x="5109" y="8659"/>
                  </a:lnTo>
                  <a:cubicBezTo>
                    <a:pt x="5109" y="8632"/>
                    <a:pt x="5082" y="8632"/>
                    <a:pt x="5082" y="8632"/>
                  </a:cubicBezTo>
                  <a:close/>
                  <a:moveTo>
                    <a:pt x="4248" y="8659"/>
                  </a:moveTo>
                  <a:cubicBezTo>
                    <a:pt x="4275" y="8686"/>
                    <a:pt x="4275" y="8686"/>
                    <a:pt x="4275" y="8686"/>
                  </a:cubicBezTo>
                  <a:cubicBezTo>
                    <a:pt x="4275" y="8686"/>
                    <a:pt x="4275" y="8686"/>
                    <a:pt x="4275" y="8659"/>
                  </a:cubicBezTo>
                  <a:close/>
                  <a:moveTo>
                    <a:pt x="4867" y="8686"/>
                  </a:moveTo>
                  <a:cubicBezTo>
                    <a:pt x="4840" y="8686"/>
                    <a:pt x="4840" y="8686"/>
                    <a:pt x="4840" y="8713"/>
                  </a:cubicBezTo>
                  <a:cubicBezTo>
                    <a:pt x="4867" y="8713"/>
                    <a:pt x="4867" y="8739"/>
                    <a:pt x="4894" y="8739"/>
                  </a:cubicBezTo>
                  <a:cubicBezTo>
                    <a:pt x="4894" y="8739"/>
                    <a:pt x="4894" y="8713"/>
                    <a:pt x="4894" y="8713"/>
                  </a:cubicBezTo>
                  <a:cubicBezTo>
                    <a:pt x="4894" y="8686"/>
                    <a:pt x="4867" y="8686"/>
                    <a:pt x="4867" y="8686"/>
                  </a:cubicBezTo>
                  <a:close/>
                  <a:moveTo>
                    <a:pt x="5270" y="8686"/>
                  </a:moveTo>
                  <a:cubicBezTo>
                    <a:pt x="5270" y="8686"/>
                    <a:pt x="5243" y="8713"/>
                    <a:pt x="5216" y="8713"/>
                  </a:cubicBezTo>
                  <a:cubicBezTo>
                    <a:pt x="5216" y="8739"/>
                    <a:pt x="5216" y="8739"/>
                    <a:pt x="5216" y="8739"/>
                  </a:cubicBezTo>
                  <a:cubicBezTo>
                    <a:pt x="5243" y="8739"/>
                    <a:pt x="5270" y="8713"/>
                    <a:pt x="5270" y="8686"/>
                  </a:cubicBezTo>
                  <a:close/>
                  <a:moveTo>
                    <a:pt x="4974" y="8739"/>
                  </a:moveTo>
                  <a:cubicBezTo>
                    <a:pt x="4974" y="8739"/>
                    <a:pt x="4974" y="8766"/>
                    <a:pt x="4974" y="8766"/>
                  </a:cubicBezTo>
                  <a:cubicBezTo>
                    <a:pt x="4974" y="8793"/>
                    <a:pt x="4974" y="8793"/>
                    <a:pt x="5001" y="8793"/>
                  </a:cubicBezTo>
                  <a:cubicBezTo>
                    <a:pt x="5001" y="8793"/>
                    <a:pt x="5001" y="8793"/>
                    <a:pt x="5001" y="8766"/>
                  </a:cubicBezTo>
                  <a:cubicBezTo>
                    <a:pt x="5001" y="8766"/>
                    <a:pt x="5001" y="8739"/>
                    <a:pt x="4974" y="8739"/>
                  </a:cubicBezTo>
                  <a:close/>
                  <a:moveTo>
                    <a:pt x="6641" y="8793"/>
                  </a:moveTo>
                  <a:cubicBezTo>
                    <a:pt x="6614" y="8793"/>
                    <a:pt x="6614" y="8793"/>
                    <a:pt x="6614" y="8820"/>
                  </a:cubicBezTo>
                  <a:lnTo>
                    <a:pt x="6668" y="8820"/>
                  </a:lnTo>
                  <a:cubicBezTo>
                    <a:pt x="6668" y="8820"/>
                    <a:pt x="6641" y="8820"/>
                    <a:pt x="6641" y="8793"/>
                  </a:cubicBezTo>
                  <a:close/>
                  <a:moveTo>
                    <a:pt x="4938" y="8836"/>
                  </a:moveTo>
                  <a:cubicBezTo>
                    <a:pt x="4934" y="8836"/>
                    <a:pt x="4928" y="8839"/>
                    <a:pt x="4921" y="8847"/>
                  </a:cubicBezTo>
                  <a:cubicBezTo>
                    <a:pt x="4921" y="8874"/>
                    <a:pt x="4894" y="8874"/>
                    <a:pt x="4867" y="8874"/>
                  </a:cubicBezTo>
                  <a:cubicBezTo>
                    <a:pt x="4867" y="8874"/>
                    <a:pt x="4867" y="8901"/>
                    <a:pt x="4894" y="8901"/>
                  </a:cubicBezTo>
                  <a:lnTo>
                    <a:pt x="4947" y="8901"/>
                  </a:lnTo>
                  <a:cubicBezTo>
                    <a:pt x="4947" y="8901"/>
                    <a:pt x="4947" y="8901"/>
                    <a:pt x="4947" y="8874"/>
                  </a:cubicBezTo>
                  <a:cubicBezTo>
                    <a:pt x="4947" y="8855"/>
                    <a:pt x="4947" y="8836"/>
                    <a:pt x="4938" y="8836"/>
                  </a:cubicBezTo>
                  <a:close/>
                  <a:moveTo>
                    <a:pt x="5378" y="8901"/>
                  </a:moveTo>
                  <a:cubicBezTo>
                    <a:pt x="5378" y="8928"/>
                    <a:pt x="5405" y="8928"/>
                    <a:pt x="5405" y="8928"/>
                  </a:cubicBezTo>
                  <a:cubicBezTo>
                    <a:pt x="5431" y="8928"/>
                    <a:pt x="5431" y="8928"/>
                    <a:pt x="5431" y="8901"/>
                  </a:cubicBezTo>
                  <a:close/>
                  <a:moveTo>
                    <a:pt x="6749" y="8901"/>
                  </a:moveTo>
                  <a:cubicBezTo>
                    <a:pt x="6722" y="8901"/>
                    <a:pt x="6722" y="8901"/>
                    <a:pt x="6722" y="8928"/>
                  </a:cubicBezTo>
                  <a:lnTo>
                    <a:pt x="6749" y="8928"/>
                  </a:lnTo>
                  <a:cubicBezTo>
                    <a:pt x="6749" y="8901"/>
                    <a:pt x="6749" y="8901"/>
                    <a:pt x="6749" y="8901"/>
                  </a:cubicBezTo>
                  <a:close/>
                  <a:moveTo>
                    <a:pt x="5082" y="8901"/>
                  </a:moveTo>
                  <a:cubicBezTo>
                    <a:pt x="5082" y="8901"/>
                    <a:pt x="5055" y="8928"/>
                    <a:pt x="5082" y="8928"/>
                  </a:cubicBezTo>
                  <a:cubicBezTo>
                    <a:pt x="5082" y="8955"/>
                    <a:pt x="5082" y="8955"/>
                    <a:pt x="5082" y="8955"/>
                  </a:cubicBezTo>
                  <a:cubicBezTo>
                    <a:pt x="5109" y="8955"/>
                    <a:pt x="5109" y="8955"/>
                    <a:pt x="5109" y="8928"/>
                  </a:cubicBezTo>
                  <a:cubicBezTo>
                    <a:pt x="5109" y="8928"/>
                    <a:pt x="5082" y="8901"/>
                    <a:pt x="5082" y="8901"/>
                  </a:cubicBezTo>
                  <a:close/>
                  <a:moveTo>
                    <a:pt x="5253" y="8907"/>
                  </a:moveTo>
                  <a:cubicBezTo>
                    <a:pt x="5243" y="8907"/>
                    <a:pt x="5230" y="8914"/>
                    <a:pt x="5216" y="8928"/>
                  </a:cubicBezTo>
                  <a:cubicBezTo>
                    <a:pt x="5216" y="8955"/>
                    <a:pt x="5243" y="8955"/>
                    <a:pt x="5243" y="8955"/>
                  </a:cubicBezTo>
                  <a:cubicBezTo>
                    <a:pt x="5270" y="8955"/>
                    <a:pt x="5270" y="8928"/>
                    <a:pt x="5270" y="8928"/>
                  </a:cubicBezTo>
                  <a:cubicBezTo>
                    <a:pt x="5270" y="8914"/>
                    <a:pt x="5263" y="8907"/>
                    <a:pt x="5253" y="8907"/>
                  </a:cubicBezTo>
                  <a:close/>
                  <a:moveTo>
                    <a:pt x="5539" y="8901"/>
                  </a:moveTo>
                  <a:cubicBezTo>
                    <a:pt x="5512" y="8901"/>
                    <a:pt x="5512" y="8928"/>
                    <a:pt x="5512" y="8928"/>
                  </a:cubicBezTo>
                  <a:cubicBezTo>
                    <a:pt x="5512" y="8955"/>
                    <a:pt x="5512" y="8955"/>
                    <a:pt x="5539" y="8955"/>
                  </a:cubicBezTo>
                  <a:cubicBezTo>
                    <a:pt x="5539" y="8955"/>
                    <a:pt x="5566" y="8955"/>
                    <a:pt x="5566" y="8928"/>
                  </a:cubicBezTo>
                  <a:cubicBezTo>
                    <a:pt x="5566" y="8928"/>
                    <a:pt x="5539" y="8901"/>
                    <a:pt x="5539" y="8901"/>
                  </a:cubicBezTo>
                  <a:close/>
                  <a:moveTo>
                    <a:pt x="6372" y="8928"/>
                  </a:moveTo>
                  <a:cubicBezTo>
                    <a:pt x="6346" y="8955"/>
                    <a:pt x="6346" y="8955"/>
                    <a:pt x="6372" y="8955"/>
                  </a:cubicBezTo>
                  <a:cubicBezTo>
                    <a:pt x="6372" y="8955"/>
                    <a:pt x="6399" y="8955"/>
                    <a:pt x="6399" y="8928"/>
                  </a:cubicBezTo>
                  <a:close/>
                  <a:moveTo>
                    <a:pt x="5351" y="8981"/>
                  </a:moveTo>
                  <a:cubicBezTo>
                    <a:pt x="5351" y="9008"/>
                    <a:pt x="5351" y="9008"/>
                    <a:pt x="5351" y="9008"/>
                  </a:cubicBezTo>
                  <a:cubicBezTo>
                    <a:pt x="5378" y="9008"/>
                    <a:pt x="5378" y="9008"/>
                    <a:pt x="5378" y="8981"/>
                  </a:cubicBezTo>
                  <a:close/>
                  <a:moveTo>
                    <a:pt x="5042" y="8937"/>
                  </a:moveTo>
                  <a:cubicBezTo>
                    <a:pt x="5037" y="8937"/>
                    <a:pt x="5024" y="8943"/>
                    <a:pt x="5001" y="8955"/>
                  </a:cubicBezTo>
                  <a:cubicBezTo>
                    <a:pt x="5001" y="8955"/>
                    <a:pt x="4974" y="8981"/>
                    <a:pt x="4974" y="9008"/>
                  </a:cubicBezTo>
                  <a:cubicBezTo>
                    <a:pt x="4974" y="9016"/>
                    <a:pt x="4979" y="9019"/>
                    <a:pt x="4985" y="9019"/>
                  </a:cubicBezTo>
                  <a:cubicBezTo>
                    <a:pt x="5001" y="9019"/>
                    <a:pt x="5028" y="9000"/>
                    <a:pt x="5028" y="8981"/>
                  </a:cubicBezTo>
                  <a:cubicBezTo>
                    <a:pt x="5044" y="8950"/>
                    <a:pt x="5050" y="8937"/>
                    <a:pt x="5042" y="8937"/>
                  </a:cubicBezTo>
                  <a:close/>
                  <a:moveTo>
                    <a:pt x="4867" y="8981"/>
                  </a:moveTo>
                  <a:cubicBezTo>
                    <a:pt x="4894" y="8981"/>
                    <a:pt x="4894" y="9008"/>
                    <a:pt x="4894" y="9008"/>
                  </a:cubicBezTo>
                  <a:cubicBezTo>
                    <a:pt x="4894" y="9035"/>
                    <a:pt x="4867" y="9035"/>
                    <a:pt x="4867" y="9035"/>
                  </a:cubicBezTo>
                  <a:cubicBezTo>
                    <a:pt x="4867" y="9035"/>
                    <a:pt x="4867" y="9035"/>
                    <a:pt x="4840" y="9008"/>
                  </a:cubicBezTo>
                  <a:cubicBezTo>
                    <a:pt x="4840" y="9008"/>
                    <a:pt x="4840" y="8981"/>
                    <a:pt x="4867" y="8981"/>
                  </a:cubicBezTo>
                  <a:close/>
                  <a:moveTo>
                    <a:pt x="5243" y="9035"/>
                  </a:moveTo>
                  <a:cubicBezTo>
                    <a:pt x="5243" y="9035"/>
                    <a:pt x="5216" y="9062"/>
                    <a:pt x="5216" y="9089"/>
                  </a:cubicBezTo>
                  <a:cubicBezTo>
                    <a:pt x="5216" y="9116"/>
                    <a:pt x="5216" y="9116"/>
                    <a:pt x="5216" y="9116"/>
                  </a:cubicBezTo>
                  <a:cubicBezTo>
                    <a:pt x="5243" y="9116"/>
                    <a:pt x="5270" y="9062"/>
                    <a:pt x="5243" y="9035"/>
                  </a:cubicBezTo>
                  <a:close/>
                  <a:moveTo>
                    <a:pt x="6272" y="9069"/>
                  </a:moveTo>
                  <a:cubicBezTo>
                    <a:pt x="6265" y="9069"/>
                    <a:pt x="6265" y="9076"/>
                    <a:pt x="6265" y="9089"/>
                  </a:cubicBezTo>
                  <a:cubicBezTo>
                    <a:pt x="6292" y="9116"/>
                    <a:pt x="6292" y="9116"/>
                    <a:pt x="6319" y="9116"/>
                  </a:cubicBezTo>
                  <a:cubicBezTo>
                    <a:pt x="6319" y="9089"/>
                    <a:pt x="6319" y="9089"/>
                    <a:pt x="6319" y="9089"/>
                  </a:cubicBezTo>
                  <a:cubicBezTo>
                    <a:pt x="6292" y="9076"/>
                    <a:pt x="6278" y="9069"/>
                    <a:pt x="6272" y="9069"/>
                  </a:cubicBezTo>
                  <a:close/>
                  <a:moveTo>
                    <a:pt x="5324" y="9116"/>
                  </a:moveTo>
                  <a:cubicBezTo>
                    <a:pt x="5297" y="9116"/>
                    <a:pt x="5270" y="9143"/>
                    <a:pt x="5270" y="9143"/>
                  </a:cubicBezTo>
                  <a:cubicBezTo>
                    <a:pt x="5270" y="9170"/>
                    <a:pt x="5270" y="9170"/>
                    <a:pt x="5297" y="9170"/>
                  </a:cubicBezTo>
                  <a:cubicBezTo>
                    <a:pt x="5324" y="9170"/>
                    <a:pt x="5351" y="9143"/>
                    <a:pt x="5351" y="9143"/>
                  </a:cubicBezTo>
                  <a:cubicBezTo>
                    <a:pt x="5351" y="9116"/>
                    <a:pt x="5351" y="9116"/>
                    <a:pt x="5324" y="9116"/>
                  </a:cubicBezTo>
                  <a:close/>
                  <a:moveTo>
                    <a:pt x="1694" y="9143"/>
                  </a:moveTo>
                  <a:cubicBezTo>
                    <a:pt x="1721" y="9170"/>
                    <a:pt x="1721" y="9197"/>
                    <a:pt x="1694" y="9197"/>
                  </a:cubicBezTo>
                  <a:cubicBezTo>
                    <a:pt x="1694" y="9197"/>
                    <a:pt x="1694" y="9197"/>
                    <a:pt x="1694" y="9170"/>
                  </a:cubicBezTo>
                  <a:cubicBezTo>
                    <a:pt x="1694" y="9143"/>
                    <a:pt x="1694" y="9143"/>
                    <a:pt x="1694" y="9143"/>
                  </a:cubicBezTo>
                  <a:close/>
                  <a:moveTo>
                    <a:pt x="5055" y="7691"/>
                  </a:moveTo>
                  <a:cubicBezTo>
                    <a:pt x="5082" y="7691"/>
                    <a:pt x="5082" y="7745"/>
                    <a:pt x="5028" y="7745"/>
                  </a:cubicBezTo>
                  <a:cubicBezTo>
                    <a:pt x="5028" y="7772"/>
                    <a:pt x="5028" y="7772"/>
                    <a:pt x="5028" y="7772"/>
                  </a:cubicBezTo>
                  <a:cubicBezTo>
                    <a:pt x="5055" y="7798"/>
                    <a:pt x="5055" y="7798"/>
                    <a:pt x="5055" y="7825"/>
                  </a:cubicBezTo>
                  <a:cubicBezTo>
                    <a:pt x="5055" y="7844"/>
                    <a:pt x="5068" y="7863"/>
                    <a:pt x="5076" y="7863"/>
                  </a:cubicBezTo>
                  <a:cubicBezTo>
                    <a:pt x="5080" y="7863"/>
                    <a:pt x="5082" y="7860"/>
                    <a:pt x="5082" y="7852"/>
                  </a:cubicBezTo>
                  <a:cubicBezTo>
                    <a:pt x="5109" y="7852"/>
                    <a:pt x="5109" y="7825"/>
                    <a:pt x="5109" y="7798"/>
                  </a:cubicBezTo>
                  <a:cubicBezTo>
                    <a:pt x="5082" y="7772"/>
                    <a:pt x="5082" y="7745"/>
                    <a:pt x="5109" y="7745"/>
                  </a:cubicBezTo>
                  <a:cubicBezTo>
                    <a:pt x="5109" y="7772"/>
                    <a:pt x="5136" y="7798"/>
                    <a:pt x="5136" y="7798"/>
                  </a:cubicBezTo>
                  <a:cubicBezTo>
                    <a:pt x="5136" y="7825"/>
                    <a:pt x="5136" y="7852"/>
                    <a:pt x="5136" y="7852"/>
                  </a:cubicBezTo>
                  <a:cubicBezTo>
                    <a:pt x="5163" y="7852"/>
                    <a:pt x="5163" y="7852"/>
                    <a:pt x="5163" y="7879"/>
                  </a:cubicBezTo>
                  <a:cubicBezTo>
                    <a:pt x="5163" y="7906"/>
                    <a:pt x="5189" y="7906"/>
                    <a:pt x="5216" y="7906"/>
                  </a:cubicBezTo>
                  <a:cubicBezTo>
                    <a:pt x="5243" y="7906"/>
                    <a:pt x="5270" y="7906"/>
                    <a:pt x="5270" y="7933"/>
                  </a:cubicBezTo>
                  <a:cubicBezTo>
                    <a:pt x="5284" y="7946"/>
                    <a:pt x="5290" y="7953"/>
                    <a:pt x="5294" y="7953"/>
                  </a:cubicBezTo>
                  <a:cubicBezTo>
                    <a:pt x="5297" y="7953"/>
                    <a:pt x="5297" y="7946"/>
                    <a:pt x="5297" y="7933"/>
                  </a:cubicBezTo>
                  <a:cubicBezTo>
                    <a:pt x="5297" y="7906"/>
                    <a:pt x="5324" y="7879"/>
                    <a:pt x="5351" y="7879"/>
                  </a:cubicBezTo>
                  <a:lnTo>
                    <a:pt x="5378" y="7879"/>
                  </a:lnTo>
                  <a:cubicBezTo>
                    <a:pt x="5351" y="7852"/>
                    <a:pt x="5351" y="7852"/>
                    <a:pt x="5378" y="7852"/>
                  </a:cubicBezTo>
                  <a:cubicBezTo>
                    <a:pt x="5431" y="7852"/>
                    <a:pt x="5431" y="7852"/>
                    <a:pt x="5458" y="7879"/>
                  </a:cubicBezTo>
                  <a:cubicBezTo>
                    <a:pt x="5458" y="7911"/>
                    <a:pt x="5458" y="7924"/>
                    <a:pt x="5469" y="7924"/>
                  </a:cubicBezTo>
                  <a:cubicBezTo>
                    <a:pt x="5477" y="7924"/>
                    <a:pt x="5490" y="7917"/>
                    <a:pt x="5512" y="7906"/>
                  </a:cubicBezTo>
                  <a:cubicBezTo>
                    <a:pt x="5526" y="7893"/>
                    <a:pt x="5539" y="7886"/>
                    <a:pt x="5556" y="7886"/>
                  </a:cubicBezTo>
                  <a:cubicBezTo>
                    <a:pt x="5573" y="7886"/>
                    <a:pt x="5593" y="7893"/>
                    <a:pt x="5620" y="7906"/>
                  </a:cubicBezTo>
                  <a:cubicBezTo>
                    <a:pt x="5647" y="7933"/>
                    <a:pt x="5673" y="7960"/>
                    <a:pt x="5700" y="7960"/>
                  </a:cubicBezTo>
                  <a:cubicBezTo>
                    <a:pt x="5700" y="7987"/>
                    <a:pt x="5727" y="7987"/>
                    <a:pt x="5727" y="7987"/>
                  </a:cubicBezTo>
                  <a:cubicBezTo>
                    <a:pt x="5754" y="7987"/>
                    <a:pt x="5781" y="7987"/>
                    <a:pt x="5835" y="8040"/>
                  </a:cubicBezTo>
                  <a:cubicBezTo>
                    <a:pt x="5862" y="8067"/>
                    <a:pt x="5888" y="8094"/>
                    <a:pt x="5888" y="8094"/>
                  </a:cubicBezTo>
                  <a:cubicBezTo>
                    <a:pt x="5888" y="8102"/>
                    <a:pt x="5886" y="8105"/>
                    <a:pt x="5882" y="8105"/>
                  </a:cubicBezTo>
                  <a:cubicBezTo>
                    <a:pt x="5873" y="8105"/>
                    <a:pt x="5854" y="8086"/>
                    <a:pt x="5835" y="8067"/>
                  </a:cubicBezTo>
                  <a:cubicBezTo>
                    <a:pt x="5782" y="8035"/>
                    <a:pt x="5708" y="8020"/>
                    <a:pt x="5631" y="8020"/>
                  </a:cubicBezTo>
                  <a:cubicBezTo>
                    <a:pt x="5513" y="8020"/>
                    <a:pt x="5389" y="8056"/>
                    <a:pt x="5324" y="8121"/>
                  </a:cubicBezTo>
                  <a:cubicBezTo>
                    <a:pt x="5243" y="8202"/>
                    <a:pt x="5216" y="8336"/>
                    <a:pt x="5216" y="8444"/>
                  </a:cubicBezTo>
                  <a:cubicBezTo>
                    <a:pt x="5243" y="8551"/>
                    <a:pt x="5351" y="8686"/>
                    <a:pt x="5458" y="8713"/>
                  </a:cubicBezTo>
                  <a:cubicBezTo>
                    <a:pt x="5499" y="8726"/>
                    <a:pt x="5566" y="8733"/>
                    <a:pt x="5623" y="8733"/>
                  </a:cubicBezTo>
                  <a:cubicBezTo>
                    <a:pt x="5680" y="8733"/>
                    <a:pt x="5727" y="8726"/>
                    <a:pt x="5727" y="8713"/>
                  </a:cubicBezTo>
                  <a:cubicBezTo>
                    <a:pt x="5727" y="8686"/>
                    <a:pt x="5754" y="8686"/>
                    <a:pt x="5754" y="8686"/>
                  </a:cubicBezTo>
                  <a:cubicBezTo>
                    <a:pt x="5808" y="8686"/>
                    <a:pt x="5942" y="8551"/>
                    <a:pt x="5942" y="8497"/>
                  </a:cubicBezTo>
                  <a:cubicBezTo>
                    <a:pt x="5942" y="8476"/>
                    <a:pt x="5960" y="8436"/>
                    <a:pt x="5981" y="8436"/>
                  </a:cubicBezTo>
                  <a:cubicBezTo>
                    <a:pt x="5986" y="8436"/>
                    <a:pt x="5991" y="8439"/>
                    <a:pt x="5996" y="8444"/>
                  </a:cubicBezTo>
                  <a:cubicBezTo>
                    <a:pt x="5996" y="8444"/>
                    <a:pt x="5996" y="8497"/>
                    <a:pt x="5969" y="8551"/>
                  </a:cubicBezTo>
                  <a:cubicBezTo>
                    <a:pt x="5942" y="8632"/>
                    <a:pt x="5942" y="8659"/>
                    <a:pt x="5915" y="8659"/>
                  </a:cubicBezTo>
                  <a:cubicBezTo>
                    <a:pt x="5862" y="8659"/>
                    <a:pt x="5835" y="8739"/>
                    <a:pt x="5888" y="8739"/>
                  </a:cubicBezTo>
                  <a:lnTo>
                    <a:pt x="5915" y="8739"/>
                  </a:lnTo>
                  <a:cubicBezTo>
                    <a:pt x="5915" y="8766"/>
                    <a:pt x="5862" y="8766"/>
                    <a:pt x="5835" y="8766"/>
                  </a:cubicBezTo>
                  <a:cubicBezTo>
                    <a:pt x="5781" y="8766"/>
                    <a:pt x="5754" y="8766"/>
                    <a:pt x="5754" y="8793"/>
                  </a:cubicBezTo>
                  <a:cubicBezTo>
                    <a:pt x="5781" y="8820"/>
                    <a:pt x="5781" y="8847"/>
                    <a:pt x="5754" y="8874"/>
                  </a:cubicBezTo>
                  <a:cubicBezTo>
                    <a:pt x="5754" y="8874"/>
                    <a:pt x="5727" y="8901"/>
                    <a:pt x="5754" y="8901"/>
                  </a:cubicBezTo>
                  <a:cubicBezTo>
                    <a:pt x="5754" y="8901"/>
                    <a:pt x="5727" y="8928"/>
                    <a:pt x="5727" y="8928"/>
                  </a:cubicBezTo>
                  <a:cubicBezTo>
                    <a:pt x="5727" y="8928"/>
                    <a:pt x="5700" y="8901"/>
                    <a:pt x="5700" y="8901"/>
                  </a:cubicBezTo>
                  <a:cubicBezTo>
                    <a:pt x="5719" y="8882"/>
                    <a:pt x="5711" y="8863"/>
                    <a:pt x="5696" y="8863"/>
                  </a:cubicBezTo>
                  <a:cubicBezTo>
                    <a:pt x="5689" y="8863"/>
                    <a:pt x="5681" y="8866"/>
                    <a:pt x="5673" y="8874"/>
                  </a:cubicBezTo>
                  <a:cubicBezTo>
                    <a:pt x="5620" y="8874"/>
                    <a:pt x="5620" y="8874"/>
                    <a:pt x="5620" y="8955"/>
                  </a:cubicBezTo>
                  <a:cubicBezTo>
                    <a:pt x="5620" y="9008"/>
                    <a:pt x="5620" y="9008"/>
                    <a:pt x="5593" y="9008"/>
                  </a:cubicBezTo>
                  <a:lnTo>
                    <a:pt x="5539" y="9008"/>
                  </a:lnTo>
                  <a:cubicBezTo>
                    <a:pt x="5539" y="9008"/>
                    <a:pt x="5539" y="9062"/>
                    <a:pt x="5539" y="9089"/>
                  </a:cubicBezTo>
                  <a:cubicBezTo>
                    <a:pt x="5526" y="9116"/>
                    <a:pt x="5505" y="9129"/>
                    <a:pt x="5492" y="9129"/>
                  </a:cubicBezTo>
                  <a:cubicBezTo>
                    <a:pt x="5478" y="9129"/>
                    <a:pt x="5472" y="9116"/>
                    <a:pt x="5485" y="9089"/>
                  </a:cubicBezTo>
                  <a:cubicBezTo>
                    <a:pt x="5485" y="9062"/>
                    <a:pt x="5485" y="9062"/>
                    <a:pt x="5458" y="9062"/>
                  </a:cubicBezTo>
                  <a:cubicBezTo>
                    <a:pt x="5431" y="9062"/>
                    <a:pt x="5431" y="9062"/>
                    <a:pt x="5431" y="9035"/>
                  </a:cubicBezTo>
                  <a:cubicBezTo>
                    <a:pt x="5431" y="9008"/>
                    <a:pt x="5425" y="8995"/>
                    <a:pt x="5415" y="8995"/>
                  </a:cubicBezTo>
                  <a:cubicBezTo>
                    <a:pt x="5405" y="8995"/>
                    <a:pt x="5391" y="9008"/>
                    <a:pt x="5378" y="9035"/>
                  </a:cubicBezTo>
                  <a:cubicBezTo>
                    <a:pt x="5351" y="9089"/>
                    <a:pt x="5351" y="9089"/>
                    <a:pt x="5378" y="9116"/>
                  </a:cubicBezTo>
                  <a:cubicBezTo>
                    <a:pt x="5405" y="9116"/>
                    <a:pt x="5405" y="9143"/>
                    <a:pt x="5378" y="9170"/>
                  </a:cubicBezTo>
                  <a:cubicBezTo>
                    <a:pt x="5359" y="9189"/>
                    <a:pt x="5313" y="9208"/>
                    <a:pt x="5287" y="9208"/>
                  </a:cubicBezTo>
                  <a:cubicBezTo>
                    <a:pt x="5277" y="9208"/>
                    <a:pt x="5270" y="9204"/>
                    <a:pt x="5270" y="9197"/>
                  </a:cubicBezTo>
                  <a:cubicBezTo>
                    <a:pt x="5270" y="9197"/>
                    <a:pt x="5258" y="9185"/>
                    <a:pt x="5250" y="9185"/>
                  </a:cubicBezTo>
                  <a:cubicBezTo>
                    <a:pt x="5246" y="9185"/>
                    <a:pt x="5243" y="9188"/>
                    <a:pt x="5243" y="9197"/>
                  </a:cubicBezTo>
                  <a:cubicBezTo>
                    <a:pt x="5216" y="9197"/>
                    <a:pt x="5189" y="9197"/>
                    <a:pt x="5189" y="9170"/>
                  </a:cubicBezTo>
                  <a:cubicBezTo>
                    <a:pt x="5189" y="9156"/>
                    <a:pt x="5183" y="9149"/>
                    <a:pt x="5173" y="9149"/>
                  </a:cubicBezTo>
                  <a:cubicBezTo>
                    <a:pt x="5163" y="9149"/>
                    <a:pt x="5149" y="9156"/>
                    <a:pt x="5136" y="9170"/>
                  </a:cubicBezTo>
                  <a:cubicBezTo>
                    <a:pt x="5124" y="9192"/>
                    <a:pt x="5113" y="9201"/>
                    <a:pt x="5106" y="9201"/>
                  </a:cubicBezTo>
                  <a:cubicBezTo>
                    <a:pt x="5096" y="9201"/>
                    <a:pt x="5093" y="9185"/>
                    <a:pt x="5109" y="9170"/>
                  </a:cubicBezTo>
                  <a:cubicBezTo>
                    <a:pt x="5109" y="9143"/>
                    <a:pt x="5109" y="9116"/>
                    <a:pt x="5082" y="9116"/>
                  </a:cubicBezTo>
                  <a:cubicBezTo>
                    <a:pt x="5082" y="9116"/>
                    <a:pt x="5082" y="9116"/>
                    <a:pt x="5082" y="9089"/>
                  </a:cubicBezTo>
                  <a:cubicBezTo>
                    <a:pt x="5082" y="9070"/>
                    <a:pt x="5068" y="9051"/>
                    <a:pt x="5023" y="9051"/>
                  </a:cubicBezTo>
                  <a:cubicBezTo>
                    <a:pt x="5004" y="9051"/>
                    <a:pt x="4979" y="9054"/>
                    <a:pt x="4947" y="9062"/>
                  </a:cubicBezTo>
                  <a:cubicBezTo>
                    <a:pt x="4921" y="9062"/>
                    <a:pt x="4921" y="9062"/>
                    <a:pt x="4947" y="9035"/>
                  </a:cubicBezTo>
                  <a:cubicBezTo>
                    <a:pt x="4974" y="9008"/>
                    <a:pt x="4921" y="8928"/>
                    <a:pt x="4840" y="8928"/>
                  </a:cubicBezTo>
                  <a:cubicBezTo>
                    <a:pt x="4813" y="8928"/>
                    <a:pt x="4786" y="8928"/>
                    <a:pt x="4813" y="8901"/>
                  </a:cubicBezTo>
                  <a:cubicBezTo>
                    <a:pt x="4840" y="8874"/>
                    <a:pt x="4840" y="8874"/>
                    <a:pt x="4786" y="8874"/>
                  </a:cubicBezTo>
                  <a:lnTo>
                    <a:pt x="4732" y="8874"/>
                  </a:lnTo>
                  <a:cubicBezTo>
                    <a:pt x="4732" y="8847"/>
                    <a:pt x="4759" y="8847"/>
                    <a:pt x="4786" y="8847"/>
                  </a:cubicBezTo>
                  <a:cubicBezTo>
                    <a:pt x="4813" y="8847"/>
                    <a:pt x="4813" y="8847"/>
                    <a:pt x="4813" y="8793"/>
                  </a:cubicBezTo>
                  <a:cubicBezTo>
                    <a:pt x="4840" y="8766"/>
                    <a:pt x="4840" y="8739"/>
                    <a:pt x="4786" y="8739"/>
                  </a:cubicBezTo>
                  <a:cubicBezTo>
                    <a:pt x="4786" y="8739"/>
                    <a:pt x="4759" y="8766"/>
                    <a:pt x="4759" y="8766"/>
                  </a:cubicBezTo>
                  <a:cubicBezTo>
                    <a:pt x="4746" y="8780"/>
                    <a:pt x="4739" y="8787"/>
                    <a:pt x="4732" y="8787"/>
                  </a:cubicBezTo>
                  <a:cubicBezTo>
                    <a:pt x="4726" y="8787"/>
                    <a:pt x="4719" y="8780"/>
                    <a:pt x="4705" y="8766"/>
                  </a:cubicBezTo>
                  <a:cubicBezTo>
                    <a:pt x="4679" y="8713"/>
                    <a:pt x="4705" y="8713"/>
                    <a:pt x="4732" y="8713"/>
                  </a:cubicBezTo>
                  <a:cubicBezTo>
                    <a:pt x="4746" y="8719"/>
                    <a:pt x="4756" y="8723"/>
                    <a:pt x="4764" y="8723"/>
                  </a:cubicBezTo>
                  <a:cubicBezTo>
                    <a:pt x="4788" y="8723"/>
                    <a:pt x="4793" y="8692"/>
                    <a:pt x="4813" y="8632"/>
                  </a:cubicBezTo>
                  <a:cubicBezTo>
                    <a:pt x="4813" y="8632"/>
                    <a:pt x="4813" y="8605"/>
                    <a:pt x="4840" y="8578"/>
                  </a:cubicBezTo>
                  <a:cubicBezTo>
                    <a:pt x="4867" y="8578"/>
                    <a:pt x="4867" y="8551"/>
                    <a:pt x="4840" y="8551"/>
                  </a:cubicBezTo>
                  <a:cubicBezTo>
                    <a:pt x="4840" y="8538"/>
                    <a:pt x="4826" y="8531"/>
                    <a:pt x="4810" y="8531"/>
                  </a:cubicBezTo>
                  <a:cubicBezTo>
                    <a:pt x="4793" y="8531"/>
                    <a:pt x="4773" y="8538"/>
                    <a:pt x="4759" y="8551"/>
                  </a:cubicBezTo>
                  <a:cubicBezTo>
                    <a:pt x="4759" y="8578"/>
                    <a:pt x="4732" y="8578"/>
                    <a:pt x="4732" y="8578"/>
                  </a:cubicBezTo>
                  <a:cubicBezTo>
                    <a:pt x="4705" y="8578"/>
                    <a:pt x="4679" y="8605"/>
                    <a:pt x="4705" y="8605"/>
                  </a:cubicBezTo>
                  <a:cubicBezTo>
                    <a:pt x="4705" y="8632"/>
                    <a:pt x="4679" y="8739"/>
                    <a:pt x="4652" y="8739"/>
                  </a:cubicBezTo>
                  <a:cubicBezTo>
                    <a:pt x="4652" y="8739"/>
                    <a:pt x="4652" y="8713"/>
                    <a:pt x="4652" y="8686"/>
                  </a:cubicBezTo>
                  <a:cubicBezTo>
                    <a:pt x="4652" y="8605"/>
                    <a:pt x="4652" y="8605"/>
                    <a:pt x="4625" y="8605"/>
                  </a:cubicBezTo>
                  <a:cubicBezTo>
                    <a:pt x="4598" y="8605"/>
                    <a:pt x="4598" y="8605"/>
                    <a:pt x="4625" y="8578"/>
                  </a:cubicBezTo>
                  <a:cubicBezTo>
                    <a:pt x="4668" y="8556"/>
                    <a:pt x="4694" y="8517"/>
                    <a:pt x="4674" y="8517"/>
                  </a:cubicBezTo>
                  <a:cubicBezTo>
                    <a:pt x="4669" y="8517"/>
                    <a:pt x="4662" y="8519"/>
                    <a:pt x="4652" y="8524"/>
                  </a:cubicBezTo>
                  <a:cubicBezTo>
                    <a:pt x="4625" y="8524"/>
                    <a:pt x="4625" y="8524"/>
                    <a:pt x="4625" y="8497"/>
                  </a:cubicBezTo>
                  <a:cubicBezTo>
                    <a:pt x="4625" y="8471"/>
                    <a:pt x="4652" y="8471"/>
                    <a:pt x="4705" y="8471"/>
                  </a:cubicBezTo>
                  <a:cubicBezTo>
                    <a:pt x="4759" y="8471"/>
                    <a:pt x="4786" y="8471"/>
                    <a:pt x="4786" y="8444"/>
                  </a:cubicBezTo>
                  <a:cubicBezTo>
                    <a:pt x="4786" y="8444"/>
                    <a:pt x="4786" y="8417"/>
                    <a:pt x="4813" y="8417"/>
                  </a:cubicBezTo>
                  <a:cubicBezTo>
                    <a:pt x="4813" y="8417"/>
                    <a:pt x="4813" y="8417"/>
                    <a:pt x="4813" y="8390"/>
                  </a:cubicBezTo>
                  <a:cubicBezTo>
                    <a:pt x="4786" y="8363"/>
                    <a:pt x="4786" y="8363"/>
                    <a:pt x="4813" y="8336"/>
                  </a:cubicBezTo>
                  <a:cubicBezTo>
                    <a:pt x="4840" y="8336"/>
                    <a:pt x="4867" y="8309"/>
                    <a:pt x="4840" y="8282"/>
                  </a:cubicBezTo>
                  <a:lnTo>
                    <a:pt x="4840" y="8282"/>
                  </a:lnTo>
                  <a:cubicBezTo>
                    <a:pt x="4840" y="8282"/>
                    <a:pt x="4813" y="8282"/>
                    <a:pt x="4786" y="8309"/>
                  </a:cubicBezTo>
                  <a:cubicBezTo>
                    <a:pt x="4779" y="8316"/>
                    <a:pt x="4772" y="8320"/>
                    <a:pt x="4766" y="8320"/>
                  </a:cubicBezTo>
                  <a:cubicBezTo>
                    <a:pt x="4749" y="8320"/>
                    <a:pt x="4740" y="8295"/>
                    <a:pt x="4759" y="8256"/>
                  </a:cubicBezTo>
                  <a:cubicBezTo>
                    <a:pt x="4759" y="8256"/>
                    <a:pt x="4732" y="8229"/>
                    <a:pt x="4705" y="8229"/>
                  </a:cubicBezTo>
                  <a:cubicBezTo>
                    <a:pt x="4679" y="8202"/>
                    <a:pt x="4652" y="8175"/>
                    <a:pt x="4652" y="8175"/>
                  </a:cubicBezTo>
                  <a:cubicBezTo>
                    <a:pt x="4652" y="8148"/>
                    <a:pt x="4652" y="8148"/>
                    <a:pt x="4625" y="8121"/>
                  </a:cubicBezTo>
                  <a:cubicBezTo>
                    <a:pt x="4598" y="8121"/>
                    <a:pt x="4625" y="8094"/>
                    <a:pt x="4679" y="8094"/>
                  </a:cubicBezTo>
                  <a:cubicBezTo>
                    <a:pt x="4759" y="8067"/>
                    <a:pt x="4759" y="8067"/>
                    <a:pt x="4759" y="8067"/>
                  </a:cubicBezTo>
                  <a:lnTo>
                    <a:pt x="4759" y="8067"/>
                  </a:lnTo>
                  <a:cubicBezTo>
                    <a:pt x="4732" y="8121"/>
                    <a:pt x="4732" y="8148"/>
                    <a:pt x="4786" y="8148"/>
                  </a:cubicBezTo>
                  <a:cubicBezTo>
                    <a:pt x="4813" y="8148"/>
                    <a:pt x="4813" y="8175"/>
                    <a:pt x="4813" y="8175"/>
                  </a:cubicBezTo>
                  <a:cubicBezTo>
                    <a:pt x="4813" y="8202"/>
                    <a:pt x="4813" y="8202"/>
                    <a:pt x="4840" y="8202"/>
                  </a:cubicBezTo>
                  <a:cubicBezTo>
                    <a:pt x="4867" y="8202"/>
                    <a:pt x="4867" y="8121"/>
                    <a:pt x="4813" y="8121"/>
                  </a:cubicBezTo>
                  <a:cubicBezTo>
                    <a:pt x="4786" y="8094"/>
                    <a:pt x="4786" y="8094"/>
                    <a:pt x="4786" y="8067"/>
                  </a:cubicBezTo>
                  <a:cubicBezTo>
                    <a:pt x="4786" y="8054"/>
                    <a:pt x="4786" y="8047"/>
                    <a:pt x="4783" y="8047"/>
                  </a:cubicBezTo>
                  <a:cubicBezTo>
                    <a:pt x="4779" y="8047"/>
                    <a:pt x="4773" y="8054"/>
                    <a:pt x="4759" y="8067"/>
                  </a:cubicBezTo>
                  <a:cubicBezTo>
                    <a:pt x="4759" y="8040"/>
                    <a:pt x="4759" y="8040"/>
                    <a:pt x="4732" y="8040"/>
                  </a:cubicBezTo>
                  <a:cubicBezTo>
                    <a:pt x="4705" y="8040"/>
                    <a:pt x="4705" y="8014"/>
                    <a:pt x="4679" y="8014"/>
                  </a:cubicBezTo>
                  <a:cubicBezTo>
                    <a:pt x="4679" y="7995"/>
                    <a:pt x="4679" y="7976"/>
                    <a:pt x="4688" y="7976"/>
                  </a:cubicBezTo>
                  <a:cubicBezTo>
                    <a:pt x="4692" y="7976"/>
                    <a:pt x="4698" y="7979"/>
                    <a:pt x="4705" y="7987"/>
                  </a:cubicBezTo>
                  <a:cubicBezTo>
                    <a:pt x="4732" y="7987"/>
                    <a:pt x="4732" y="7960"/>
                    <a:pt x="4759" y="7960"/>
                  </a:cubicBezTo>
                  <a:cubicBezTo>
                    <a:pt x="4759" y="7933"/>
                    <a:pt x="4786" y="7933"/>
                    <a:pt x="4813" y="7933"/>
                  </a:cubicBezTo>
                  <a:cubicBezTo>
                    <a:pt x="4840" y="7933"/>
                    <a:pt x="4867" y="7933"/>
                    <a:pt x="4867" y="7906"/>
                  </a:cubicBezTo>
                  <a:cubicBezTo>
                    <a:pt x="4867" y="7906"/>
                    <a:pt x="4894" y="7879"/>
                    <a:pt x="4921" y="7879"/>
                  </a:cubicBezTo>
                  <a:cubicBezTo>
                    <a:pt x="4974" y="7879"/>
                    <a:pt x="4974" y="7906"/>
                    <a:pt x="4974" y="7933"/>
                  </a:cubicBezTo>
                  <a:cubicBezTo>
                    <a:pt x="4974" y="7933"/>
                    <a:pt x="5001" y="7960"/>
                    <a:pt x="5001" y="7960"/>
                  </a:cubicBezTo>
                  <a:cubicBezTo>
                    <a:pt x="5055" y="7960"/>
                    <a:pt x="5055" y="7906"/>
                    <a:pt x="5001" y="7879"/>
                  </a:cubicBezTo>
                  <a:cubicBezTo>
                    <a:pt x="4974" y="7852"/>
                    <a:pt x="4974" y="7852"/>
                    <a:pt x="4974" y="7825"/>
                  </a:cubicBezTo>
                  <a:cubicBezTo>
                    <a:pt x="5001" y="7825"/>
                    <a:pt x="5001" y="7798"/>
                    <a:pt x="4974" y="7798"/>
                  </a:cubicBezTo>
                  <a:cubicBezTo>
                    <a:pt x="4974" y="7798"/>
                    <a:pt x="4974" y="7772"/>
                    <a:pt x="4974" y="7745"/>
                  </a:cubicBezTo>
                  <a:cubicBezTo>
                    <a:pt x="5001" y="7745"/>
                    <a:pt x="5001" y="7745"/>
                    <a:pt x="5028" y="7718"/>
                  </a:cubicBezTo>
                  <a:cubicBezTo>
                    <a:pt x="5028" y="7691"/>
                    <a:pt x="5028" y="7691"/>
                    <a:pt x="5055" y="7691"/>
                  </a:cubicBezTo>
                  <a:close/>
                  <a:moveTo>
                    <a:pt x="6238" y="9197"/>
                  </a:moveTo>
                  <a:cubicBezTo>
                    <a:pt x="6238" y="9197"/>
                    <a:pt x="6211" y="9197"/>
                    <a:pt x="6211" y="9223"/>
                  </a:cubicBezTo>
                  <a:cubicBezTo>
                    <a:pt x="6211" y="9223"/>
                    <a:pt x="6211" y="9250"/>
                    <a:pt x="6238" y="9250"/>
                  </a:cubicBezTo>
                  <a:cubicBezTo>
                    <a:pt x="6238" y="9250"/>
                    <a:pt x="6238" y="9223"/>
                    <a:pt x="6238" y="9223"/>
                  </a:cubicBezTo>
                  <a:cubicBezTo>
                    <a:pt x="6238" y="9197"/>
                    <a:pt x="6238" y="9197"/>
                    <a:pt x="6238" y="9197"/>
                  </a:cubicBezTo>
                  <a:close/>
                  <a:moveTo>
                    <a:pt x="6588" y="9197"/>
                  </a:moveTo>
                  <a:cubicBezTo>
                    <a:pt x="6614" y="9197"/>
                    <a:pt x="6614" y="9197"/>
                    <a:pt x="6614" y="9223"/>
                  </a:cubicBezTo>
                  <a:cubicBezTo>
                    <a:pt x="6588" y="9223"/>
                    <a:pt x="6588" y="9250"/>
                    <a:pt x="6588" y="9250"/>
                  </a:cubicBezTo>
                  <a:cubicBezTo>
                    <a:pt x="6588" y="9250"/>
                    <a:pt x="6588" y="9223"/>
                    <a:pt x="6588" y="9223"/>
                  </a:cubicBezTo>
                  <a:cubicBezTo>
                    <a:pt x="6588" y="9197"/>
                    <a:pt x="6588" y="9197"/>
                    <a:pt x="6588" y="9197"/>
                  </a:cubicBezTo>
                  <a:close/>
                  <a:moveTo>
                    <a:pt x="4544" y="9197"/>
                  </a:moveTo>
                  <a:cubicBezTo>
                    <a:pt x="4571" y="9197"/>
                    <a:pt x="4571" y="9223"/>
                    <a:pt x="4571" y="9223"/>
                  </a:cubicBezTo>
                  <a:cubicBezTo>
                    <a:pt x="4571" y="9242"/>
                    <a:pt x="4558" y="9261"/>
                    <a:pt x="4540" y="9261"/>
                  </a:cubicBezTo>
                  <a:cubicBezTo>
                    <a:pt x="4533" y="9261"/>
                    <a:pt x="4525" y="9258"/>
                    <a:pt x="4517" y="9250"/>
                  </a:cubicBezTo>
                  <a:cubicBezTo>
                    <a:pt x="4490" y="9223"/>
                    <a:pt x="4517" y="9197"/>
                    <a:pt x="4544" y="9197"/>
                  </a:cubicBezTo>
                  <a:close/>
                  <a:moveTo>
                    <a:pt x="5862" y="9304"/>
                  </a:moveTo>
                  <a:cubicBezTo>
                    <a:pt x="5835" y="9304"/>
                    <a:pt x="5808" y="9304"/>
                    <a:pt x="5808" y="9331"/>
                  </a:cubicBezTo>
                  <a:lnTo>
                    <a:pt x="5888" y="9331"/>
                  </a:lnTo>
                  <a:cubicBezTo>
                    <a:pt x="5888" y="9304"/>
                    <a:pt x="5862" y="9304"/>
                    <a:pt x="5862" y="9304"/>
                  </a:cubicBezTo>
                  <a:close/>
                  <a:moveTo>
                    <a:pt x="6453" y="8551"/>
                  </a:moveTo>
                  <a:cubicBezTo>
                    <a:pt x="6399" y="8551"/>
                    <a:pt x="6372" y="8605"/>
                    <a:pt x="6372" y="8659"/>
                  </a:cubicBezTo>
                  <a:cubicBezTo>
                    <a:pt x="6372" y="8686"/>
                    <a:pt x="6372" y="8686"/>
                    <a:pt x="6346" y="8686"/>
                  </a:cubicBezTo>
                  <a:cubicBezTo>
                    <a:pt x="6330" y="8694"/>
                    <a:pt x="6319" y="8697"/>
                    <a:pt x="6311" y="8697"/>
                  </a:cubicBezTo>
                  <a:cubicBezTo>
                    <a:pt x="6292" y="8697"/>
                    <a:pt x="6292" y="8678"/>
                    <a:pt x="6292" y="8659"/>
                  </a:cubicBezTo>
                  <a:cubicBezTo>
                    <a:pt x="6319" y="8632"/>
                    <a:pt x="6292" y="8632"/>
                    <a:pt x="6292" y="8632"/>
                  </a:cubicBezTo>
                  <a:cubicBezTo>
                    <a:pt x="6238" y="8632"/>
                    <a:pt x="6211" y="8713"/>
                    <a:pt x="6238" y="8766"/>
                  </a:cubicBezTo>
                  <a:cubicBezTo>
                    <a:pt x="6265" y="8793"/>
                    <a:pt x="6211" y="8901"/>
                    <a:pt x="6184" y="8928"/>
                  </a:cubicBezTo>
                  <a:cubicBezTo>
                    <a:pt x="6157" y="8928"/>
                    <a:pt x="6157" y="8955"/>
                    <a:pt x="6157" y="8981"/>
                  </a:cubicBezTo>
                  <a:cubicBezTo>
                    <a:pt x="6157" y="9008"/>
                    <a:pt x="6050" y="9170"/>
                    <a:pt x="6023" y="9197"/>
                  </a:cubicBezTo>
                  <a:cubicBezTo>
                    <a:pt x="5996" y="9197"/>
                    <a:pt x="5996" y="9197"/>
                    <a:pt x="5996" y="9223"/>
                  </a:cubicBezTo>
                  <a:cubicBezTo>
                    <a:pt x="5996" y="9223"/>
                    <a:pt x="5996" y="9250"/>
                    <a:pt x="5969" y="9250"/>
                  </a:cubicBezTo>
                  <a:cubicBezTo>
                    <a:pt x="5969" y="9250"/>
                    <a:pt x="5942" y="9223"/>
                    <a:pt x="5942" y="9223"/>
                  </a:cubicBezTo>
                  <a:cubicBezTo>
                    <a:pt x="5929" y="9210"/>
                    <a:pt x="5915" y="9203"/>
                    <a:pt x="5905" y="9203"/>
                  </a:cubicBezTo>
                  <a:cubicBezTo>
                    <a:pt x="5895" y="9203"/>
                    <a:pt x="5888" y="9210"/>
                    <a:pt x="5888" y="9223"/>
                  </a:cubicBezTo>
                  <a:cubicBezTo>
                    <a:pt x="5888" y="9263"/>
                    <a:pt x="5917" y="9288"/>
                    <a:pt x="5933" y="9288"/>
                  </a:cubicBezTo>
                  <a:cubicBezTo>
                    <a:pt x="5938" y="9288"/>
                    <a:pt x="5942" y="9284"/>
                    <a:pt x="5942" y="9277"/>
                  </a:cubicBezTo>
                  <a:cubicBezTo>
                    <a:pt x="5947" y="9272"/>
                    <a:pt x="5955" y="9270"/>
                    <a:pt x="5965" y="9270"/>
                  </a:cubicBezTo>
                  <a:cubicBezTo>
                    <a:pt x="6006" y="9270"/>
                    <a:pt x="6077" y="9309"/>
                    <a:pt x="6077" y="9331"/>
                  </a:cubicBezTo>
                  <a:cubicBezTo>
                    <a:pt x="6104" y="9331"/>
                    <a:pt x="6104" y="9304"/>
                    <a:pt x="6104" y="9277"/>
                  </a:cubicBezTo>
                  <a:cubicBezTo>
                    <a:pt x="6104" y="9250"/>
                    <a:pt x="6130" y="9250"/>
                    <a:pt x="6130" y="9250"/>
                  </a:cubicBezTo>
                  <a:cubicBezTo>
                    <a:pt x="6157" y="9250"/>
                    <a:pt x="6157" y="9223"/>
                    <a:pt x="6157" y="9223"/>
                  </a:cubicBezTo>
                  <a:cubicBezTo>
                    <a:pt x="6157" y="9223"/>
                    <a:pt x="6157" y="9197"/>
                    <a:pt x="6157" y="9197"/>
                  </a:cubicBezTo>
                  <a:cubicBezTo>
                    <a:pt x="6130" y="9197"/>
                    <a:pt x="6130" y="9170"/>
                    <a:pt x="6130" y="9170"/>
                  </a:cubicBezTo>
                  <a:cubicBezTo>
                    <a:pt x="6157" y="9143"/>
                    <a:pt x="6157" y="9116"/>
                    <a:pt x="6157" y="9116"/>
                  </a:cubicBezTo>
                  <a:lnTo>
                    <a:pt x="6184" y="9116"/>
                  </a:lnTo>
                  <a:cubicBezTo>
                    <a:pt x="6157" y="9062"/>
                    <a:pt x="6211" y="9008"/>
                    <a:pt x="6238" y="9008"/>
                  </a:cubicBezTo>
                  <a:cubicBezTo>
                    <a:pt x="6292" y="9008"/>
                    <a:pt x="6292" y="8955"/>
                    <a:pt x="6265" y="8955"/>
                  </a:cubicBezTo>
                  <a:cubicBezTo>
                    <a:pt x="6238" y="8955"/>
                    <a:pt x="6238" y="8928"/>
                    <a:pt x="6265" y="8928"/>
                  </a:cubicBezTo>
                  <a:cubicBezTo>
                    <a:pt x="6292" y="8901"/>
                    <a:pt x="6319" y="8874"/>
                    <a:pt x="6319" y="8847"/>
                  </a:cubicBezTo>
                  <a:cubicBezTo>
                    <a:pt x="6319" y="8834"/>
                    <a:pt x="6319" y="8827"/>
                    <a:pt x="6322" y="8827"/>
                  </a:cubicBezTo>
                  <a:cubicBezTo>
                    <a:pt x="6325" y="8827"/>
                    <a:pt x="6332" y="8834"/>
                    <a:pt x="6346" y="8847"/>
                  </a:cubicBezTo>
                  <a:cubicBezTo>
                    <a:pt x="6355" y="8866"/>
                    <a:pt x="6365" y="8875"/>
                    <a:pt x="6373" y="8875"/>
                  </a:cubicBezTo>
                  <a:cubicBezTo>
                    <a:pt x="6388" y="8875"/>
                    <a:pt x="6399" y="8845"/>
                    <a:pt x="6399" y="8793"/>
                  </a:cubicBezTo>
                  <a:cubicBezTo>
                    <a:pt x="6399" y="8713"/>
                    <a:pt x="6399" y="8713"/>
                    <a:pt x="6453" y="8713"/>
                  </a:cubicBezTo>
                  <a:cubicBezTo>
                    <a:pt x="6480" y="8713"/>
                    <a:pt x="6507" y="8713"/>
                    <a:pt x="6507" y="8739"/>
                  </a:cubicBezTo>
                  <a:cubicBezTo>
                    <a:pt x="6518" y="8751"/>
                    <a:pt x="6529" y="8757"/>
                    <a:pt x="6538" y="8757"/>
                  </a:cubicBezTo>
                  <a:cubicBezTo>
                    <a:pt x="6551" y="8757"/>
                    <a:pt x="6561" y="8744"/>
                    <a:pt x="6561" y="8713"/>
                  </a:cubicBezTo>
                  <a:cubicBezTo>
                    <a:pt x="6561" y="8713"/>
                    <a:pt x="6561" y="8686"/>
                    <a:pt x="6588" y="8686"/>
                  </a:cubicBezTo>
                  <a:cubicBezTo>
                    <a:pt x="6614" y="8686"/>
                    <a:pt x="6588" y="8659"/>
                    <a:pt x="6534" y="8605"/>
                  </a:cubicBezTo>
                  <a:cubicBezTo>
                    <a:pt x="6507" y="8578"/>
                    <a:pt x="6480" y="8551"/>
                    <a:pt x="6453" y="8551"/>
                  </a:cubicBezTo>
                  <a:close/>
                  <a:moveTo>
                    <a:pt x="4679" y="9069"/>
                  </a:moveTo>
                  <a:cubicBezTo>
                    <a:pt x="4712" y="9069"/>
                    <a:pt x="4746" y="9076"/>
                    <a:pt x="4759" y="9089"/>
                  </a:cubicBezTo>
                  <a:lnTo>
                    <a:pt x="4732" y="9089"/>
                  </a:lnTo>
                  <a:cubicBezTo>
                    <a:pt x="4723" y="9084"/>
                    <a:pt x="4714" y="9082"/>
                    <a:pt x="4708" y="9082"/>
                  </a:cubicBezTo>
                  <a:cubicBezTo>
                    <a:pt x="4680" y="9082"/>
                    <a:pt x="4688" y="9126"/>
                    <a:pt x="4732" y="9170"/>
                  </a:cubicBezTo>
                  <a:cubicBezTo>
                    <a:pt x="4759" y="9197"/>
                    <a:pt x="4759" y="9277"/>
                    <a:pt x="4732" y="9304"/>
                  </a:cubicBezTo>
                  <a:cubicBezTo>
                    <a:pt x="4719" y="9331"/>
                    <a:pt x="4699" y="9344"/>
                    <a:pt x="4689" y="9344"/>
                  </a:cubicBezTo>
                  <a:cubicBezTo>
                    <a:pt x="4679" y="9344"/>
                    <a:pt x="4679" y="9331"/>
                    <a:pt x="4705" y="9304"/>
                  </a:cubicBezTo>
                  <a:cubicBezTo>
                    <a:pt x="4705" y="9304"/>
                    <a:pt x="4705" y="9250"/>
                    <a:pt x="4705" y="9223"/>
                  </a:cubicBezTo>
                  <a:cubicBezTo>
                    <a:pt x="4705" y="9197"/>
                    <a:pt x="4679" y="9170"/>
                    <a:pt x="4625" y="9170"/>
                  </a:cubicBezTo>
                  <a:cubicBezTo>
                    <a:pt x="4571" y="9170"/>
                    <a:pt x="4544" y="9143"/>
                    <a:pt x="4598" y="9089"/>
                  </a:cubicBezTo>
                  <a:cubicBezTo>
                    <a:pt x="4611" y="9076"/>
                    <a:pt x="4645" y="9069"/>
                    <a:pt x="4679" y="9069"/>
                  </a:cubicBezTo>
                  <a:close/>
                  <a:moveTo>
                    <a:pt x="6160" y="9302"/>
                  </a:moveTo>
                  <a:cubicBezTo>
                    <a:pt x="6151" y="9302"/>
                    <a:pt x="6141" y="9310"/>
                    <a:pt x="6130" y="9331"/>
                  </a:cubicBezTo>
                  <a:cubicBezTo>
                    <a:pt x="6104" y="9331"/>
                    <a:pt x="6104" y="9358"/>
                    <a:pt x="6130" y="9358"/>
                  </a:cubicBezTo>
                  <a:cubicBezTo>
                    <a:pt x="6130" y="9371"/>
                    <a:pt x="6137" y="9378"/>
                    <a:pt x="6147" y="9378"/>
                  </a:cubicBezTo>
                  <a:cubicBezTo>
                    <a:pt x="6157" y="9378"/>
                    <a:pt x="6171" y="9371"/>
                    <a:pt x="6184" y="9358"/>
                  </a:cubicBezTo>
                  <a:cubicBezTo>
                    <a:pt x="6184" y="9325"/>
                    <a:pt x="6174" y="9302"/>
                    <a:pt x="6160" y="9302"/>
                  </a:cubicBezTo>
                  <a:close/>
                  <a:moveTo>
                    <a:pt x="6480" y="9223"/>
                  </a:moveTo>
                  <a:cubicBezTo>
                    <a:pt x="6480" y="9223"/>
                    <a:pt x="6507" y="9223"/>
                    <a:pt x="6507" y="9277"/>
                  </a:cubicBezTo>
                  <a:cubicBezTo>
                    <a:pt x="6534" y="9304"/>
                    <a:pt x="6534" y="9331"/>
                    <a:pt x="6534" y="9358"/>
                  </a:cubicBezTo>
                  <a:cubicBezTo>
                    <a:pt x="6534" y="9358"/>
                    <a:pt x="6507" y="9385"/>
                    <a:pt x="6507" y="9385"/>
                  </a:cubicBezTo>
                  <a:cubicBezTo>
                    <a:pt x="6480" y="9385"/>
                    <a:pt x="6480" y="9358"/>
                    <a:pt x="6480" y="9358"/>
                  </a:cubicBezTo>
                  <a:cubicBezTo>
                    <a:pt x="6480" y="9331"/>
                    <a:pt x="6480" y="9304"/>
                    <a:pt x="6480" y="9277"/>
                  </a:cubicBezTo>
                  <a:cubicBezTo>
                    <a:pt x="6453" y="9277"/>
                    <a:pt x="6453" y="9250"/>
                    <a:pt x="6480" y="9223"/>
                  </a:cubicBezTo>
                  <a:close/>
                  <a:moveTo>
                    <a:pt x="1721" y="9304"/>
                  </a:moveTo>
                  <a:cubicBezTo>
                    <a:pt x="1748" y="9304"/>
                    <a:pt x="1748" y="9304"/>
                    <a:pt x="1748" y="9331"/>
                  </a:cubicBezTo>
                  <a:cubicBezTo>
                    <a:pt x="1775" y="9358"/>
                    <a:pt x="1775" y="9385"/>
                    <a:pt x="1775" y="9385"/>
                  </a:cubicBezTo>
                  <a:cubicBezTo>
                    <a:pt x="1771" y="9388"/>
                    <a:pt x="1767" y="9390"/>
                    <a:pt x="1764" y="9390"/>
                  </a:cubicBezTo>
                  <a:cubicBezTo>
                    <a:pt x="1741" y="9390"/>
                    <a:pt x="1721" y="9327"/>
                    <a:pt x="1721" y="9304"/>
                  </a:cubicBezTo>
                  <a:close/>
                  <a:moveTo>
                    <a:pt x="2044" y="6078"/>
                  </a:moveTo>
                  <a:cubicBezTo>
                    <a:pt x="1990" y="6105"/>
                    <a:pt x="1990" y="6105"/>
                    <a:pt x="1963" y="6293"/>
                  </a:cubicBezTo>
                  <a:cubicBezTo>
                    <a:pt x="1963" y="6508"/>
                    <a:pt x="1909" y="6615"/>
                    <a:pt x="1721" y="6750"/>
                  </a:cubicBezTo>
                  <a:cubicBezTo>
                    <a:pt x="1425" y="7019"/>
                    <a:pt x="1345" y="7234"/>
                    <a:pt x="1399" y="7691"/>
                  </a:cubicBezTo>
                  <a:cubicBezTo>
                    <a:pt x="1399" y="7906"/>
                    <a:pt x="1399" y="7933"/>
                    <a:pt x="1372" y="7987"/>
                  </a:cubicBezTo>
                  <a:cubicBezTo>
                    <a:pt x="1345" y="8040"/>
                    <a:pt x="1318" y="8094"/>
                    <a:pt x="1291" y="8148"/>
                  </a:cubicBezTo>
                  <a:cubicBezTo>
                    <a:pt x="1264" y="8202"/>
                    <a:pt x="1264" y="8256"/>
                    <a:pt x="1264" y="8417"/>
                  </a:cubicBezTo>
                  <a:cubicBezTo>
                    <a:pt x="1237" y="8551"/>
                    <a:pt x="1237" y="8605"/>
                    <a:pt x="1210" y="8659"/>
                  </a:cubicBezTo>
                  <a:cubicBezTo>
                    <a:pt x="1183" y="8686"/>
                    <a:pt x="1183" y="8766"/>
                    <a:pt x="1183" y="8820"/>
                  </a:cubicBezTo>
                  <a:cubicBezTo>
                    <a:pt x="1183" y="8928"/>
                    <a:pt x="1076" y="9304"/>
                    <a:pt x="1022" y="9385"/>
                  </a:cubicBezTo>
                  <a:cubicBezTo>
                    <a:pt x="995" y="9385"/>
                    <a:pt x="995" y="9412"/>
                    <a:pt x="1022" y="9412"/>
                  </a:cubicBezTo>
                  <a:cubicBezTo>
                    <a:pt x="1022" y="9415"/>
                    <a:pt x="1023" y="9417"/>
                    <a:pt x="1025" y="9417"/>
                  </a:cubicBezTo>
                  <a:cubicBezTo>
                    <a:pt x="1037" y="9417"/>
                    <a:pt x="1092" y="9331"/>
                    <a:pt x="1210" y="9143"/>
                  </a:cubicBezTo>
                  <a:cubicBezTo>
                    <a:pt x="1291" y="9008"/>
                    <a:pt x="1291" y="8955"/>
                    <a:pt x="1291" y="8847"/>
                  </a:cubicBezTo>
                  <a:cubicBezTo>
                    <a:pt x="1291" y="8793"/>
                    <a:pt x="1318" y="8713"/>
                    <a:pt x="1345" y="8659"/>
                  </a:cubicBezTo>
                  <a:cubicBezTo>
                    <a:pt x="1372" y="8578"/>
                    <a:pt x="1399" y="8497"/>
                    <a:pt x="1372" y="8417"/>
                  </a:cubicBezTo>
                  <a:cubicBezTo>
                    <a:pt x="1345" y="8336"/>
                    <a:pt x="1372" y="8309"/>
                    <a:pt x="1399" y="8229"/>
                  </a:cubicBezTo>
                  <a:cubicBezTo>
                    <a:pt x="1533" y="8014"/>
                    <a:pt x="1533" y="8014"/>
                    <a:pt x="1506" y="7798"/>
                  </a:cubicBezTo>
                  <a:cubicBezTo>
                    <a:pt x="1452" y="7341"/>
                    <a:pt x="1506" y="7153"/>
                    <a:pt x="1802" y="6884"/>
                  </a:cubicBezTo>
                  <a:cubicBezTo>
                    <a:pt x="2017" y="6696"/>
                    <a:pt x="2044" y="6615"/>
                    <a:pt x="2098" y="6185"/>
                  </a:cubicBezTo>
                  <a:cubicBezTo>
                    <a:pt x="2098" y="6078"/>
                    <a:pt x="2098" y="6078"/>
                    <a:pt x="2044" y="6078"/>
                  </a:cubicBezTo>
                  <a:close/>
                  <a:moveTo>
                    <a:pt x="4797" y="9142"/>
                  </a:moveTo>
                  <a:cubicBezTo>
                    <a:pt x="4812" y="9142"/>
                    <a:pt x="4842" y="9171"/>
                    <a:pt x="4894" y="9223"/>
                  </a:cubicBezTo>
                  <a:cubicBezTo>
                    <a:pt x="4947" y="9277"/>
                    <a:pt x="5028" y="9331"/>
                    <a:pt x="5082" y="9358"/>
                  </a:cubicBezTo>
                  <a:cubicBezTo>
                    <a:pt x="5109" y="9385"/>
                    <a:pt x="5136" y="9412"/>
                    <a:pt x="5136" y="9412"/>
                  </a:cubicBezTo>
                  <a:cubicBezTo>
                    <a:pt x="5136" y="9438"/>
                    <a:pt x="5136" y="9438"/>
                    <a:pt x="5109" y="9438"/>
                  </a:cubicBezTo>
                  <a:cubicBezTo>
                    <a:pt x="5082" y="9438"/>
                    <a:pt x="5001" y="9358"/>
                    <a:pt x="5001" y="9331"/>
                  </a:cubicBezTo>
                  <a:lnTo>
                    <a:pt x="4947" y="9331"/>
                  </a:lnTo>
                  <a:cubicBezTo>
                    <a:pt x="4907" y="9344"/>
                    <a:pt x="4887" y="9351"/>
                    <a:pt x="4880" y="9351"/>
                  </a:cubicBezTo>
                  <a:cubicBezTo>
                    <a:pt x="4874" y="9351"/>
                    <a:pt x="4880" y="9344"/>
                    <a:pt x="4894" y="9331"/>
                  </a:cubicBezTo>
                  <a:cubicBezTo>
                    <a:pt x="4937" y="9309"/>
                    <a:pt x="4928" y="9270"/>
                    <a:pt x="4894" y="9270"/>
                  </a:cubicBezTo>
                  <a:cubicBezTo>
                    <a:pt x="4886" y="9270"/>
                    <a:pt x="4877" y="9272"/>
                    <a:pt x="4867" y="9277"/>
                  </a:cubicBezTo>
                  <a:cubicBezTo>
                    <a:pt x="4840" y="9277"/>
                    <a:pt x="4840" y="9277"/>
                    <a:pt x="4840" y="9223"/>
                  </a:cubicBezTo>
                  <a:cubicBezTo>
                    <a:pt x="4840" y="9197"/>
                    <a:pt x="4813" y="9170"/>
                    <a:pt x="4813" y="9170"/>
                  </a:cubicBezTo>
                  <a:lnTo>
                    <a:pt x="4786" y="9170"/>
                  </a:lnTo>
                  <a:cubicBezTo>
                    <a:pt x="4786" y="9151"/>
                    <a:pt x="4790" y="9142"/>
                    <a:pt x="4797" y="9142"/>
                  </a:cubicBezTo>
                  <a:close/>
                  <a:moveTo>
                    <a:pt x="5405" y="9438"/>
                  </a:moveTo>
                  <a:cubicBezTo>
                    <a:pt x="5405" y="9438"/>
                    <a:pt x="5378" y="9465"/>
                    <a:pt x="5378" y="9465"/>
                  </a:cubicBezTo>
                  <a:cubicBezTo>
                    <a:pt x="5378" y="9465"/>
                    <a:pt x="5378" y="9492"/>
                    <a:pt x="5405" y="9492"/>
                  </a:cubicBezTo>
                  <a:cubicBezTo>
                    <a:pt x="5405" y="9492"/>
                    <a:pt x="5431" y="9465"/>
                    <a:pt x="5431" y="9465"/>
                  </a:cubicBezTo>
                  <a:cubicBezTo>
                    <a:pt x="5431" y="9465"/>
                    <a:pt x="5431" y="9438"/>
                    <a:pt x="5405" y="9438"/>
                  </a:cubicBezTo>
                  <a:close/>
                  <a:moveTo>
                    <a:pt x="5673" y="9412"/>
                  </a:moveTo>
                  <a:cubicBezTo>
                    <a:pt x="5647" y="9412"/>
                    <a:pt x="5647" y="9492"/>
                    <a:pt x="5700" y="9492"/>
                  </a:cubicBezTo>
                  <a:lnTo>
                    <a:pt x="5727" y="9492"/>
                  </a:lnTo>
                  <a:cubicBezTo>
                    <a:pt x="5754" y="9492"/>
                    <a:pt x="5700" y="9412"/>
                    <a:pt x="5673" y="9412"/>
                  </a:cubicBezTo>
                  <a:close/>
                  <a:moveTo>
                    <a:pt x="5566" y="9465"/>
                  </a:moveTo>
                  <a:cubicBezTo>
                    <a:pt x="5566" y="9465"/>
                    <a:pt x="5539" y="9492"/>
                    <a:pt x="5539" y="9492"/>
                  </a:cubicBezTo>
                  <a:cubicBezTo>
                    <a:pt x="5539" y="9515"/>
                    <a:pt x="5544" y="9523"/>
                    <a:pt x="5551" y="9523"/>
                  </a:cubicBezTo>
                  <a:cubicBezTo>
                    <a:pt x="5562" y="9523"/>
                    <a:pt x="5577" y="9508"/>
                    <a:pt x="5593" y="9492"/>
                  </a:cubicBezTo>
                  <a:cubicBezTo>
                    <a:pt x="5593" y="9465"/>
                    <a:pt x="5593" y="9465"/>
                    <a:pt x="5566" y="9465"/>
                  </a:cubicBezTo>
                  <a:close/>
                  <a:moveTo>
                    <a:pt x="5673" y="9519"/>
                  </a:moveTo>
                  <a:cubicBezTo>
                    <a:pt x="5673" y="9519"/>
                    <a:pt x="5647" y="9546"/>
                    <a:pt x="5647" y="9546"/>
                  </a:cubicBezTo>
                  <a:cubicBezTo>
                    <a:pt x="5647" y="9573"/>
                    <a:pt x="5647" y="9573"/>
                    <a:pt x="5673" y="9573"/>
                  </a:cubicBezTo>
                  <a:cubicBezTo>
                    <a:pt x="5673" y="9573"/>
                    <a:pt x="5673" y="9573"/>
                    <a:pt x="5673" y="9546"/>
                  </a:cubicBezTo>
                  <a:cubicBezTo>
                    <a:pt x="5700" y="9546"/>
                    <a:pt x="5700" y="9519"/>
                    <a:pt x="5673" y="9519"/>
                  </a:cubicBezTo>
                  <a:close/>
                  <a:moveTo>
                    <a:pt x="5593" y="9573"/>
                  </a:moveTo>
                  <a:cubicBezTo>
                    <a:pt x="5593" y="9573"/>
                    <a:pt x="5566" y="9573"/>
                    <a:pt x="5566" y="9600"/>
                  </a:cubicBezTo>
                  <a:cubicBezTo>
                    <a:pt x="5566" y="9613"/>
                    <a:pt x="5573" y="9620"/>
                    <a:pt x="5579" y="9620"/>
                  </a:cubicBezTo>
                  <a:cubicBezTo>
                    <a:pt x="5586" y="9620"/>
                    <a:pt x="5593" y="9613"/>
                    <a:pt x="5593" y="9600"/>
                  </a:cubicBezTo>
                  <a:cubicBezTo>
                    <a:pt x="5620" y="9600"/>
                    <a:pt x="5593" y="9573"/>
                    <a:pt x="5593" y="9573"/>
                  </a:cubicBezTo>
                  <a:close/>
                  <a:moveTo>
                    <a:pt x="7642" y="7608"/>
                  </a:moveTo>
                  <a:lnTo>
                    <a:pt x="7642" y="7608"/>
                  </a:lnTo>
                  <a:cubicBezTo>
                    <a:pt x="7645" y="7608"/>
                    <a:pt x="7669" y="7626"/>
                    <a:pt x="7717" y="7664"/>
                  </a:cubicBezTo>
                  <a:cubicBezTo>
                    <a:pt x="7878" y="7772"/>
                    <a:pt x="8039" y="7933"/>
                    <a:pt x="8147" y="8040"/>
                  </a:cubicBezTo>
                  <a:cubicBezTo>
                    <a:pt x="8254" y="8202"/>
                    <a:pt x="8308" y="8309"/>
                    <a:pt x="8416" y="8793"/>
                  </a:cubicBezTo>
                  <a:cubicBezTo>
                    <a:pt x="8496" y="9170"/>
                    <a:pt x="8577" y="9358"/>
                    <a:pt x="8712" y="9546"/>
                  </a:cubicBezTo>
                  <a:cubicBezTo>
                    <a:pt x="8783" y="9617"/>
                    <a:pt x="8833" y="9688"/>
                    <a:pt x="8844" y="9722"/>
                  </a:cubicBezTo>
                  <a:lnTo>
                    <a:pt x="8844" y="9722"/>
                  </a:lnTo>
                  <a:cubicBezTo>
                    <a:pt x="8823" y="9698"/>
                    <a:pt x="8797" y="9666"/>
                    <a:pt x="8765" y="9627"/>
                  </a:cubicBezTo>
                  <a:cubicBezTo>
                    <a:pt x="8604" y="9465"/>
                    <a:pt x="8443" y="9143"/>
                    <a:pt x="8416" y="8955"/>
                  </a:cubicBezTo>
                  <a:cubicBezTo>
                    <a:pt x="8389" y="8874"/>
                    <a:pt x="8389" y="8766"/>
                    <a:pt x="8362" y="8686"/>
                  </a:cubicBezTo>
                  <a:cubicBezTo>
                    <a:pt x="8362" y="8632"/>
                    <a:pt x="8335" y="8524"/>
                    <a:pt x="8308" y="8444"/>
                  </a:cubicBezTo>
                  <a:cubicBezTo>
                    <a:pt x="8201" y="8121"/>
                    <a:pt x="8093" y="8014"/>
                    <a:pt x="7824" y="7772"/>
                  </a:cubicBezTo>
                  <a:cubicBezTo>
                    <a:pt x="7703" y="7667"/>
                    <a:pt x="7637" y="7608"/>
                    <a:pt x="7642" y="7608"/>
                  </a:cubicBezTo>
                  <a:close/>
                  <a:moveTo>
                    <a:pt x="5593" y="9734"/>
                  </a:moveTo>
                  <a:cubicBezTo>
                    <a:pt x="5593" y="9734"/>
                    <a:pt x="5620" y="9734"/>
                    <a:pt x="5620" y="9761"/>
                  </a:cubicBezTo>
                  <a:cubicBezTo>
                    <a:pt x="5620" y="9775"/>
                    <a:pt x="5620" y="9781"/>
                    <a:pt x="5613" y="9781"/>
                  </a:cubicBezTo>
                  <a:cubicBezTo>
                    <a:pt x="5606" y="9781"/>
                    <a:pt x="5593" y="9775"/>
                    <a:pt x="5566" y="9761"/>
                  </a:cubicBezTo>
                  <a:cubicBezTo>
                    <a:pt x="5566" y="9761"/>
                    <a:pt x="5566" y="9761"/>
                    <a:pt x="5593" y="9734"/>
                  </a:cubicBezTo>
                  <a:close/>
                  <a:moveTo>
                    <a:pt x="5781" y="9761"/>
                  </a:moveTo>
                  <a:cubicBezTo>
                    <a:pt x="5754" y="9788"/>
                    <a:pt x="5754" y="9788"/>
                    <a:pt x="5727" y="9788"/>
                  </a:cubicBezTo>
                  <a:cubicBezTo>
                    <a:pt x="5727" y="9788"/>
                    <a:pt x="5727" y="9788"/>
                    <a:pt x="5727" y="9761"/>
                  </a:cubicBezTo>
                  <a:close/>
                  <a:moveTo>
                    <a:pt x="3630" y="9761"/>
                  </a:moveTo>
                  <a:lnTo>
                    <a:pt x="3630" y="9761"/>
                  </a:lnTo>
                  <a:cubicBezTo>
                    <a:pt x="3657" y="9788"/>
                    <a:pt x="3684" y="9788"/>
                    <a:pt x="3684" y="9788"/>
                  </a:cubicBezTo>
                  <a:cubicBezTo>
                    <a:pt x="3684" y="9799"/>
                    <a:pt x="3679" y="9806"/>
                    <a:pt x="3672" y="9806"/>
                  </a:cubicBezTo>
                  <a:cubicBezTo>
                    <a:pt x="3662" y="9806"/>
                    <a:pt x="3646" y="9793"/>
                    <a:pt x="3630" y="9761"/>
                  </a:cubicBezTo>
                  <a:close/>
                  <a:moveTo>
                    <a:pt x="5888" y="9761"/>
                  </a:moveTo>
                  <a:cubicBezTo>
                    <a:pt x="5915" y="9761"/>
                    <a:pt x="5915" y="9788"/>
                    <a:pt x="5915" y="9788"/>
                  </a:cubicBezTo>
                  <a:cubicBezTo>
                    <a:pt x="5915" y="9815"/>
                    <a:pt x="5915" y="9815"/>
                    <a:pt x="5888" y="9815"/>
                  </a:cubicBezTo>
                  <a:cubicBezTo>
                    <a:pt x="5862" y="9815"/>
                    <a:pt x="5862" y="9815"/>
                    <a:pt x="5862" y="9788"/>
                  </a:cubicBezTo>
                  <a:cubicBezTo>
                    <a:pt x="5888" y="9788"/>
                    <a:pt x="5888" y="9761"/>
                    <a:pt x="5888" y="9761"/>
                  </a:cubicBezTo>
                  <a:close/>
                  <a:moveTo>
                    <a:pt x="6238" y="9761"/>
                  </a:moveTo>
                  <a:cubicBezTo>
                    <a:pt x="6211" y="9761"/>
                    <a:pt x="6211" y="9788"/>
                    <a:pt x="6211" y="9788"/>
                  </a:cubicBezTo>
                  <a:cubicBezTo>
                    <a:pt x="6211" y="9815"/>
                    <a:pt x="6211" y="9815"/>
                    <a:pt x="6238" y="9815"/>
                  </a:cubicBezTo>
                  <a:cubicBezTo>
                    <a:pt x="6238" y="9815"/>
                    <a:pt x="6238" y="9815"/>
                    <a:pt x="6238" y="9788"/>
                  </a:cubicBezTo>
                  <a:cubicBezTo>
                    <a:pt x="6238" y="9788"/>
                    <a:pt x="6238" y="9761"/>
                    <a:pt x="6238" y="9761"/>
                  </a:cubicBezTo>
                  <a:close/>
                  <a:moveTo>
                    <a:pt x="5978" y="9348"/>
                  </a:moveTo>
                  <a:cubicBezTo>
                    <a:pt x="5967" y="9348"/>
                    <a:pt x="5956" y="9351"/>
                    <a:pt x="5942" y="9358"/>
                  </a:cubicBezTo>
                  <a:cubicBezTo>
                    <a:pt x="5862" y="9358"/>
                    <a:pt x="5888" y="9438"/>
                    <a:pt x="6023" y="9573"/>
                  </a:cubicBezTo>
                  <a:cubicBezTo>
                    <a:pt x="6077" y="9627"/>
                    <a:pt x="6157" y="9680"/>
                    <a:pt x="6157" y="9680"/>
                  </a:cubicBezTo>
                  <a:cubicBezTo>
                    <a:pt x="6130" y="9654"/>
                    <a:pt x="6050" y="9546"/>
                    <a:pt x="6077" y="9519"/>
                  </a:cubicBezTo>
                  <a:lnTo>
                    <a:pt x="6077" y="9519"/>
                  </a:lnTo>
                  <a:cubicBezTo>
                    <a:pt x="6077" y="9519"/>
                    <a:pt x="6104" y="9546"/>
                    <a:pt x="6130" y="9573"/>
                  </a:cubicBezTo>
                  <a:cubicBezTo>
                    <a:pt x="6157" y="9600"/>
                    <a:pt x="6184" y="9654"/>
                    <a:pt x="6211" y="9680"/>
                  </a:cubicBezTo>
                  <a:cubicBezTo>
                    <a:pt x="6238" y="9680"/>
                    <a:pt x="6265" y="9734"/>
                    <a:pt x="6292" y="9761"/>
                  </a:cubicBezTo>
                  <a:cubicBezTo>
                    <a:pt x="6292" y="9815"/>
                    <a:pt x="6319" y="9842"/>
                    <a:pt x="6346" y="9842"/>
                  </a:cubicBezTo>
                  <a:cubicBezTo>
                    <a:pt x="6372" y="9842"/>
                    <a:pt x="6346" y="9788"/>
                    <a:pt x="6319" y="9761"/>
                  </a:cubicBezTo>
                  <a:cubicBezTo>
                    <a:pt x="6292" y="9761"/>
                    <a:pt x="6292" y="9734"/>
                    <a:pt x="6292" y="9734"/>
                  </a:cubicBezTo>
                  <a:cubicBezTo>
                    <a:pt x="6292" y="9707"/>
                    <a:pt x="6265" y="9707"/>
                    <a:pt x="6265" y="9680"/>
                  </a:cubicBezTo>
                  <a:cubicBezTo>
                    <a:pt x="6211" y="9627"/>
                    <a:pt x="6130" y="9519"/>
                    <a:pt x="6050" y="9438"/>
                  </a:cubicBezTo>
                  <a:cubicBezTo>
                    <a:pt x="6030" y="9378"/>
                    <a:pt x="6009" y="9348"/>
                    <a:pt x="5978" y="9348"/>
                  </a:cubicBezTo>
                  <a:close/>
                  <a:moveTo>
                    <a:pt x="6372" y="9842"/>
                  </a:moveTo>
                  <a:cubicBezTo>
                    <a:pt x="6346" y="9842"/>
                    <a:pt x="6346" y="9869"/>
                    <a:pt x="6346" y="9869"/>
                  </a:cubicBezTo>
                  <a:cubicBezTo>
                    <a:pt x="6346" y="9896"/>
                    <a:pt x="6346" y="9896"/>
                    <a:pt x="6372" y="9896"/>
                  </a:cubicBezTo>
                  <a:cubicBezTo>
                    <a:pt x="6372" y="9896"/>
                    <a:pt x="6399" y="9896"/>
                    <a:pt x="6399" y="9869"/>
                  </a:cubicBezTo>
                  <a:cubicBezTo>
                    <a:pt x="6399" y="9869"/>
                    <a:pt x="6372" y="9842"/>
                    <a:pt x="6372" y="9842"/>
                  </a:cubicBezTo>
                  <a:close/>
                  <a:moveTo>
                    <a:pt x="3738" y="9869"/>
                  </a:moveTo>
                  <a:cubicBezTo>
                    <a:pt x="3764" y="9896"/>
                    <a:pt x="3764" y="9896"/>
                    <a:pt x="3764" y="9896"/>
                  </a:cubicBezTo>
                  <a:cubicBezTo>
                    <a:pt x="3764" y="9907"/>
                    <a:pt x="3764" y="9913"/>
                    <a:pt x="3763" y="9913"/>
                  </a:cubicBezTo>
                  <a:cubicBezTo>
                    <a:pt x="3760" y="9913"/>
                    <a:pt x="3753" y="9900"/>
                    <a:pt x="3738" y="9869"/>
                  </a:cubicBezTo>
                  <a:close/>
                  <a:moveTo>
                    <a:pt x="5942" y="9869"/>
                  </a:moveTo>
                  <a:cubicBezTo>
                    <a:pt x="5942" y="9869"/>
                    <a:pt x="5969" y="9869"/>
                    <a:pt x="5969" y="9896"/>
                  </a:cubicBezTo>
                  <a:cubicBezTo>
                    <a:pt x="5983" y="9909"/>
                    <a:pt x="5983" y="9916"/>
                    <a:pt x="5976" y="9916"/>
                  </a:cubicBezTo>
                  <a:cubicBezTo>
                    <a:pt x="5969" y="9916"/>
                    <a:pt x="5956" y="9909"/>
                    <a:pt x="5942" y="9896"/>
                  </a:cubicBezTo>
                  <a:cubicBezTo>
                    <a:pt x="5942" y="9869"/>
                    <a:pt x="5942" y="9869"/>
                    <a:pt x="5942" y="9869"/>
                  </a:cubicBezTo>
                  <a:close/>
                  <a:moveTo>
                    <a:pt x="1909" y="9627"/>
                  </a:moveTo>
                  <a:lnTo>
                    <a:pt x="1909" y="9627"/>
                  </a:lnTo>
                  <a:cubicBezTo>
                    <a:pt x="1909" y="9627"/>
                    <a:pt x="1990" y="9680"/>
                    <a:pt x="2071" y="9761"/>
                  </a:cubicBezTo>
                  <a:cubicBezTo>
                    <a:pt x="2151" y="9842"/>
                    <a:pt x="2232" y="9922"/>
                    <a:pt x="2205" y="9922"/>
                  </a:cubicBezTo>
                  <a:cubicBezTo>
                    <a:pt x="2205" y="9922"/>
                    <a:pt x="1909" y="9654"/>
                    <a:pt x="1909" y="9627"/>
                  </a:cubicBezTo>
                  <a:close/>
                  <a:moveTo>
                    <a:pt x="4690" y="3808"/>
                  </a:moveTo>
                  <a:cubicBezTo>
                    <a:pt x="4708" y="3808"/>
                    <a:pt x="4740" y="3827"/>
                    <a:pt x="4759" y="3846"/>
                  </a:cubicBezTo>
                  <a:cubicBezTo>
                    <a:pt x="4786" y="3873"/>
                    <a:pt x="4894" y="3927"/>
                    <a:pt x="4947" y="3954"/>
                  </a:cubicBezTo>
                  <a:cubicBezTo>
                    <a:pt x="5216" y="4088"/>
                    <a:pt x="5297" y="4249"/>
                    <a:pt x="5270" y="4465"/>
                  </a:cubicBezTo>
                  <a:cubicBezTo>
                    <a:pt x="5216" y="4680"/>
                    <a:pt x="5216" y="4922"/>
                    <a:pt x="5243" y="5029"/>
                  </a:cubicBezTo>
                  <a:cubicBezTo>
                    <a:pt x="5270" y="5164"/>
                    <a:pt x="5324" y="5217"/>
                    <a:pt x="5539" y="5406"/>
                  </a:cubicBezTo>
                  <a:cubicBezTo>
                    <a:pt x="5620" y="5486"/>
                    <a:pt x="5700" y="5567"/>
                    <a:pt x="5700" y="5621"/>
                  </a:cubicBezTo>
                  <a:cubicBezTo>
                    <a:pt x="5754" y="5701"/>
                    <a:pt x="5781" y="5997"/>
                    <a:pt x="5781" y="6158"/>
                  </a:cubicBezTo>
                  <a:cubicBezTo>
                    <a:pt x="5781" y="6212"/>
                    <a:pt x="5808" y="6239"/>
                    <a:pt x="5808" y="6239"/>
                  </a:cubicBezTo>
                  <a:cubicBezTo>
                    <a:pt x="5862" y="6239"/>
                    <a:pt x="5862" y="5809"/>
                    <a:pt x="5835" y="5621"/>
                  </a:cubicBezTo>
                  <a:cubicBezTo>
                    <a:pt x="5781" y="5486"/>
                    <a:pt x="5700" y="5379"/>
                    <a:pt x="5539" y="5244"/>
                  </a:cubicBezTo>
                  <a:cubicBezTo>
                    <a:pt x="5458" y="5190"/>
                    <a:pt x="5431" y="5137"/>
                    <a:pt x="5378" y="5056"/>
                  </a:cubicBezTo>
                  <a:cubicBezTo>
                    <a:pt x="5351" y="4975"/>
                    <a:pt x="5351" y="4949"/>
                    <a:pt x="5378" y="4707"/>
                  </a:cubicBezTo>
                  <a:cubicBezTo>
                    <a:pt x="5378" y="4572"/>
                    <a:pt x="5405" y="4384"/>
                    <a:pt x="5405" y="4330"/>
                  </a:cubicBezTo>
                  <a:cubicBezTo>
                    <a:pt x="5405" y="4279"/>
                    <a:pt x="5405" y="4238"/>
                    <a:pt x="5405" y="4223"/>
                  </a:cubicBezTo>
                  <a:cubicBezTo>
                    <a:pt x="5431" y="4223"/>
                    <a:pt x="5431" y="4249"/>
                    <a:pt x="5431" y="4249"/>
                  </a:cubicBezTo>
                  <a:cubicBezTo>
                    <a:pt x="5431" y="4276"/>
                    <a:pt x="5431" y="4303"/>
                    <a:pt x="5458" y="4303"/>
                  </a:cubicBezTo>
                  <a:cubicBezTo>
                    <a:pt x="5485" y="4330"/>
                    <a:pt x="5485" y="4330"/>
                    <a:pt x="5458" y="4330"/>
                  </a:cubicBezTo>
                  <a:cubicBezTo>
                    <a:pt x="5431" y="4357"/>
                    <a:pt x="5431" y="4438"/>
                    <a:pt x="5458" y="4438"/>
                  </a:cubicBezTo>
                  <a:cubicBezTo>
                    <a:pt x="5458" y="4438"/>
                    <a:pt x="5485" y="4411"/>
                    <a:pt x="5512" y="4384"/>
                  </a:cubicBezTo>
                  <a:cubicBezTo>
                    <a:pt x="5527" y="4354"/>
                    <a:pt x="5542" y="4333"/>
                    <a:pt x="5552" y="4333"/>
                  </a:cubicBezTo>
                  <a:cubicBezTo>
                    <a:pt x="5560" y="4333"/>
                    <a:pt x="5566" y="4348"/>
                    <a:pt x="5566" y="4384"/>
                  </a:cubicBezTo>
                  <a:cubicBezTo>
                    <a:pt x="5566" y="4384"/>
                    <a:pt x="5593" y="4411"/>
                    <a:pt x="5593" y="4411"/>
                  </a:cubicBezTo>
                  <a:cubicBezTo>
                    <a:pt x="5647" y="4411"/>
                    <a:pt x="5727" y="4438"/>
                    <a:pt x="5727" y="4465"/>
                  </a:cubicBezTo>
                  <a:cubicBezTo>
                    <a:pt x="5727" y="4496"/>
                    <a:pt x="5727" y="4509"/>
                    <a:pt x="5738" y="4509"/>
                  </a:cubicBezTo>
                  <a:cubicBezTo>
                    <a:pt x="5746" y="4509"/>
                    <a:pt x="5759" y="4503"/>
                    <a:pt x="5781" y="4491"/>
                  </a:cubicBezTo>
                  <a:cubicBezTo>
                    <a:pt x="5781" y="4480"/>
                    <a:pt x="5786" y="4474"/>
                    <a:pt x="5793" y="4474"/>
                  </a:cubicBezTo>
                  <a:cubicBezTo>
                    <a:pt x="5803" y="4474"/>
                    <a:pt x="5819" y="4487"/>
                    <a:pt x="5835" y="4518"/>
                  </a:cubicBezTo>
                  <a:cubicBezTo>
                    <a:pt x="5862" y="4545"/>
                    <a:pt x="5862" y="4545"/>
                    <a:pt x="5862" y="4572"/>
                  </a:cubicBezTo>
                  <a:cubicBezTo>
                    <a:pt x="5835" y="4599"/>
                    <a:pt x="5835" y="4653"/>
                    <a:pt x="5888" y="4653"/>
                  </a:cubicBezTo>
                  <a:cubicBezTo>
                    <a:pt x="5942" y="4653"/>
                    <a:pt x="5915" y="4680"/>
                    <a:pt x="5888" y="4707"/>
                  </a:cubicBezTo>
                  <a:cubicBezTo>
                    <a:pt x="5862" y="4707"/>
                    <a:pt x="5835" y="4707"/>
                    <a:pt x="5835" y="4733"/>
                  </a:cubicBezTo>
                  <a:cubicBezTo>
                    <a:pt x="5835" y="4747"/>
                    <a:pt x="5835" y="4754"/>
                    <a:pt x="5838" y="4754"/>
                  </a:cubicBezTo>
                  <a:cubicBezTo>
                    <a:pt x="5841" y="4754"/>
                    <a:pt x="5848" y="4747"/>
                    <a:pt x="5862" y="4733"/>
                  </a:cubicBezTo>
                  <a:cubicBezTo>
                    <a:pt x="5873" y="4722"/>
                    <a:pt x="5879" y="4716"/>
                    <a:pt x="5883" y="4716"/>
                  </a:cubicBezTo>
                  <a:cubicBezTo>
                    <a:pt x="5888" y="4716"/>
                    <a:pt x="5888" y="4729"/>
                    <a:pt x="5888" y="4760"/>
                  </a:cubicBezTo>
                  <a:cubicBezTo>
                    <a:pt x="5888" y="4787"/>
                    <a:pt x="5915" y="4814"/>
                    <a:pt x="5942" y="4841"/>
                  </a:cubicBezTo>
                  <a:cubicBezTo>
                    <a:pt x="5969" y="4868"/>
                    <a:pt x="5996" y="4895"/>
                    <a:pt x="5996" y="4895"/>
                  </a:cubicBezTo>
                  <a:cubicBezTo>
                    <a:pt x="6023" y="4895"/>
                    <a:pt x="6023" y="4895"/>
                    <a:pt x="6050" y="4922"/>
                  </a:cubicBezTo>
                  <a:cubicBezTo>
                    <a:pt x="6077" y="4922"/>
                    <a:pt x="6077" y="4922"/>
                    <a:pt x="6104" y="4895"/>
                  </a:cubicBezTo>
                  <a:cubicBezTo>
                    <a:pt x="6104" y="4949"/>
                    <a:pt x="6104" y="4949"/>
                    <a:pt x="6157" y="4949"/>
                  </a:cubicBezTo>
                  <a:cubicBezTo>
                    <a:pt x="6165" y="4941"/>
                    <a:pt x="6171" y="4937"/>
                    <a:pt x="6174" y="4937"/>
                  </a:cubicBezTo>
                  <a:cubicBezTo>
                    <a:pt x="6182" y="4937"/>
                    <a:pt x="6176" y="4956"/>
                    <a:pt x="6157" y="4975"/>
                  </a:cubicBezTo>
                  <a:cubicBezTo>
                    <a:pt x="6130" y="5002"/>
                    <a:pt x="6130" y="5002"/>
                    <a:pt x="6184" y="5029"/>
                  </a:cubicBezTo>
                  <a:cubicBezTo>
                    <a:pt x="6238" y="5056"/>
                    <a:pt x="6265" y="5056"/>
                    <a:pt x="6292" y="5083"/>
                  </a:cubicBezTo>
                  <a:cubicBezTo>
                    <a:pt x="6319" y="5083"/>
                    <a:pt x="6292" y="5083"/>
                    <a:pt x="6292" y="5110"/>
                  </a:cubicBezTo>
                  <a:cubicBezTo>
                    <a:pt x="6265" y="5137"/>
                    <a:pt x="6265" y="5137"/>
                    <a:pt x="6319" y="5164"/>
                  </a:cubicBezTo>
                  <a:cubicBezTo>
                    <a:pt x="6346" y="5164"/>
                    <a:pt x="6372" y="5190"/>
                    <a:pt x="6346" y="5244"/>
                  </a:cubicBezTo>
                  <a:cubicBezTo>
                    <a:pt x="6346" y="5271"/>
                    <a:pt x="6346" y="5298"/>
                    <a:pt x="6372" y="5298"/>
                  </a:cubicBezTo>
                  <a:cubicBezTo>
                    <a:pt x="6372" y="5298"/>
                    <a:pt x="6399" y="5325"/>
                    <a:pt x="6372" y="5352"/>
                  </a:cubicBezTo>
                  <a:cubicBezTo>
                    <a:pt x="6372" y="5379"/>
                    <a:pt x="6372" y="5379"/>
                    <a:pt x="6399" y="5406"/>
                  </a:cubicBezTo>
                  <a:cubicBezTo>
                    <a:pt x="6426" y="5406"/>
                    <a:pt x="6453" y="5432"/>
                    <a:pt x="6453" y="5459"/>
                  </a:cubicBezTo>
                  <a:cubicBezTo>
                    <a:pt x="6453" y="5473"/>
                    <a:pt x="6453" y="5480"/>
                    <a:pt x="6450" y="5480"/>
                  </a:cubicBezTo>
                  <a:cubicBezTo>
                    <a:pt x="6446" y="5480"/>
                    <a:pt x="6440" y="5473"/>
                    <a:pt x="6426" y="5459"/>
                  </a:cubicBezTo>
                  <a:cubicBezTo>
                    <a:pt x="6426" y="5446"/>
                    <a:pt x="6419" y="5439"/>
                    <a:pt x="6413" y="5439"/>
                  </a:cubicBezTo>
                  <a:cubicBezTo>
                    <a:pt x="6406" y="5439"/>
                    <a:pt x="6399" y="5446"/>
                    <a:pt x="6399" y="5459"/>
                  </a:cubicBezTo>
                  <a:cubicBezTo>
                    <a:pt x="6399" y="5459"/>
                    <a:pt x="6399" y="5486"/>
                    <a:pt x="6426" y="5486"/>
                  </a:cubicBezTo>
                  <a:cubicBezTo>
                    <a:pt x="6426" y="5513"/>
                    <a:pt x="6453" y="5513"/>
                    <a:pt x="6453" y="5540"/>
                  </a:cubicBezTo>
                  <a:cubicBezTo>
                    <a:pt x="6453" y="5540"/>
                    <a:pt x="6480" y="5594"/>
                    <a:pt x="6480" y="5621"/>
                  </a:cubicBezTo>
                  <a:cubicBezTo>
                    <a:pt x="6507" y="5674"/>
                    <a:pt x="6534" y="5701"/>
                    <a:pt x="6534" y="5755"/>
                  </a:cubicBezTo>
                  <a:cubicBezTo>
                    <a:pt x="6507" y="5782"/>
                    <a:pt x="6534" y="5809"/>
                    <a:pt x="6534" y="5836"/>
                  </a:cubicBezTo>
                  <a:cubicBezTo>
                    <a:pt x="6561" y="5863"/>
                    <a:pt x="6561" y="5890"/>
                    <a:pt x="6561" y="5916"/>
                  </a:cubicBezTo>
                  <a:cubicBezTo>
                    <a:pt x="6561" y="5943"/>
                    <a:pt x="6561" y="5943"/>
                    <a:pt x="6588" y="5943"/>
                  </a:cubicBezTo>
                  <a:cubicBezTo>
                    <a:pt x="6588" y="5943"/>
                    <a:pt x="6588" y="5970"/>
                    <a:pt x="6588" y="5970"/>
                  </a:cubicBezTo>
                  <a:cubicBezTo>
                    <a:pt x="6561" y="5997"/>
                    <a:pt x="6561" y="6024"/>
                    <a:pt x="6588" y="6024"/>
                  </a:cubicBezTo>
                  <a:cubicBezTo>
                    <a:pt x="6614" y="6024"/>
                    <a:pt x="6614" y="6024"/>
                    <a:pt x="6588" y="6051"/>
                  </a:cubicBezTo>
                  <a:cubicBezTo>
                    <a:pt x="6588" y="6078"/>
                    <a:pt x="6588" y="6078"/>
                    <a:pt x="6588" y="6078"/>
                  </a:cubicBezTo>
                  <a:cubicBezTo>
                    <a:pt x="6614" y="6078"/>
                    <a:pt x="6614" y="6132"/>
                    <a:pt x="6588" y="6132"/>
                  </a:cubicBezTo>
                  <a:cubicBezTo>
                    <a:pt x="6588" y="6132"/>
                    <a:pt x="6588" y="6158"/>
                    <a:pt x="6614" y="6158"/>
                  </a:cubicBezTo>
                  <a:cubicBezTo>
                    <a:pt x="6641" y="6185"/>
                    <a:pt x="6641" y="6212"/>
                    <a:pt x="6614" y="6293"/>
                  </a:cubicBezTo>
                  <a:cubicBezTo>
                    <a:pt x="6614" y="6347"/>
                    <a:pt x="6614" y="6400"/>
                    <a:pt x="6614" y="6400"/>
                  </a:cubicBezTo>
                  <a:cubicBezTo>
                    <a:pt x="6641" y="6400"/>
                    <a:pt x="6641" y="6400"/>
                    <a:pt x="6641" y="6373"/>
                  </a:cubicBezTo>
                  <a:cubicBezTo>
                    <a:pt x="6641" y="6373"/>
                    <a:pt x="6641" y="6347"/>
                    <a:pt x="6668" y="6347"/>
                  </a:cubicBezTo>
                  <a:cubicBezTo>
                    <a:pt x="6668" y="6347"/>
                    <a:pt x="6668" y="6373"/>
                    <a:pt x="6668" y="6400"/>
                  </a:cubicBezTo>
                  <a:cubicBezTo>
                    <a:pt x="6641" y="6400"/>
                    <a:pt x="6641" y="6454"/>
                    <a:pt x="6641" y="6481"/>
                  </a:cubicBezTo>
                  <a:cubicBezTo>
                    <a:pt x="6668" y="6589"/>
                    <a:pt x="6668" y="6669"/>
                    <a:pt x="6668" y="6669"/>
                  </a:cubicBezTo>
                  <a:cubicBezTo>
                    <a:pt x="6662" y="6666"/>
                    <a:pt x="6657" y="6665"/>
                    <a:pt x="6653" y="6665"/>
                  </a:cubicBezTo>
                  <a:cubicBezTo>
                    <a:pt x="6621" y="6665"/>
                    <a:pt x="6647" y="6753"/>
                    <a:pt x="6695" y="6777"/>
                  </a:cubicBezTo>
                  <a:cubicBezTo>
                    <a:pt x="6749" y="6831"/>
                    <a:pt x="6749" y="6857"/>
                    <a:pt x="6695" y="6857"/>
                  </a:cubicBezTo>
                  <a:cubicBezTo>
                    <a:pt x="6668" y="6857"/>
                    <a:pt x="6668" y="6831"/>
                    <a:pt x="6668" y="6831"/>
                  </a:cubicBezTo>
                  <a:cubicBezTo>
                    <a:pt x="6668" y="6831"/>
                    <a:pt x="6641" y="6804"/>
                    <a:pt x="6641" y="6804"/>
                  </a:cubicBezTo>
                  <a:cubicBezTo>
                    <a:pt x="6588" y="6804"/>
                    <a:pt x="6614" y="6831"/>
                    <a:pt x="6668" y="6884"/>
                  </a:cubicBezTo>
                  <a:cubicBezTo>
                    <a:pt x="6722" y="6911"/>
                    <a:pt x="6749" y="6938"/>
                    <a:pt x="6749" y="6965"/>
                  </a:cubicBezTo>
                  <a:cubicBezTo>
                    <a:pt x="6749" y="6992"/>
                    <a:pt x="6749" y="7019"/>
                    <a:pt x="6776" y="7073"/>
                  </a:cubicBezTo>
                  <a:cubicBezTo>
                    <a:pt x="6803" y="7099"/>
                    <a:pt x="6803" y="7126"/>
                    <a:pt x="6749" y="7126"/>
                  </a:cubicBezTo>
                  <a:lnTo>
                    <a:pt x="6776" y="7126"/>
                  </a:lnTo>
                  <a:cubicBezTo>
                    <a:pt x="6776" y="7153"/>
                    <a:pt x="6803" y="7180"/>
                    <a:pt x="6776" y="7180"/>
                  </a:cubicBezTo>
                  <a:cubicBezTo>
                    <a:pt x="6776" y="7180"/>
                    <a:pt x="6776" y="7207"/>
                    <a:pt x="6776" y="7261"/>
                  </a:cubicBezTo>
                  <a:cubicBezTo>
                    <a:pt x="6803" y="7341"/>
                    <a:pt x="6776" y="7368"/>
                    <a:pt x="6776" y="7368"/>
                  </a:cubicBezTo>
                  <a:cubicBezTo>
                    <a:pt x="6732" y="7412"/>
                    <a:pt x="6742" y="7456"/>
                    <a:pt x="6776" y="7456"/>
                  </a:cubicBezTo>
                  <a:cubicBezTo>
                    <a:pt x="6784" y="7456"/>
                    <a:pt x="6793" y="7454"/>
                    <a:pt x="6803" y="7449"/>
                  </a:cubicBezTo>
                  <a:cubicBezTo>
                    <a:pt x="6829" y="7449"/>
                    <a:pt x="6829" y="7449"/>
                    <a:pt x="6803" y="7503"/>
                  </a:cubicBezTo>
                  <a:cubicBezTo>
                    <a:pt x="6803" y="7530"/>
                    <a:pt x="6803" y="7556"/>
                    <a:pt x="6829" y="7556"/>
                  </a:cubicBezTo>
                  <a:cubicBezTo>
                    <a:pt x="6856" y="7556"/>
                    <a:pt x="6856" y="7583"/>
                    <a:pt x="6829" y="7610"/>
                  </a:cubicBezTo>
                  <a:cubicBezTo>
                    <a:pt x="6803" y="7637"/>
                    <a:pt x="6803" y="7691"/>
                    <a:pt x="6803" y="7691"/>
                  </a:cubicBezTo>
                  <a:cubicBezTo>
                    <a:pt x="6822" y="7710"/>
                    <a:pt x="6814" y="7729"/>
                    <a:pt x="6788" y="7729"/>
                  </a:cubicBezTo>
                  <a:cubicBezTo>
                    <a:pt x="6778" y="7729"/>
                    <a:pt x="6765" y="7726"/>
                    <a:pt x="6749" y="7718"/>
                  </a:cubicBezTo>
                  <a:cubicBezTo>
                    <a:pt x="6739" y="7697"/>
                    <a:pt x="6728" y="7688"/>
                    <a:pt x="6723" y="7688"/>
                  </a:cubicBezTo>
                  <a:cubicBezTo>
                    <a:pt x="6713" y="7688"/>
                    <a:pt x="6716" y="7711"/>
                    <a:pt x="6749" y="7745"/>
                  </a:cubicBezTo>
                  <a:cubicBezTo>
                    <a:pt x="6776" y="7772"/>
                    <a:pt x="6776" y="7879"/>
                    <a:pt x="6749" y="7879"/>
                  </a:cubicBezTo>
                  <a:cubicBezTo>
                    <a:pt x="6731" y="7870"/>
                    <a:pt x="6719" y="7867"/>
                    <a:pt x="6712" y="7867"/>
                  </a:cubicBezTo>
                  <a:cubicBezTo>
                    <a:pt x="6698" y="7867"/>
                    <a:pt x="6704" y="7879"/>
                    <a:pt x="6722" y="7879"/>
                  </a:cubicBezTo>
                  <a:cubicBezTo>
                    <a:pt x="6749" y="7906"/>
                    <a:pt x="6749" y="7933"/>
                    <a:pt x="6641" y="8148"/>
                  </a:cubicBezTo>
                  <a:cubicBezTo>
                    <a:pt x="6588" y="8256"/>
                    <a:pt x="6588" y="8256"/>
                    <a:pt x="6561" y="8256"/>
                  </a:cubicBezTo>
                  <a:cubicBezTo>
                    <a:pt x="6534" y="8242"/>
                    <a:pt x="6520" y="8235"/>
                    <a:pt x="6517" y="8235"/>
                  </a:cubicBezTo>
                  <a:cubicBezTo>
                    <a:pt x="6514" y="8235"/>
                    <a:pt x="6520" y="8242"/>
                    <a:pt x="6534" y="8256"/>
                  </a:cubicBezTo>
                  <a:cubicBezTo>
                    <a:pt x="6561" y="8309"/>
                    <a:pt x="6561" y="8309"/>
                    <a:pt x="6534" y="8363"/>
                  </a:cubicBezTo>
                  <a:cubicBezTo>
                    <a:pt x="6480" y="8444"/>
                    <a:pt x="6480" y="8497"/>
                    <a:pt x="6534" y="8497"/>
                  </a:cubicBezTo>
                  <a:cubicBezTo>
                    <a:pt x="6534" y="8497"/>
                    <a:pt x="6561" y="8497"/>
                    <a:pt x="6561" y="8471"/>
                  </a:cubicBezTo>
                  <a:cubicBezTo>
                    <a:pt x="6561" y="8444"/>
                    <a:pt x="6561" y="8444"/>
                    <a:pt x="6561" y="8444"/>
                  </a:cubicBezTo>
                  <a:cubicBezTo>
                    <a:pt x="6614" y="8444"/>
                    <a:pt x="6641" y="8497"/>
                    <a:pt x="6641" y="8524"/>
                  </a:cubicBezTo>
                  <a:cubicBezTo>
                    <a:pt x="6614" y="8551"/>
                    <a:pt x="6641" y="8578"/>
                    <a:pt x="6668" y="8605"/>
                  </a:cubicBezTo>
                  <a:cubicBezTo>
                    <a:pt x="6749" y="8686"/>
                    <a:pt x="6749" y="8713"/>
                    <a:pt x="6722" y="8739"/>
                  </a:cubicBezTo>
                  <a:cubicBezTo>
                    <a:pt x="6709" y="8753"/>
                    <a:pt x="6702" y="8760"/>
                    <a:pt x="6695" y="8760"/>
                  </a:cubicBezTo>
                  <a:cubicBezTo>
                    <a:pt x="6688" y="8760"/>
                    <a:pt x="6682" y="8753"/>
                    <a:pt x="6668" y="8739"/>
                  </a:cubicBezTo>
                  <a:cubicBezTo>
                    <a:pt x="6648" y="8719"/>
                    <a:pt x="6635" y="8710"/>
                    <a:pt x="6630" y="8710"/>
                  </a:cubicBezTo>
                  <a:cubicBezTo>
                    <a:pt x="6622" y="8710"/>
                    <a:pt x="6635" y="8733"/>
                    <a:pt x="6668" y="8766"/>
                  </a:cubicBezTo>
                  <a:cubicBezTo>
                    <a:pt x="6684" y="8798"/>
                    <a:pt x="6700" y="8811"/>
                    <a:pt x="6715" y="8811"/>
                  </a:cubicBezTo>
                  <a:cubicBezTo>
                    <a:pt x="6727" y="8811"/>
                    <a:pt x="6738" y="8804"/>
                    <a:pt x="6749" y="8793"/>
                  </a:cubicBezTo>
                  <a:cubicBezTo>
                    <a:pt x="6749" y="8766"/>
                    <a:pt x="6776" y="8766"/>
                    <a:pt x="6776" y="8766"/>
                  </a:cubicBezTo>
                  <a:cubicBezTo>
                    <a:pt x="6803" y="8766"/>
                    <a:pt x="6803" y="8820"/>
                    <a:pt x="6776" y="8847"/>
                  </a:cubicBezTo>
                  <a:cubicBezTo>
                    <a:pt x="6749" y="8847"/>
                    <a:pt x="6749" y="8847"/>
                    <a:pt x="6776" y="8874"/>
                  </a:cubicBezTo>
                  <a:cubicBezTo>
                    <a:pt x="6803" y="8874"/>
                    <a:pt x="6776" y="9008"/>
                    <a:pt x="6749" y="9008"/>
                  </a:cubicBezTo>
                  <a:cubicBezTo>
                    <a:pt x="6722" y="9008"/>
                    <a:pt x="6695" y="8981"/>
                    <a:pt x="6641" y="8955"/>
                  </a:cubicBezTo>
                  <a:cubicBezTo>
                    <a:pt x="6614" y="8901"/>
                    <a:pt x="6588" y="8901"/>
                    <a:pt x="6534" y="8901"/>
                  </a:cubicBezTo>
                  <a:cubicBezTo>
                    <a:pt x="6507" y="8901"/>
                    <a:pt x="6507" y="8901"/>
                    <a:pt x="6507" y="8874"/>
                  </a:cubicBezTo>
                  <a:cubicBezTo>
                    <a:pt x="6507" y="8847"/>
                    <a:pt x="6480" y="8820"/>
                    <a:pt x="6453" y="8820"/>
                  </a:cubicBezTo>
                  <a:cubicBezTo>
                    <a:pt x="6440" y="8807"/>
                    <a:pt x="6426" y="8800"/>
                    <a:pt x="6416" y="8800"/>
                  </a:cubicBezTo>
                  <a:cubicBezTo>
                    <a:pt x="6406" y="8800"/>
                    <a:pt x="6399" y="8807"/>
                    <a:pt x="6399" y="8820"/>
                  </a:cubicBezTo>
                  <a:cubicBezTo>
                    <a:pt x="6399" y="8820"/>
                    <a:pt x="6426" y="8820"/>
                    <a:pt x="6426" y="8847"/>
                  </a:cubicBezTo>
                  <a:cubicBezTo>
                    <a:pt x="6453" y="8847"/>
                    <a:pt x="6480" y="8955"/>
                    <a:pt x="6426" y="8981"/>
                  </a:cubicBezTo>
                  <a:cubicBezTo>
                    <a:pt x="6399" y="9008"/>
                    <a:pt x="6399" y="9008"/>
                    <a:pt x="6453" y="9008"/>
                  </a:cubicBezTo>
                  <a:cubicBezTo>
                    <a:pt x="6480" y="9008"/>
                    <a:pt x="6507" y="9008"/>
                    <a:pt x="6507" y="8981"/>
                  </a:cubicBezTo>
                  <a:cubicBezTo>
                    <a:pt x="6507" y="8981"/>
                    <a:pt x="6507" y="8981"/>
                    <a:pt x="6507" y="9035"/>
                  </a:cubicBezTo>
                  <a:cubicBezTo>
                    <a:pt x="6480" y="9089"/>
                    <a:pt x="6507" y="9089"/>
                    <a:pt x="6534" y="9116"/>
                  </a:cubicBezTo>
                  <a:cubicBezTo>
                    <a:pt x="6534" y="9116"/>
                    <a:pt x="6561" y="9143"/>
                    <a:pt x="6561" y="9143"/>
                  </a:cubicBezTo>
                  <a:lnTo>
                    <a:pt x="6453" y="9143"/>
                  </a:lnTo>
                  <a:cubicBezTo>
                    <a:pt x="6426" y="9143"/>
                    <a:pt x="6426" y="9143"/>
                    <a:pt x="6453" y="9089"/>
                  </a:cubicBezTo>
                  <a:cubicBezTo>
                    <a:pt x="6469" y="9073"/>
                    <a:pt x="6466" y="9058"/>
                    <a:pt x="6451" y="9058"/>
                  </a:cubicBezTo>
                  <a:cubicBezTo>
                    <a:pt x="6440" y="9058"/>
                    <a:pt x="6422" y="9066"/>
                    <a:pt x="6399" y="9089"/>
                  </a:cubicBezTo>
                  <a:cubicBezTo>
                    <a:pt x="6399" y="9089"/>
                    <a:pt x="6399" y="9116"/>
                    <a:pt x="6399" y="9116"/>
                  </a:cubicBezTo>
                  <a:cubicBezTo>
                    <a:pt x="6399" y="9143"/>
                    <a:pt x="6399" y="9170"/>
                    <a:pt x="6346" y="9170"/>
                  </a:cubicBezTo>
                  <a:lnTo>
                    <a:pt x="6265" y="9170"/>
                  </a:lnTo>
                  <a:lnTo>
                    <a:pt x="6319" y="9197"/>
                  </a:lnTo>
                  <a:cubicBezTo>
                    <a:pt x="6346" y="9223"/>
                    <a:pt x="6346" y="9223"/>
                    <a:pt x="6319" y="9223"/>
                  </a:cubicBezTo>
                  <a:cubicBezTo>
                    <a:pt x="6292" y="9223"/>
                    <a:pt x="6292" y="9223"/>
                    <a:pt x="6292" y="9250"/>
                  </a:cubicBezTo>
                  <a:cubicBezTo>
                    <a:pt x="6319" y="9250"/>
                    <a:pt x="6319" y="9277"/>
                    <a:pt x="6319" y="9304"/>
                  </a:cubicBezTo>
                  <a:cubicBezTo>
                    <a:pt x="6292" y="9331"/>
                    <a:pt x="6292" y="9331"/>
                    <a:pt x="6319" y="9331"/>
                  </a:cubicBezTo>
                  <a:cubicBezTo>
                    <a:pt x="6346" y="9331"/>
                    <a:pt x="6346" y="9358"/>
                    <a:pt x="6346" y="9358"/>
                  </a:cubicBezTo>
                  <a:cubicBezTo>
                    <a:pt x="6346" y="9385"/>
                    <a:pt x="6346" y="9385"/>
                    <a:pt x="6319" y="9385"/>
                  </a:cubicBezTo>
                  <a:cubicBezTo>
                    <a:pt x="6292" y="9358"/>
                    <a:pt x="6265" y="9358"/>
                    <a:pt x="6265" y="9358"/>
                  </a:cubicBezTo>
                  <a:cubicBezTo>
                    <a:pt x="6265" y="9358"/>
                    <a:pt x="6238" y="9358"/>
                    <a:pt x="6238" y="9331"/>
                  </a:cubicBezTo>
                  <a:cubicBezTo>
                    <a:pt x="6238" y="9304"/>
                    <a:pt x="6238" y="9277"/>
                    <a:pt x="6238" y="9277"/>
                  </a:cubicBezTo>
                  <a:cubicBezTo>
                    <a:pt x="6211" y="9277"/>
                    <a:pt x="6211" y="9304"/>
                    <a:pt x="6211" y="9331"/>
                  </a:cubicBezTo>
                  <a:cubicBezTo>
                    <a:pt x="6211" y="9331"/>
                    <a:pt x="6184" y="9358"/>
                    <a:pt x="6184" y="9385"/>
                  </a:cubicBezTo>
                  <a:cubicBezTo>
                    <a:pt x="6184" y="9385"/>
                    <a:pt x="6157" y="9412"/>
                    <a:pt x="6157" y="9465"/>
                  </a:cubicBezTo>
                  <a:cubicBezTo>
                    <a:pt x="6157" y="9519"/>
                    <a:pt x="6184" y="9519"/>
                    <a:pt x="6211" y="9519"/>
                  </a:cubicBezTo>
                  <a:cubicBezTo>
                    <a:pt x="6238" y="9519"/>
                    <a:pt x="6265" y="9546"/>
                    <a:pt x="6265" y="9573"/>
                  </a:cubicBezTo>
                  <a:cubicBezTo>
                    <a:pt x="6292" y="9600"/>
                    <a:pt x="6346" y="9654"/>
                    <a:pt x="6372" y="9734"/>
                  </a:cubicBezTo>
                  <a:cubicBezTo>
                    <a:pt x="6480" y="9842"/>
                    <a:pt x="6480" y="9922"/>
                    <a:pt x="6426" y="9922"/>
                  </a:cubicBezTo>
                  <a:cubicBezTo>
                    <a:pt x="6399" y="9922"/>
                    <a:pt x="6399" y="9922"/>
                    <a:pt x="6399" y="9949"/>
                  </a:cubicBezTo>
                  <a:cubicBezTo>
                    <a:pt x="6399" y="9976"/>
                    <a:pt x="6399" y="10003"/>
                    <a:pt x="6399" y="10003"/>
                  </a:cubicBezTo>
                  <a:cubicBezTo>
                    <a:pt x="6372" y="10003"/>
                    <a:pt x="6372" y="10003"/>
                    <a:pt x="6372" y="10030"/>
                  </a:cubicBezTo>
                  <a:cubicBezTo>
                    <a:pt x="6372" y="10062"/>
                    <a:pt x="6368" y="10077"/>
                    <a:pt x="6358" y="10077"/>
                  </a:cubicBezTo>
                  <a:cubicBezTo>
                    <a:pt x="6343" y="10077"/>
                    <a:pt x="6314" y="10041"/>
                    <a:pt x="6265" y="9976"/>
                  </a:cubicBezTo>
                  <a:cubicBezTo>
                    <a:pt x="6211" y="9922"/>
                    <a:pt x="6184" y="9896"/>
                    <a:pt x="6184" y="9896"/>
                  </a:cubicBezTo>
                  <a:cubicBezTo>
                    <a:pt x="6157" y="9896"/>
                    <a:pt x="6157" y="9869"/>
                    <a:pt x="6157" y="9869"/>
                  </a:cubicBezTo>
                  <a:cubicBezTo>
                    <a:pt x="6157" y="9842"/>
                    <a:pt x="6157" y="9815"/>
                    <a:pt x="6130" y="9815"/>
                  </a:cubicBezTo>
                  <a:cubicBezTo>
                    <a:pt x="6104" y="9815"/>
                    <a:pt x="6104" y="9788"/>
                    <a:pt x="6077" y="9734"/>
                  </a:cubicBezTo>
                  <a:cubicBezTo>
                    <a:pt x="6077" y="9707"/>
                    <a:pt x="6023" y="9680"/>
                    <a:pt x="5996" y="9654"/>
                  </a:cubicBezTo>
                  <a:cubicBezTo>
                    <a:pt x="5996" y="9654"/>
                    <a:pt x="5942" y="9600"/>
                    <a:pt x="5942" y="9573"/>
                  </a:cubicBezTo>
                  <a:cubicBezTo>
                    <a:pt x="5915" y="9546"/>
                    <a:pt x="5888" y="9492"/>
                    <a:pt x="5862" y="9492"/>
                  </a:cubicBezTo>
                  <a:cubicBezTo>
                    <a:pt x="5835" y="9492"/>
                    <a:pt x="5835" y="9465"/>
                    <a:pt x="5808" y="9438"/>
                  </a:cubicBezTo>
                  <a:cubicBezTo>
                    <a:pt x="5808" y="9385"/>
                    <a:pt x="5808" y="9358"/>
                    <a:pt x="5781" y="9358"/>
                  </a:cubicBezTo>
                  <a:cubicBezTo>
                    <a:pt x="5754" y="9358"/>
                    <a:pt x="5754" y="9412"/>
                    <a:pt x="5754" y="9492"/>
                  </a:cubicBezTo>
                  <a:cubicBezTo>
                    <a:pt x="5781" y="9546"/>
                    <a:pt x="5781" y="9546"/>
                    <a:pt x="5754" y="9546"/>
                  </a:cubicBezTo>
                  <a:cubicBezTo>
                    <a:pt x="5754" y="9546"/>
                    <a:pt x="5727" y="9573"/>
                    <a:pt x="5727" y="9573"/>
                  </a:cubicBezTo>
                  <a:cubicBezTo>
                    <a:pt x="5727" y="9600"/>
                    <a:pt x="5727" y="9600"/>
                    <a:pt x="5754" y="9600"/>
                  </a:cubicBezTo>
                  <a:cubicBezTo>
                    <a:pt x="5754" y="9600"/>
                    <a:pt x="5754" y="9627"/>
                    <a:pt x="5754" y="9654"/>
                  </a:cubicBezTo>
                  <a:cubicBezTo>
                    <a:pt x="5808" y="9654"/>
                    <a:pt x="5808" y="9680"/>
                    <a:pt x="5781" y="9707"/>
                  </a:cubicBezTo>
                  <a:cubicBezTo>
                    <a:pt x="5781" y="9696"/>
                    <a:pt x="5767" y="9690"/>
                    <a:pt x="5751" y="9690"/>
                  </a:cubicBezTo>
                  <a:cubicBezTo>
                    <a:pt x="5728" y="9690"/>
                    <a:pt x="5700" y="9703"/>
                    <a:pt x="5700" y="9734"/>
                  </a:cubicBezTo>
                  <a:cubicBezTo>
                    <a:pt x="5689" y="9745"/>
                    <a:pt x="5683" y="9752"/>
                    <a:pt x="5677" y="9752"/>
                  </a:cubicBezTo>
                  <a:cubicBezTo>
                    <a:pt x="5669" y="9752"/>
                    <a:pt x="5662" y="9739"/>
                    <a:pt x="5647" y="9707"/>
                  </a:cubicBezTo>
                  <a:cubicBezTo>
                    <a:pt x="5620" y="9680"/>
                    <a:pt x="5593" y="9680"/>
                    <a:pt x="5593" y="9680"/>
                  </a:cubicBezTo>
                  <a:cubicBezTo>
                    <a:pt x="5566" y="9680"/>
                    <a:pt x="5539" y="9680"/>
                    <a:pt x="5539" y="9654"/>
                  </a:cubicBezTo>
                  <a:cubicBezTo>
                    <a:pt x="5526" y="9640"/>
                    <a:pt x="5519" y="9633"/>
                    <a:pt x="5515" y="9633"/>
                  </a:cubicBezTo>
                  <a:cubicBezTo>
                    <a:pt x="5512" y="9633"/>
                    <a:pt x="5512" y="9640"/>
                    <a:pt x="5512" y="9654"/>
                  </a:cubicBezTo>
                  <a:cubicBezTo>
                    <a:pt x="5532" y="9693"/>
                    <a:pt x="5537" y="9718"/>
                    <a:pt x="5517" y="9718"/>
                  </a:cubicBezTo>
                  <a:cubicBezTo>
                    <a:pt x="5510" y="9718"/>
                    <a:pt x="5500" y="9715"/>
                    <a:pt x="5485" y="9707"/>
                  </a:cubicBezTo>
                  <a:cubicBezTo>
                    <a:pt x="5485" y="9707"/>
                    <a:pt x="5458" y="9680"/>
                    <a:pt x="5458" y="9654"/>
                  </a:cubicBezTo>
                  <a:cubicBezTo>
                    <a:pt x="5458" y="9601"/>
                    <a:pt x="5436" y="9572"/>
                    <a:pt x="5420" y="9572"/>
                  </a:cubicBezTo>
                  <a:cubicBezTo>
                    <a:pt x="5411" y="9572"/>
                    <a:pt x="5405" y="9581"/>
                    <a:pt x="5405" y="9600"/>
                  </a:cubicBezTo>
                  <a:cubicBezTo>
                    <a:pt x="5405" y="9600"/>
                    <a:pt x="5378" y="9627"/>
                    <a:pt x="5351" y="9627"/>
                  </a:cubicBezTo>
                  <a:cubicBezTo>
                    <a:pt x="5343" y="9635"/>
                    <a:pt x="5337" y="9638"/>
                    <a:pt x="5333" y="9638"/>
                  </a:cubicBezTo>
                  <a:cubicBezTo>
                    <a:pt x="5324" y="9638"/>
                    <a:pt x="5324" y="9619"/>
                    <a:pt x="5324" y="9600"/>
                  </a:cubicBezTo>
                  <a:cubicBezTo>
                    <a:pt x="5340" y="9568"/>
                    <a:pt x="5346" y="9555"/>
                    <a:pt x="5343" y="9555"/>
                  </a:cubicBezTo>
                  <a:lnTo>
                    <a:pt x="5343" y="9555"/>
                  </a:lnTo>
                  <a:cubicBezTo>
                    <a:pt x="5342" y="9555"/>
                    <a:pt x="5335" y="9562"/>
                    <a:pt x="5324" y="9573"/>
                  </a:cubicBezTo>
                  <a:cubicBezTo>
                    <a:pt x="5297" y="9573"/>
                    <a:pt x="5270" y="9573"/>
                    <a:pt x="5216" y="9519"/>
                  </a:cubicBezTo>
                  <a:cubicBezTo>
                    <a:pt x="5163" y="9465"/>
                    <a:pt x="5163" y="9465"/>
                    <a:pt x="5189" y="9465"/>
                  </a:cubicBezTo>
                  <a:cubicBezTo>
                    <a:pt x="5216" y="9465"/>
                    <a:pt x="5243" y="9465"/>
                    <a:pt x="5243" y="9438"/>
                  </a:cubicBezTo>
                  <a:cubicBezTo>
                    <a:pt x="5243" y="9438"/>
                    <a:pt x="5270" y="9412"/>
                    <a:pt x="5324" y="9412"/>
                  </a:cubicBezTo>
                  <a:cubicBezTo>
                    <a:pt x="5485" y="9385"/>
                    <a:pt x="5539" y="9358"/>
                    <a:pt x="5727" y="9170"/>
                  </a:cubicBezTo>
                  <a:cubicBezTo>
                    <a:pt x="5915" y="8981"/>
                    <a:pt x="5969" y="8901"/>
                    <a:pt x="6050" y="8713"/>
                  </a:cubicBezTo>
                  <a:cubicBezTo>
                    <a:pt x="6130" y="8551"/>
                    <a:pt x="6130" y="8390"/>
                    <a:pt x="6077" y="8202"/>
                  </a:cubicBezTo>
                  <a:cubicBezTo>
                    <a:pt x="6023" y="8040"/>
                    <a:pt x="5969" y="7960"/>
                    <a:pt x="5754" y="7772"/>
                  </a:cubicBezTo>
                  <a:cubicBezTo>
                    <a:pt x="5507" y="7524"/>
                    <a:pt x="5335" y="7409"/>
                    <a:pt x="5144" y="7409"/>
                  </a:cubicBezTo>
                  <a:cubicBezTo>
                    <a:pt x="5106" y="7409"/>
                    <a:pt x="5068" y="7413"/>
                    <a:pt x="5028" y="7422"/>
                  </a:cubicBezTo>
                  <a:cubicBezTo>
                    <a:pt x="4786" y="7476"/>
                    <a:pt x="4705" y="7530"/>
                    <a:pt x="4464" y="7825"/>
                  </a:cubicBezTo>
                  <a:cubicBezTo>
                    <a:pt x="4275" y="8094"/>
                    <a:pt x="4248" y="8121"/>
                    <a:pt x="4248" y="8256"/>
                  </a:cubicBezTo>
                  <a:cubicBezTo>
                    <a:pt x="4248" y="8417"/>
                    <a:pt x="4302" y="8605"/>
                    <a:pt x="4437" y="8739"/>
                  </a:cubicBezTo>
                  <a:cubicBezTo>
                    <a:pt x="4625" y="8928"/>
                    <a:pt x="4679" y="9008"/>
                    <a:pt x="4652" y="9035"/>
                  </a:cubicBezTo>
                  <a:cubicBezTo>
                    <a:pt x="4652" y="9035"/>
                    <a:pt x="4625" y="9035"/>
                    <a:pt x="4625" y="9008"/>
                  </a:cubicBezTo>
                  <a:cubicBezTo>
                    <a:pt x="4625" y="9008"/>
                    <a:pt x="4613" y="8996"/>
                    <a:pt x="4605" y="8996"/>
                  </a:cubicBezTo>
                  <a:cubicBezTo>
                    <a:pt x="4601" y="8996"/>
                    <a:pt x="4598" y="8999"/>
                    <a:pt x="4598" y="9008"/>
                  </a:cubicBezTo>
                  <a:lnTo>
                    <a:pt x="4571" y="9008"/>
                  </a:lnTo>
                  <a:cubicBezTo>
                    <a:pt x="4561" y="8988"/>
                    <a:pt x="4547" y="8979"/>
                    <a:pt x="4534" y="8979"/>
                  </a:cubicBezTo>
                  <a:cubicBezTo>
                    <a:pt x="4515" y="8979"/>
                    <a:pt x="4501" y="9002"/>
                    <a:pt x="4517" y="9035"/>
                  </a:cubicBezTo>
                  <a:cubicBezTo>
                    <a:pt x="4544" y="9062"/>
                    <a:pt x="4544" y="9062"/>
                    <a:pt x="4517" y="9062"/>
                  </a:cubicBezTo>
                  <a:cubicBezTo>
                    <a:pt x="4490" y="9062"/>
                    <a:pt x="4464" y="9035"/>
                    <a:pt x="4464" y="9008"/>
                  </a:cubicBezTo>
                  <a:cubicBezTo>
                    <a:pt x="4410" y="8928"/>
                    <a:pt x="4410" y="8901"/>
                    <a:pt x="4356" y="8901"/>
                  </a:cubicBezTo>
                  <a:cubicBezTo>
                    <a:pt x="4302" y="8901"/>
                    <a:pt x="4168" y="8739"/>
                    <a:pt x="4195" y="8713"/>
                  </a:cubicBezTo>
                  <a:cubicBezTo>
                    <a:pt x="4195" y="8681"/>
                    <a:pt x="4195" y="8668"/>
                    <a:pt x="4184" y="8668"/>
                  </a:cubicBezTo>
                  <a:cubicBezTo>
                    <a:pt x="4176" y="8668"/>
                    <a:pt x="4163" y="8675"/>
                    <a:pt x="4141" y="8686"/>
                  </a:cubicBezTo>
                  <a:cubicBezTo>
                    <a:pt x="4101" y="8699"/>
                    <a:pt x="4040" y="8706"/>
                    <a:pt x="3986" y="8706"/>
                  </a:cubicBezTo>
                  <a:cubicBezTo>
                    <a:pt x="3933" y="8706"/>
                    <a:pt x="3885" y="8699"/>
                    <a:pt x="3872" y="8686"/>
                  </a:cubicBezTo>
                  <a:cubicBezTo>
                    <a:pt x="3834" y="8667"/>
                    <a:pt x="3850" y="8648"/>
                    <a:pt x="3900" y="8648"/>
                  </a:cubicBezTo>
                  <a:cubicBezTo>
                    <a:pt x="3921" y="8648"/>
                    <a:pt x="3948" y="8651"/>
                    <a:pt x="3980" y="8659"/>
                  </a:cubicBezTo>
                  <a:lnTo>
                    <a:pt x="4114" y="8659"/>
                  </a:lnTo>
                  <a:cubicBezTo>
                    <a:pt x="4195" y="8578"/>
                    <a:pt x="4114" y="8524"/>
                    <a:pt x="3953" y="8497"/>
                  </a:cubicBezTo>
                  <a:cubicBezTo>
                    <a:pt x="3845" y="8497"/>
                    <a:pt x="3818" y="8497"/>
                    <a:pt x="3818" y="8524"/>
                  </a:cubicBezTo>
                  <a:cubicBezTo>
                    <a:pt x="3818" y="8551"/>
                    <a:pt x="3818" y="8578"/>
                    <a:pt x="3872" y="8578"/>
                  </a:cubicBezTo>
                  <a:lnTo>
                    <a:pt x="3926" y="8578"/>
                  </a:lnTo>
                  <a:cubicBezTo>
                    <a:pt x="3926" y="8605"/>
                    <a:pt x="3899" y="8605"/>
                    <a:pt x="3872" y="8605"/>
                  </a:cubicBezTo>
                  <a:cubicBezTo>
                    <a:pt x="3818" y="8605"/>
                    <a:pt x="3791" y="8605"/>
                    <a:pt x="3764" y="8524"/>
                  </a:cubicBezTo>
                  <a:cubicBezTo>
                    <a:pt x="3738" y="8471"/>
                    <a:pt x="3738" y="8444"/>
                    <a:pt x="3738" y="8444"/>
                  </a:cubicBezTo>
                  <a:cubicBezTo>
                    <a:pt x="3751" y="8430"/>
                    <a:pt x="3805" y="8424"/>
                    <a:pt x="3859" y="8424"/>
                  </a:cubicBezTo>
                  <a:cubicBezTo>
                    <a:pt x="3912" y="8424"/>
                    <a:pt x="3966" y="8430"/>
                    <a:pt x="3980" y="8444"/>
                  </a:cubicBezTo>
                  <a:cubicBezTo>
                    <a:pt x="3989" y="8463"/>
                    <a:pt x="3999" y="8472"/>
                    <a:pt x="4007" y="8472"/>
                  </a:cubicBezTo>
                  <a:cubicBezTo>
                    <a:pt x="4022" y="8472"/>
                    <a:pt x="4033" y="8442"/>
                    <a:pt x="4033" y="8390"/>
                  </a:cubicBezTo>
                  <a:cubicBezTo>
                    <a:pt x="4014" y="8371"/>
                    <a:pt x="4009" y="8352"/>
                    <a:pt x="4017" y="8352"/>
                  </a:cubicBezTo>
                  <a:cubicBezTo>
                    <a:pt x="4020" y="8352"/>
                    <a:pt x="4025" y="8355"/>
                    <a:pt x="4033" y="8363"/>
                  </a:cubicBezTo>
                  <a:cubicBezTo>
                    <a:pt x="4060" y="8363"/>
                    <a:pt x="4060" y="8363"/>
                    <a:pt x="4060" y="8336"/>
                  </a:cubicBezTo>
                  <a:cubicBezTo>
                    <a:pt x="4060" y="8317"/>
                    <a:pt x="4033" y="8298"/>
                    <a:pt x="4008" y="8298"/>
                  </a:cubicBezTo>
                  <a:cubicBezTo>
                    <a:pt x="3998" y="8298"/>
                    <a:pt x="3987" y="8301"/>
                    <a:pt x="3980" y="8309"/>
                  </a:cubicBezTo>
                  <a:cubicBezTo>
                    <a:pt x="3977" y="8312"/>
                    <a:pt x="3973" y="8314"/>
                    <a:pt x="3970" y="8314"/>
                  </a:cubicBezTo>
                  <a:cubicBezTo>
                    <a:pt x="3942" y="8314"/>
                    <a:pt x="3899" y="8223"/>
                    <a:pt x="3899" y="8175"/>
                  </a:cubicBezTo>
                  <a:cubicBezTo>
                    <a:pt x="3899" y="8148"/>
                    <a:pt x="3899" y="8121"/>
                    <a:pt x="3872" y="8094"/>
                  </a:cubicBezTo>
                  <a:cubicBezTo>
                    <a:pt x="3872" y="8094"/>
                    <a:pt x="3845" y="8067"/>
                    <a:pt x="3872" y="8040"/>
                  </a:cubicBezTo>
                  <a:cubicBezTo>
                    <a:pt x="3872" y="8040"/>
                    <a:pt x="3872" y="8014"/>
                    <a:pt x="3845" y="8014"/>
                  </a:cubicBezTo>
                  <a:cubicBezTo>
                    <a:pt x="3818" y="7987"/>
                    <a:pt x="3818" y="7933"/>
                    <a:pt x="3818" y="7906"/>
                  </a:cubicBezTo>
                  <a:cubicBezTo>
                    <a:pt x="3818" y="7825"/>
                    <a:pt x="3818" y="7825"/>
                    <a:pt x="3764" y="7798"/>
                  </a:cubicBezTo>
                  <a:cubicBezTo>
                    <a:pt x="3738" y="7785"/>
                    <a:pt x="3724" y="7778"/>
                    <a:pt x="3717" y="7778"/>
                  </a:cubicBezTo>
                  <a:cubicBezTo>
                    <a:pt x="3711" y="7778"/>
                    <a:pt x="3711" y="7785"/>
                    <a:pt x="3711" y="7798"/>
                  </a:cubicBezTo>
                  <a:cubicBezTo>
                    <a:pt x="3711" y="7832"/>
                    <a:pt x="3690" y="7855"/>
                    <a:pt x="3674" y="7855"/>
                  </a:cubicBezTo>
                  <a:cubicBezTo>
                    <a:pt x="3665" y="7855"/>
                    <a:pt x="3657" y="7846"/>
                    <a:pt x="3657" y="7825"/>
                  </a:cubicBezTo>
                  <a:cubicBezTo>
                    <a:pt x="3657" y="7798"/>
                    <a:pt x="3576" y="7772"/>
                    <a:pt x="3496" y="7772"/>
                  </a:cubicBezTo>
                  <a:cubicBezTo>
                    <a:pt x="3469" y="7772"/>
                    <a:pt x="3442" y="7745"/>
                    <a:pt x="3442" y="7718"/>
                  </a:cubicBezTo>
                  <a:cubicBezTo>
                    <a:pt x="3442" y="7691"/>
                    <a:pt x="3442" y="7691"/>
                    <a:pt x="3523" y="7691"/>
                  </a:cubicBezTo>
                  <a:cubicBezTo>
                    <a:pt x="3576" y="7691"/>
                    <a:pt x="3630" y="7718"/>
                    <a:pt x="3657" y="7745"/>
                  </a:cubicBezTo>
                  <a:cubicBezTo>
                    <a:pt x="3668" y="7748"/>
                    <a:pt x="3679" y="7750"/>
                    <a:pt x="3689" y="7750"/>
                  </a:cubicBezTo>
                  <a:cubicBezTo>
                    <a:pt x="3757" y="7750"/>
                    <a:pt x="3811" y="7680"/>
                    <a:pt x="3764" y="7610"/>
                  </a:cubicBezTo>
                  <a:cubicBezTo>
                    <a:pt x="3751" y="7597"/>
                    <a:pt x="3738" y="7590"/>
                    <a:pt x="3724" y="7590"/>
                  </a:cubicBezTo>
                  <a:cubicBezTo>
                    <a:pt x="3711" y="7590"/>
                    <a:pt x="3697" y="7597"/>
                    <a:pt x="3684" y="7610"/>
                  </a:cubicBezTo>
                  <a:lnTo>
                    <a:pt x="3630" y="7610"/>
                  </a:lnTo>
                  <a:cubicBezTo>
                    <a:pt x="3603" y="7583"/>
                    <a:pt x="3469" y="7530"/>
                    <a:pt x="3415" y="7530"/>
                  </a:cubicBezTo>
                  <a:cubicBezTo>
                    <a:pt x="3388" y="7530"/>
                    <a:pt x="3388" y="7530"/>
                    <a:pt x="3388" y="7503"/>
                  </a:cubicBezTo>
                  <a:cubicBezTo>
                    <a:pt x="3388" y="7489"/>
                    <a:pt x="3408" y="7483"/>
                    <a:pt x="3435" y="7483"/>
                  </a:cubicBezTo>
                  <a:cubicBezTo>
                    <a:pt x="3462" y="7483"/>
                    <a:pt x="3496" y="7489"/>
                    <a:pt x="3523" y="7503"/>
                  </a:cubicBezTo>
                  <a:cubicBezTo>
                    <a:pt x="3523" y="7516"/>
                    <a:pt x="3529" y="7523"/>
                    <a:pt x="3539" y="7523"/>
                  </a:cubicBezTo>
                  <a:cubicBezTo>
                    <a:pt x="3549" y="7523"/>
                    <a:pt x="3563" y="7516"/>
                    <a:pt x="3576" y="7503"/>
                  </a:cubicBezTo>
                  <a:cubicBezTo>
                    <a:pt x="3603" y="7503"/>
                    <a:pt x="3630" y="7503"/>
                    <a:pt x="3630" y="7530"/>
                  </a:cubicBezTo>
                  <a:cubicBezTo>
                    <a:pt x="3630" y="7530"/>
                    <a:pt x="3657" y="7530"/>
                    <a:pt x="3711" y="7503"/>
                  </a:cubicBezTo>
                  <a:cubicBezTo>
                    <a:pt x="3722" y="7492"/>
                    <a:pt x="3733" y="7485"/>
                    <a:pt x="3744" y="7485"/>
                  </a:cubicBezTo>
                  <a:cubicBezTo>
                    <a:pt x="3760" y="7485"/>
                    <a:pt x="3776" y="7498"/>
                    <a:pt x="3791" y="7530"/>
                  </a:cubicBezTo>
                  <a:cubicBezTo>
                    <a:pt x="3791" y="7556"/>
                    <a:pt x="3845" y="7556"/>
                    <a:pt x="3872" y="7556"/>
                  </a:cubicBezTo>
                  <a:cubicBezTo>
                    <a:pt x="3926" y="7556"/>
                    <a:pt x="3926" y="7530"/>
                    <a:pt x="3845" y="7503"/>
                  </a:cubicBezTo>
                  <a:cubicBezTo>
                    <a:pt x="3818" y="7503"/>
                    <a:pt x="3818" y="7503"/>
                    <a:pt x="3818" y="7476"/>
                  </a:cubicBezTo>
                  <a:cubicBezTo>
                    <a:pt x="3818" y="7422"/>
                    <a:pt x="3818" y="7422"/>
                    <a:pt x="3764" y="7422"/>
                  </a:cubicBezTo>
                  <a:cubicBezTo>
                    <a:pt x="3745" y="7428"/>
                    <a:pt x="3731" y="7432"/>
                    <a:pt x="3719" y="7432"/>
                  </a:cubicBezTo>
                  <a:cubicBezTo>
                    <a:pt x="3681" y="7432"/>
                    <a:pt x="3671" y="7397"/>
                    <a:pt x="3630" y="7314"/>
                  </a:cubicBezTo>
                  <a:cubicBezTo>
                    <a:pt x="3630" y="7261"/>
                    <a:pt x="3603" y="7180"/>
                    <a:pt x="3603" y="7153"/>
                  </a:cubicBezTo>
                  <a:cubicBezTo>
                    <a:pt x="3603" y="7046"/>
                    <a:pt x="3603" y="7019"/>
                    <a:pt x="3576" y="6965"/>
                  </a:cubicBezTo>
                  <a:cubicBezTo>
                    <a:pt x="3576" y="6965"/>
                    <a:pt x="3576" y="6938"/>
                    <a:pt x="3603" y="6911"/>
                  </a:cubicBezTo>
                  <a:cubicBezTo>
                    <a:pt x="3603" y="6911"/>
                    <a:pt x="3630" y="6857"/>
                    <a:pt x="3630" y="6777"/>
                  </a:cubicBezTo>
                  <a:cubicBezTo>
                    <a:pt x="3630" y="6696"/>
                    <a:pt x="3630" y="6669"/>
                    <a:pt x="3657" y="6669"/>
                  </a:cubicBezTo>
                  <a:cubicBezTo>
                    <a:pt x="3684" y="6669"/>
                    <a:pt x="3684" y="6669"/>
                    <a:pt x="3657" y="6615"/>
                  </a:cubicBezTo>
                  <a:cubicBezTo>
                    <a:pt x="3644" y="6589"/>
                    <a:pt x="3637" y="6575"/>
                    <a:pt x="3630" y="6575"/>
                  </a:cubicBezTo>
                  <a:cubicBezTo>
                    <a:pt x="3623" y="6575"/>
                    <a:pt x="3617" y="6589"/>
                    <a:pt x="3603" y="6615"/>
                  </a:cubicBezTo>
                  <a:cubicBezTo>
                    <a:pt x="3572" y="6647"/>
                    <a:pt x="3531" y="6660"/>
                    <a:pt x="3481" y="6660"/>
                  </a:cubicBezTo>
                  <a:cubicBezTo>
                    <a:pt x="3446" y="6660"/>
                    <a:pt x="3406" y="6653"/>
                    <a:pt x="3361" y="6642"/>
                  </a:cubicBezTo>
                  <a:cubicBezTo>
                    <a:pt x="3254" y="6615"/>
                    <a:pt x="3227" y="6589"/>
                    <a:pt x="3227" y="6562"/>
                  </a:cubicBezTo>
                  <a:cubicBezTo>
                    <a:pt x="3227" y="6554"/>
                    <a:pt x="3234" y="6551"/>
                    <a:pt x="3246" y="6551"/>
                  </a:cubicBezTo>
                  <a:cubicBezTo>
                    <a:pt x="3276" y="6551"/>
                    <a:pt x="3339" y="6570"/>
                    <a:pt x="3415" y="6589"/>
                  </a:cubicBezTo>
                  <a:cubicBezTo>
                    <a:pt x="3469" y="6615"/>
                    <a:pt x="3496" y="6615"/>
                    <a:pt x="3523" y="6615"/>
                  </a:cubicBezTo>
                  <a:cubicBezTo>
                    <a:pt x="3576" y="6562"/>
                    <a:pt x="3549" y="6481"/>
                    <a:pt x="3469" y="6481"/>
                  </a:cubicBezTo>
                  <a:cubicBezTo>
                    <a:pt x="3283" y="6435"/>
                    <a:pt x="3157" y="6368"/>
                    <a:pt x="3265" y="6368"/>
                  </a:cubicBezTo>
                  <a:cubicBezTo>
                    <a:pt x="3282" y="6368"/>
                    <a:pt x="3305" y="6370"/>
                    <a:pt x="3334" y="6373"/>
                  </a:cubicBezTo>
                  <a:cubicBezTo>
                    <a:pt x="3388" y="6373"/>
                    <a:pt x="3442" y="6373"/>
                    <a:pt x="3469" y="6400"/>
                  </a:cubicBezTo>
                  <a:cubicBezTo>
                    <a:pt x="3469" y="6414"/>
                    <a:pt x="3475" y="6421"/>
                    <a:pt x="3486" y="6421"/>
                  </a:cubicBezTo>
                  <a:cubicBezTo>
                    <a:pt x="3496" y="6421"/>
                    <a:pt x="3509" y="6414"/>
                    <a:pt x="3523" y="6400"/>
                  </a:cubicBezTo>
                  <a:cubicBezTo>
                    <a:pt x="3532" y="6391"/>
                    <a:pt x="3542" y="6384"/>
                    <a:pt x="3551" y="6384"/>
                  </a:cubicBezTo>
                  <a:cubicBezTo>
                    <a:pt x="3565" y="6384"/>
                    <a:pt x="3576" y="6403"/>
                    <a:pt x="3576" y="6454"/>
                  </a:cubicBezTo>
                  <a:cubicBezTo>
                    <a:pt x="3576" y="6498"/>
                    <a:pt x="3612" y="6542"/>
                    <a:pt x="3640" y="6542"/>
                  </a:cubicBezTo>
                  <a:cubicBezTo>
                    <a:pt x="3646" y="6542"/>
                    <a:pt x="3652" y="6540"/>
                    <a:pt x="3657" y="6535"/>
                  </a:cubicBezTo>
                  <a:cubicBezTo>
                    <a:pt x="3684" y="6535"/>
                    <a:pt x="3657" y="6266"/>
                    <a:pt x="3657" y="6266"/>
                  </a:cubicBezTo>
                  <a:lnTo>
                    <a:pt x="3576" y="6266"/>
                  </a:lnTo>
                  <a:cubicBezTo>
                    <a:pt x="3549" y="6279"/>
                    <a:pt x="3536" y="6286"/>
                    <a:pt x="3529" y="6286"/>
                  </a:cubicBezTo>
                  <a:cubicBezTo>
                    <a:pt x="3523" y="6286"/>
                    <a:pt x="3523" y="6279"/>
                    <a:pt x="3523" y="6266"/>
                  </a:cubicBezTo>
                  <a:cubicBezTo>
                    <a:pt x="3549" y="6239"/>
                    <a:pt x="3549" y="6212"/>
                    <a:pt x="3576" y="6212"/>
                  </a:cubicBezTo>
                  <a:cubicBezTo>
                    <a:pt x="3603" y="6185"/>
                    <a:pt x="3576" y="6132"/>
                    <a:pt x="3549" y="6105"/>
                  </a:cubicBezTo>
                  <a:cubicBezTo>
                    <a:pt x="3549" y="6105"/>
                    <a:pt x="3523" y="6051"/>
                    <a:pt x="3549" y="5916"/>
                  </a:cubicBezTo>
                  <a:cubicBezTo>
                    <a:pt x="3549" y="5890"/>
                    <a:pt x="3576" y="5809"/>
                    <a:pt x="3576" y="5782"/>
                  </a:cubicBezTo>
                  <a:cubicBezTo>
                    <a:pt x="3576" y="5728"/>
                    <a:pt x="3576" y="5674"/>
                    <a:pt x="3603" y="5674"/>
                  </a:cubicBezTo>
                  <a:cubicBezTo>
                    <a:pt x="3603" y="5674"/>
                    <a:pt x="3711" y="5728"/>
                    <a:pt x="3711" y="5728"/>
                  </a:cubicBezTo>
                  <a:cubicBezTo>
                    <a:pt x="3711" y="5755"/>
                    <a:pt x="3711" y="5755"/>
                    <a:pt x="3738" y="5755"/>
                  </a:cubicBezTo>
                  <a:cubicBezTo>
                    <a:pt x="3764" y="5755"/>
                    <a:pt x="3818" y="5648"/>
                    <a:pt x="3818" y="5567"/>
                  </a:cubicBezTo>
                  <a:cubicBezTo>
                    <a:pt x="3818" y="5540"/>
                    <a:pt x="3818" y="5513"/>
                    <a:pt x="3845" y="5486"/>
                  </a:cubicBezTo>
                  <a:cubicBezTo>
                    <a:pt x="3867" y="5486"/>
                    <a:pt x="3854" y="5452"/>
                    <a:pt x="3834" y="5452"/>
                  </a:cubicBezTo>
                  <a:cubicBezTo>
                    <a:pt x="3829" y="5452"/>
                    <a:pt x="3824" y="5454"/>
                    <a:pt x="3818" y="5459"/>
                  </a:cubicBezTo>
                  <a:cubicBezTo>
                    <a:pt x="3791" y="5459"/>
                    <a:pt x="3791" y="5459"/>
                    <a:pt x="3818" y="5432"/>
                  </a:cubicBezTo>
                  <a:cubicBezTo>
                    <a:pt x="3845" y="5432"/>
                    <a:pt x="3845" y="5406"/>
                    <a:pt x="3818" y="5406"/>
                  </a:cubicBezTo>
                  <a:cubicBezTo>
                    <a:pt x="3764" y="5379"/>
                    <a:pt x="3791" y="5352"/>
                    <a:pt x="3845" y="5352"/>
                  </a:cubicBezTo>
                  <a:cubicBezTo>
                    <a:pt x="3899" y="5352"/>
                    <a:pt x="3899" y="5352"/>
                    <a:pt x="3899" y="5298"/>
                  </a:cubicBezTo>
                  <a:cubicBezTo>
                    <a:pt x="3899" y="5271"/>
                    <a:pt x="3899" y="5217"/>
                    <a:pt x="3926" y="5217"/>
                  </a:cubicBezTo>
                  <a:cubicBezTo>
                    <a:pt x="3953" y="5190"/>
                    <a:pt x="3953" y="5190"/>
                    <a:pt x="3926" y="5190"/>
                  </a:cubicBezTo>
                  <a:cubicBezTo>
                    <a:pt x="3899" y="5190"/>
                    <a:pt x="3899" y="5110"/>
                    <a:pt x="3953" y="5083"/>
                  </a:cubicBezTo>
                  <a:cubicBezTo>
                    <a:pt x="3953" y="5083"/>
                    <a:pt x="3980" y="5056"/>
                    <a:pt x="3953" y="5056"/>
                  </a:cubicBezTo>
                  <a:cubicBezTo>
                    <a:pt x="3953" y="5043"/>
                    <a:pt x="3953" y="5036"/>
                    <a:pt x="3949" y="5036"/>
                  </a:cubicBezTo>
                  <a:cubicBezTo>
                    <a:pt x="3946" y="5036"/>
                    <a:pt x="3939" y="5043"/>
                    <a:pt x="3926" y="5056"/>
                  </a:cubicBezTo>
                  <a:cubicBezTo>
                    <a:pt x="3899" y="5083"/>
                    <a:pt x="3899" y="5083"/>
                    <a:pt x="3872" y="5083"/>
                  </a:cubicBezTo>
                  <a:cubicBezTo>
                    <a:pt x="3872" y="5083"/>
                    <a:pt x="3845" y="5137"/>
                    <a:pt x="3818" y="5164"/>
                  </a:cubicBezTo>
                  <a:cubicBezTo>
                    <a:pt x="3818" y="5217"/>
                    <a:pt x="3791" y="5244"/>
                    <a:pt x="3791" y="5244"/>
                  </a:cubicBezTo>
                  <a:cubicBezTo>
                    <a:pt x="3791" y="5244"/>
                    <a:pt x="3764" y="5244"/>
                    <a:pt x="3764" y="5271"/>
                  </a:cubicBezTo>
                  <a:cubicBezTo>
                    <a:pt x="3764" y="5285"/>
                    <a:pt x="3764" y="5291"/>
                    <a:pt x="3761" y="5291"/>
                  </a:cubicBezTo>
                  <a:cubicBezTo>
                    <a:pt x="3758" y="5291"/>
                    <a:pt x="3751" y="5285"/>
                    <a:pt x="3738" y="5271"/>
                  </a:cubicBezTo>
                  <a:cubicBezTo>
                    <a:pt x="3711" y="5217"/>
                    <a:pt x="3711" y="5217"/>
                    <a:pt x="3738" y="5190"/>
                  </a:cubicBezTo>
                  <a:cubicBezTo>
                    <a:pt x="3738" y="5190"/>
                    <a:pt x="3764" y="5164"/>
                    <a:pt x="3738" y="5164"/>
                  </a:cubicBezTo>
                  <a:cubicBezTo>
                    <a:pt x="3738" y="5164"/>
                    <a:pt x="3738" y="5137"/>
                    <a:pt x="3764" y="5110"/>
                  </a:cubicBezTo>
                  <a:cubicBezTo>
                    <a:pt x="3791" y="5056"/>
                    <a:pt x="3818" y="5029"/>
                    <a:pt x="3818" y="5002"/>
                  </a:cubicBezTo>
                  <a:cubicBezTo>
                    <a:pt x="3818" y="5002"/>
                    <a:pt x="3818" y="4975"/>
                    <a:pt x="3845" y="4949"/>
                  </a:cubicBezTo>
                  <a:cubicBezTo>
                    <a:pt x="3853" y="4941"/>
                    <a:pt x="3859" y="4937"/>
                    <a:pt x="3863" y="4937"/>
                  </a:cubicBezTo>
                  <a:cubicBezTo>
                    <a:pt x="3874" y="4937"/>
                    <a:pt x="3880" y="4956"/>
                    <a:pt x="3899" y="4975"/>
                  </a:cubicBezTo>
                  <a:cubicBezTo>
                    <a:pt x="3899" y="5002"/>
                    <a:pt x="3926" y="5002"/>
                    <a:pt x="3926" y="5002"/>
                  </a:cubicBezTo>
                  <a:cubicBezTo>
                    <a:pt x="3953" y="5002"/>
                    <a:pt x="4006" y="4868"/>
                    <a:pt x="4006" y="4841"/>
                  </a:cubicBezTo>
                  <a:cubicBezTo>
                    <a:pt x="3980" y="4841"/>
                    <a:pt x="3980" y="4787"/>
                    <a:pt x="3980" y="4760"/>
                  </a:cubicBezTo>
                  <a:cubicBezTo>
                    <a:pt x="3980" y="4709"/>
                    <a:pt x="3980" y="4690"/>
                    <a:pt x="3986" y="4690"/>
                  </a:cubicBezTo>
                  <a:cubicBezTo>
                    <a:pt x="3990" y="4690"/>
                    <a:pt x="3997" y="4697"/>
                    <a:pt x="4006" y="4707"/>
                  </a:cubicBezTo>
                  <a:cubicBezTo>
                    <a:pt x="4033" y="4733"/>
                    <a:pt x="4033" y="4760"/>
                    <a:pt x="4033" y="4787"/>
                  </a:cubicBezTo>
                  <a:cubicBezTo>
                    <a:pt x="4006" y="4814"/>
                    <a:pt x="4033" y="4814"/>
                    <a:pt x="4033" y="4841"/>
                  </a:cubicBezTo>
                  <a:cubicBezTo>
                    <a:pt x="4060" y="4868"/>
                    <a:pt x="4060" y="4895"/>
                    <a:pt x="4060" y="4895"/>
                  </a:cubicBezTo>
                  <a:cubicBezTo>
                    <a:pt x="4047" y="4922"/>
                    <a:pt x="4047" y="4935"/>
                    <a:pt x="4054" y="4935"/>
                  </a:cubicBezTo>
                  <a:cubicBezTo>
                    <a:pt x="4060" y="4935"/>
                    <a:pt x="4074" y="4922"/>
                    <a:pt x="4087" y="4895"/>
                  </a:cubicBezTo>
                  <a:cubicBezTo>
                    <a:pt x="4114" y="4868"/>
                    <a:pt x="4114" y="4841"/>
                    <a:pt x="4114" y="4814"/>
                  </a:cubicBezTo>
                  <a:cubicBezTo>
                    <a:pt x="4098" y="4783"/>
                    <a:pt x="4092" y="4770"/>
                    <a:pt x="4100" y="4770"/>
                  </a:cubicBezTo>
                  <a:cubicBezTo>
                    <a:pt x="4106" y="4770"/>
                    <a:pt x="4119" y="4776"/>
                    <a:pt x="4141" y="4787"/>
                  </a:cubicBezTo>
                  <a:cubicBezTo>
                    <a:pt x="4154" y="4801"/>
                    <a:pt x="4168" y="4807"/>
                    <a:pt x="4181" y="4807"/>
                  </a:cubicBezTo>
                  <a:cubicBezTo>
                    <a:pt x="4195" y="4807"/>
                    <a:pt x="4208" y="4801"/>
                    <a:pt x="4222" y="4787"/>
                  </a:cubicBezTo>
                  <a:cubicBezTo>
                    <a:pt x="4222" y="4787"/>
                    <a:pt x="4222" y="4760"/>
                    <a:pt x="4222" y="4733"/>
                  </a:cubicBezTo>
                  <a:cubicBezTo>
                    <a:pt x="4222" y="4733"/>
                    <a:pt x="4222" y="4733"/>
                    <a:pt x="4248" y="4707"/>
                  </a:cubicBezTo>
                  <a:cubicBezTo>
                    <a:pt x="4248" y="4707"/>
                    <a:pt x="4248" y="4680"/>
                    <a:pt x="4248" y="4680"/>
                  </a:cubicBezTo>
                  <a:cubicBezTo>
                    <a:pt x="4275" y="4653"/>
                    <a:pt x="4302" y="4626"/>
                    <a:pt x="4329" y="4572"/>
                  </a:cubicBezTo>
                  <a:cubicBezTo>
                    <a:pt x="4383" y="4545"/>
                    <a:pt x="4383" y="4545"/>
                    <a:pt x="4356" y="4518"/>
                  </a:cubicBezTo>
                  <a:cubicBezTo>
                    <a:pt x="4329" y="4491"/>
                    <a:pt x="4329" y="4491"/>
                    <a:pt x="4383" y="4465"/>
                  </a:cubicBezTo>
                  <a:cubicBezTo>
                    <a:pt x="4437" y="4438"/>
                    <a:pt x="4437" y="4438"/>
                    <a:pt x="4437" y="4411"/>
                  </a:cubicBezTo>
                  <a:cubicBezTo>
                    <a:pt x="4437" y="4397"/>
                    <a:pt x="4437" y="4391"/>
                    <a:pt x="4443" y="4391"/>
                  </a:cubicBezTo>
                  <a:cubicBezTo>
                    <a:pt x="4450" y="4391"/>
                    <a:pt x="4464" y="4397"/>
                    <a:pt x="4490" y="4411"/>
                  </a:cubicBezTo>
                  <a:cubicBezTo>
                    <a:pt x="4495" y="4416"/>
                    <a:pt x="4500" y="4418"/>
                    <a:pt x="4505" y="4418"/>
                  </a:cubicBezTo>
                  <a:cubicBezTo>
                    <a:pt x="4525" y="4418"/>
                    <a:pt x="4539" y="4374"/>
                    <a:pt x="4517" y="4330"/>
                  </a:cubicBezTo>
                  <a:cubicBezTo>
                    <a:pt x="4490" y="4303"/>
                    <a:pt x="4490" y="4276"/>
                    <a:pt x="4517" y="4276"/>
                  </a:cubicBezTo>
                  <a:cubicBezTo>
                    <a:pt x="4517" y="4276"/>
                    <a:pt x="4544" y="4249"/>
                    <a:pt x="4544" y="4223"/>
                  </a:cubicBezTo>
                  <a:cubicBezTo>
                    <a:pt x="4544" y="4196"/>
                    <a:pt x="4544" y="4196"/>
                    <a:pt x="4571" y="4196"/>
                  </a:cubicBezTo>
                  <a:cubicBezTo>
                    <a:pt x="4625" y="4196"/>
                    <a:pt x="4625" y="4196"/>
                    <a:pt x="4625" y="4169"/>
                  </a:cubicBezTo>
                  <a:cubicBezTo>
                    <a:pt x="4625" y="4142"/>
                    <a:pt x="4625" y="4142"/>
                    <a:pt x="4652" y="4142"/>
                  </a:cubicBezTo>
                  <a:cubicBezTo>
                    <a:pt x="4652" y="4142"/>
                    <a:pt x="4679" y="4115"/>
                    <a:pt x="4705" y="4115"/>
                  </a:cubicBezTo>
                  <a:cubicBezTo>
                    <a:pt x="4732" y="4088"/>
                    <a:pt x="4732" y="4061"/>
                    <a:pt x="4705" y="4061"/>
                  </a:cubicBezTo>
                  <a:cubicBezTo>
                    <a:pt x="4705" y="4034"/>
                    <a:pt x="4679" y="4034"/>
                    <a:pt x="4705" y="4008"/>
                  </a:cubicBezTo>
                  <a:cubicBezTo>
                    <a:pt x="4705" y="4008"/>
                    <a:pt x="4732" y="4008"/>
                    <a:pt x="4732" y="4034"/>
                  </a:cubicBezTo>
                  <a:cubicBezTo>
                    <a:pt x="4732" y="4048"/>
                    <a:pt x="4746" y="4055"/>
                    <a:pt x="4759" y="4055"/>
                  </a:cubicBezTo>
                  <a:cubicBezTo>
                    <a:pt x="4773" y="4055"/>
                    <a:pt x="4786" y="4048"/>
                    <a:pt x="4786" y="4034"/>
                  </a:cubicBezTo>
                  <a:cubicBezTo>
                    <a:pt x="4800" y="4021"/>
                    <a:pt x="4806" y="4014"/>
                    <a:pt x="4813" y="4014"/>
                  </a:cubicBezTo>
                  <a:cubicBezTo>
                    <a:pt x="4820" y="4014"/>
                    <a:pt x="4826" y="4021"/>
                    <a:pt x="4840" y="4034"/>
                  </a:cubicBezTo>
                  <a:lnTo>
                    <a:pt x="4894" y="4034"/>
                  </a:lnTo>
                  <a:cubicBezTo>
                    <a:pt x="4947" y="4008"/>
                    <a:pt x="4921" y="3981"/>
                    <a:pt x="4867" y="3981"/>
                  </a:cubicBezTo>
                  <a:cubicBezTo>
                    <a:pt x="4840" y="3981"/>
                    <a:pt x="4813" y="3954"/>
                    <a:pt x="4813" y="3954"/>
                  </a:cubicBezTo>
                  <a:cubicBezTo>
                    <a:pt x="4813" y="3927"/>
                    <a:pt x="4813" y="3900"/>
                    <a:pt x="4786" y="3900"/>
                  </a:cubicBezTo>
                  <a:cubicBezTo>
                    <a:pt x="4759" y="3900"/>
                    <a:pt x="4679" y="3846"/>
                    <a:pt x="4679" y="3819"/>
                  </a:cubicBezTo>
                  <a:cubicBezTo>
                    <a:pt x="4679" y="3811"/>
                    <a:pt x="4683" y="3808"/>
                    <a:pt x="4690" y="3808"/>
                  </a:cubicBezTo>
                  <a:close/>
                  <a:moveTo>
                    <a:pt x="5996" y="10111"/>
                  </a:moveTo>
                  <a:cubicBezTo>
                    <a:pt x="5996" y="10111"/>
                    <a:pt x="5969" y="10138"/>
                    <a:pt x="5969" y="10138"/>
                  </a:cubicBezTo>
                  <a:cubicBezTo>
                    <a:pt x="5969" y="10164"/>
                    <a:pt x="5996" y="10164"/>
                    <a:pt x="5996" y="10164"/>
                  </a:cubicBezTo>
                  <a:cubicBezTo>
                    <a:pt x="6023" y="10164"/>
                    <a:pt x="6023" y="10164"/>
                    <a:pt x="6023" y="10138"/>
                  </a:cubicBezTo>
                  <a:cubicBezTo>
                    <a:pt x="6023" y="10138"/>
                    <a:pt x="6023" y="10111"/>
                    <a:pt x="5996" y="10111"/>
                  </a:cubicBezTo>
                  <a:close/>
                  <a:moveTo>
                    <a:pt x="2395" y="8325"/>
                  </a:moveTo>
                  <a:cubicBezTo>
                    <a:pt x="2384" y="8325"/>
                    <a:pt x="2374" y="8328"/>
                    <a:pt x="2366" y="8336"/>
                  </a:cubicBezTo>
                  <a:cubicBezTo>
                    <a:pt x="2340" y="8363"/>
                    <a:pt x="2340" y="8363"/>
                    <a:pt x="2366" y="8444"/>
                  </a:cubicBezTo>
                  <a:cubicBezTo>
                    <a:pt x="2420" y="8605"/>
                    <a:pt x="2608" y="8847"/>
                    <a:pt x="2770" y="8901"/>
                  </a:cubicBezTo>
                  <a:cubicBezTo>
                    <a:pt x="2797" y="8928"/>
                    <a:pt x="2877" y="8955"/>
                    <a:pt x="2931" y="8955"/>
                  </a:cubicBezTo>
                  <a:cubicBezTo>
                    <a:pt x="3092" y="8981"/>
                    <a:pt x="3281" y="9116"/>
                    <a:pt x="3361" y="9250"/>
                  </a:cubicBezTo>
                  <a:cubicBezTo>
                    <a:pt x="3388" y="9304"/>
                    <a:pt x="3442" y="9412"/>
                    <a:pt x="3469" y="9492"/>
                  </a:cubicBezTo>
                  <a:cubicBezTo>
                    <a:pt x="3496" y="9600"/>
                    <a:pt x="3523" y="9707"/>
                    <a:pt x="3549" y="9734"/>
                  </a:cubicBezTo>
                  <a:cubicBezTo>
                    <a:pt x="3630" y="9922"/>
                    <a:pt x="3899" y="10084"/>
                    <a:pt x="4329" y="10191"/>
                  </a:cubicBezTo>
                  <a:cubicBezTo>
                    <a:pt x="4396" y="10205"/>
                    <a:pt x="4437" y="10211"/>
                    <a:pt x="4467" y="10211"/>
                  </a:cubicBezTo>
                  <a:cubicBezTo>
                    <a:pt x="4497" y="10211"/>
                    <a:pt x="4517" y="10205"/>
                    <a:pt x="4544" y="10191"/>
                  </a:cubicBezTo>
                  <a:cubicBezTo>
                    <a:pt x="4571" y="10138"/>
                    <a:pt x="4571" y="10138"/>
                    <a:pt x="4464" y="10003"/>
                  </a:cubicBezTo>
                  <a:cubicBezTo>
                    <a:pt x="4195" y="9680"/>
                    <a:pt x="3926" y="9197"/>
                    <a:pt x="3791" y="8820"/>
                  </a:cubicBezTo>
                  <a:cubicBezTo>
                    <a:pt x="3738" y="8686"/>
                    <a:pt x="3711" y="8632"/>
                    <a:pt x="3684" y="8632"/>
                  </a:cubicBezTo>
                  <a:cubicBezTo>
                    <a:pt x="3630" y="8632"/>
                    <a:pt x="3684" y="8820"/>
                    <a:pt x="3872" y="9197"/>
                  </a:cubicBezTo>
                  <a:cubicBezTo>
                    <a:pt x="4033" y="9492"/>
                    <a:pt x="4168" y="9707"/>
                    <a:pt x="4329" y="9949"/>
                  </a:cubicBezTo>
                  <a:cubicBezTo>
                    <a:pt x="4410" y="10057"/>
                    <a:pt x="4464" y="10138"/>
                    <a:pt x="4464" y="10138"/>
                  </a:cubicBezTo>
                  <a:cubicBezTo>
                    <a:pt x="4437" y="10138"/>
                    <a:pt x="4222" y="10057"/>
                    <a:pt x="4060" y="10003"/>
                  </a:cubicBezTo>
                  <a:cubicBezTo>
                    <a:pt x="3953" y="9949"/>
                    <a:pt x="3845" y="9869"/>
                    <a:pt x="3764" y="9815"/>
                  </a:cubicBezTo>
                  <a:cubicBezTo>
                    <a:pt x="3657" y="9707"/>
                    <a:pt x="3657" y="9680"/>
                    <a:pt x="3603" y="9519"/>
                  </a:cubicBezTo>
                  <a:cubicBezTo>
                    <a:pt x="3549" y="9412"/>
                    <a:pt x="3523" y="9277"/>
                    <a:pt x="3496" y="9250"/>
                  </a:cubicBezTo>
                  <a:cubicBezTo>
                    <a:pt x="3415" y="9062"/>
                    <a:pt x="3092" y="8847"/>
                    <a:pt x="2958" y="8847"/>
                  </a:cubicBezTo>
                  <a:cubicBezTo>
                    <a:pt x="2877" y="8847"/>
                    <a:pt x="2716" y="8766"/>
                    <a:pt x="2662" y="8713"/>
                  </a:cubicBezTo>
                  <a:cubicBezTo>
                    <a:pt x="2582" y="8632"/>
                    <a:pt x="2447" y="8417"/>
                    <a:pt x="2447" y="8363"/>
                  </a:cubicBezTo>
                  <a:cubicBezTo>
                    <a:pt x="2447" y="8344"/>
                    <a:pt x="2420" y="8325"/>
                    <a:pt x="2395" y="8325"/>
                  </a:cubicBezTo>
                  <a:close/>
                  <a:moveTo>
                    <a:pt x="6077" y="10191"/>
                  </a:moveTo>
                  <a:cubicBezTo>
                    <a:pt x="6077" y="10218"/>
                    <a:pt x="6077" y="10218"/>
                    <a:pt x="6077" y="10218"/>
                  </a:cubicBezTo>
                  <a:lnTo>
                    <a:pt x="6104" y="10218"/>
                  </a:lnTo>
                  <a:cubicBezTo>
                    <a:pt x="6104" y="10218"/>
                    <a:pt x="6104" y="10191"/>
                    <a:pt x="6077" y="10191"/>
                  </a:cubicBezTo>
                  <a:close/>
                  <a:moveTo>
                    <a:pt x="6104" y="10245"/>
                  </a:moveTo>
                  <a:cubicBezTo>
                    <a:pt x="6104" y="10245"/>
                    <a:pt x="6077" y="10245"/>
                    <a:pt x="6077" y="10272"/>
                  </a:cubicBezTo>
                  <a:lnTo>
                    <a:pt x="6130" y="10272"/>
                  </a:lnTo>
                  <a:cubicBezTo>
                    <a:pt x="6130" y="10245"/>
                    <a:pt x="6104" y="10245"/>
                    <a:pt x="6104" y="10245"/>
                  </a:cubicBezTo>
                  <a:close/>
                  <a:moveTo>
                    <a:pt x="5660" y="10252"/>
                  </a:moveTo>
                  <a:cubicBezTo>
                    <a:pt x="5653" y="10252"/>
                    <a:pt x="5647" y="10259"/>
                    <a:pt x="5647" y="10272"/>
                  </a:cubicBezTo>
                  <a:cubicBezTo>
                    <a:pt x="5647" y="10299"/>
                    <a:pt x="5647" y="10299"/>
                    <a:pt x="5647" y="10299"/>
                  </a:cubicBezTo>
                  <a:cubicBezTo>
                    <a:pt x="5673" y="10299"/>
                    <a:pt x="5673" y="10299"/>
                    <a:pt x="5673" y="10272"/>
                  </a:cubicBezTo>
                  <a:cubicBezTo>
                    <a:pt x="5673" y="10259"/>
                    <a:pt x="5667" y="10252"/>
                    <a:pt x="5660" y="10252"/>
                  </a:cubicBezTo>
                  <a:close/>
                  <a:moveTo>
                    <a:pt x="6050" y="10272"/>
                  </a:moveTo>
                  <a:cubicBezTo>
                    <a:pt x="6023" y="10272"/>
                    <a:pt x="6023" y="10299"/>
                    <a:pt x="6023" y="10299"/>
                  </a:cubicBezTo>
                  <a:cubicBezTo>
                    <a:pt x="6023" y="10326"/>
                    <a:pt x="6023" y="10326"/>
                    <a:pt x="6050" y="10326"/>
                  </a:cubicBezTo>
                  <a:cubicBezTo>
                    <a:pt x="6050" y="10326"/>
                    <a:pt x="6077" y="10326"/>
                    <a:pt x="6077" y="10299"/>
                  </a:cubicBezTo>
                  <a:cubicBezTo>
                    <a:pt x="6077" y="10299"/>
                    <a:pt x="6050" y="10272"/>
                    <a:pt x="6050" y="10272"/>
                  </a:cubicBezTo>
                  <a:close/>
                  <a:moveTo>
                    <a:pt x="6130" y="10299"/>
                  </a:moveTo>
                  <a:cubicBezTo>
                    <a:pt x="6130" y="10299"/>
                    <a:pt x="6130" y="10326"/>
                    <a:pt x="6104" y="10326"/>
                  </a:cubicBezTo>
                  <a:cubicBezTo>
                    <a:pt x="6104" y="10326"/>
                    <a:pt x="6104" y="10353"/>
                    <a:pt x="6130" y="10353"/>
                  </a:cubicBezTo>
                  <a:cubicBezTo>
                    <a:pt x="6130" y="10353"/>
                    <a:pt x="6157" y="10326"/>
                    <a:pt x="6157" y="10326"/>
                  </a:cubicBezTo>
                  <a:cubicBezTo>
                    <a:pt x="6157" y="10326"/>
                    <a:pt x="6130" y="10299"/>
                    <a:pt x="6130" y="10299"/>
                  </a:cubicBezTo>
                  <a:close/>
                  <a:moveTo>
                    <a:pt x="8965" y="9841"/>
                  </a:moveTo>
                  <a:cubicBezTo>
                    <a:pt x="8974" y="9841"/>
                    <a:pt x="9014" y="9875"/>
                    <a:pt x="9088" y="9949"/>
                  </a:cubicBezTo>
                  <a:cubicBezTo>
                    <a:pt x="9169" y="10030"/>
                    <a:pt x="9249" y="10164"/>
                    <a:pt x="9303" y="10245"/>
                  </a:cubicBezTo>
                  <a:cubicBezTo>
                    <a:pt x="9360" y="10359"/>
                    <a:pt x="9379" y="10420"/>
                    <a:pt x="9369" y="10420"/>
                  </a:cubicBezTo>
                  <a:cubicBezTo>
                    <a:pt x="9359" y="10420"/>
                    <a:pt x="9327" y="10373"/>
                    <a:pt x="9276" y="10272"/>
                  </a:cubicBezTo>
                  <a:cubicBezTo>
                    <a:pt x="9222" y="10191"/>
                    <a:pt x="9142" y="10057"/>
                    <a:pt x="9061" y="9976"/>
                  </a:cubicBezTo>
                  <a:cubicBezTo>
                    <a:pt x="8988" y="9889"/>
                    <a:pt x="8955" y="9841"/>
                    <a:pt x="8965" y="9841"/>
                  </a:cubicBezTo>
                  <a:close/>
                  <a:moveTo>
                    <a:pt x="4329" y="10380"/>
                  </a:moveTo>
                  <a:cubicBezTo>
                    <a:pt x="4356" y="10380"/>
                    <a:pt x="4356" y="10406"/>
                    <a:pt x="4329" y="10406"/>
                  </a:cubicBezTo>
                  <a:cubicBezTo>
                    <a:pt x="4289" y="10420"/>
                    <a:pt x="4262" y="10427"/>
                    <a:pt x="4252" y="10427"/>
                  </a:cubicBezTo>
                  <a:cubicBezTo>
                    <a:pt x="4242" y="10427"/>
                    <a:pt x="4248" y="10420"/>
                    <a:pt x="4275" y="10406"/>
                  </a:cubicBezTo>
                  <a:cubicBezTo>
                    <a:pt x="4275" y="10406"/>
                    <a:pt x="4302" y="10380"/>
                    <a:pt x="4329" y="10380"/>
                  </a:cubicBezTo>
                  <a:close/>
                  <a:moveTo>
                    <a:pt x="5727" y="9842"/>
                  </a:moveTo>
                  <a:cubicBezTo>
                    <a:pt x="5754" y="9842"/>
                    <a:pt x="5754" y="9896"/>
                    <a:pt x="5727" y="9949"/>
                  </a:cubicBezTo>
                  <a:cubicBezTo>
                    <a:pt x="5700" y="9949"/>
                    <a:pt x="5700" y="9976"/>
                    <a:pt x="5700" y="10003"/>
                  </a:cubicBezTo>
                  <a:cubicBezTo>
                    <a:pt x="5700" y="10057"/>
                    <a:pt x="5862" y="10164"/>
                    <a:pt x="5888" y="10164"/>
                  </a:cubicBezTo>
                  <a:cubicBezTo>
                    <a:pt x="5915" y="10138"/>
                    <a:pt x="5888" y="10138"/>
                    <a:pt x="5888" y="10111"/>
                  </a:cubicBezTo>
                  <a:cubicBezTo>
                    <a:pt x="5862" y="10111"/>
                    <a:pt x="5862" y="10084"/>
                    <a:pt x="5888" y="10084"/>
                  </a:cubicBezTo>
                  <a:cubicBezTo>
                    <a:pt x="5888" y="10057"/>
                    <a:pt x="5888" y="10057"/>
                    <a:pt x="5862" y="9976"/>
                  </a:cubicBezTo>
                  <a:cubicBezTo>
                    <a:pt x="5815" y="9929"/>
                    <a:pt x="5795" y="9901"/>
                    <a:pt x="5803" y="9901"/>
                  </a:cubicBezTo>
                  <a:cubicBezTo>
                    <a:pt x="5808" y="9901"/>
                    <a:pt x="5828" y="9916"/>
                    <a:pt x="5862" y="9949"/>
                  </a:cubicBezTo>
                  <a:cubicBezTo>
                    <a:pt x="5862" y="9976"/>
                    <a:pt x="5942" y="10003"/>
                    <a:pt x="5996" y="10030"/>
                  </a:cubicBezTo>
                  <a:cubicBezTo>
                    <a:pt x="6050" y="10057"/>
                    <a:pt x="6077" y="10084"/>
                    <a:pt x="6077" y="10111"/>
                  </a:cubicBezTo>
                  <a:lnTo>
                    <a:pt x="6104" y="10111"/>
                  </a:lnTo>
                  <a:cubicBezTo>
                    <a:pt x="6130" y="10111"/>
                    <a:pt x="6157" y="10164"/>
                    <a:pt x="6184" y="10218"/>
                  </a:cubicBezTo>
                  <a:lnTo>
                    <a:pt x="6211" y="10326"/>
                  </a:lnTo>
                  <a:lnTo>
                    <a:pt x="6157" y="10380"/>
                  </a:lnTo>
                  <a:cubicBezTo>
                    <a:pt x="6130" y="10406"/>
                    <a:pt x="6104" y="10433"/>
                    <a:pt x="6077" y="10433"/>
                  </a:cubicBezTo>
                  <a:cubicBezTo>
                    <a:pt x="6077" y="10433"/>
                    <a:pt x="6077" y="10433"/>
                    <a:pt x="6077" y="10460"/>
                  </a:cubicBezTo>
                  <a:cubicBezTo>
                    <a:pt x="6090" y="10487"/>
                    <a:pt x="6090" y="10500"/>
                    <a:pt x="6083" y="10500"/>
                  </a:cubicBezTo>
                  <a:cubicBezTo>
                    <a:pt x="6077" y="10500"/>
                    <a:pt x="6063" y="10487"/>
                    <a:pt x="6050" y="10460"/>
                  </a:cubicBezTo>
                  <a:cubicBezTo>
                    <a:pt x="6023" y="10433"/>
                    <a:pt x="6023" y="10406"/>
                    <a:pt x="5996" y="10406"/>
                  </a:cubicBezTo>
                  <a:cubicBezTo>
                    <a:pt x="5996" y="10406"/>
                    <a:pt x="5969" y="10353"/>
                    <a:pt x="5942" y="10326"/>
                  </a:cubicBezTo>
                  <a:cubicBezTo>
                    <a:pt x="5942" y="10272"/>
                    <a:pt x="5888" y="10218"/>
                    <a:pt x="5862" y="10218"/>
                  </a:cubicBezTo>
                  <a:cubicBezTo>
                    <a:pt x="5835" y="10191"/>
                    <a:pt x="5781" y="10138"/>
                    <a:pt x="5727" y="10111"/>
                  </a:cubicBezTo>
                  <a:cubicBezTo>
                    <a:pt x="5647" y="10030"/>
                    <a:pt x="5647" y="10003"/>
                    <a:pt x="5647" y="9949"/>
                  </a:cubicBezTo>
                  <a:cubicBezTo>
                    <a:pt x="5673" y="9896"/>
                    <a:pt x="5700" y="9842"/>
                    <a:pt x="5727" y="9842"/>
                  </a:cubicBezTo>
                  <a:close/>
                  <a:moveTo>
                    <a:pt x="9411" y="10514"/>
                  </a:moveTo>
                  <a:cubicBezTo>
                    <a:pt x="9411" y="10514"/>
                    <a:pt x="9411" y="10541"/>
                    <a:pt x="9437" y="10568"/>
                  </a:cubicBezTo>
                  <a:cubicBezTo>
                    <a:pt x="9437" y="10595"/>
                    <a:pt x="9437" y="10621"/>
                    <a:pt x="9437" y="10621"/>
                  </a:cubicBezTo>
                  <a:cubicBezTo>
                    <a:pt x="9411" y="10621"/>
                    <a:pt x="9411" y="10595"/>
                    <a:pt x="9411" y="10568"/>
                  </a:cubicBezTo>
                  <a:cubicBezTo>
                    <a:pt x="9411" y="10541"/>
                    <a:pt x="9384" y="10514"/>
                    <a:pt x="9411" y="10514"/>
                  </a:cubicBezTo>
                  <a:close/>
                  <a:moveTo>
                    <a:pt x="2316" y="8102"/>
                  </a:moveTo>
                  <a:cubicBezTo>
                    <a:pt x="2269" y="8102"/>
                    <a:pt x="2227" y="8109"/>
                    <a:pt x="2178" y="8121"/>
                  </a:cubicBezTo>
                  <a:cubicBezTo>
                    <a:pt x="1829" y="8175"/>
                    <a:pt x="1587" y="8524"/>
                    <a:pt x="1614" y="8981"/>
                  </a:cubicBezTo>
                  <a:cubicBezTo>
                    <a:pt x="1614" y="9089"/>
                    <a:pt x="1640" y="9223"/>
                    <a:pt x="1667" y="9304"/>
                  </a:cubicBezTo>
                  <a:cubicBezTo>
                    <a:pt x="1748" y="9519"/>
                    <a:pt x="1963" y="9788"/>
                    <a:pt x="2205" y="9976"/>
                  </a:cubicBezTo>
                  <a:cubicBezTo>
                    <a:pt x="2501" y="10218"/>
                    <a:pt x="2635" y="10380"/>
                    <a:pt x="2635" y="10595"/>
                  </a:cubicBezTo>
                  <a:cubicBezTo>
                    <a:pt x="2635" y="10648"/>
                    <a:pt x="2608" y="10729"/>
                    <a:pt x="2608" y="10756"/>
                  </a:cubicBezTo>
                  <a:cubicBezTo>
                    <a:pt x="2582" y="10783"/>
                    <a:pt x="2582" y="10810"/>
                    <a:pt x="2582" y="10810"/>
                  </a:cubicBezTo>
                  <a:cubicBezTo>
                    <a:pt x="2582" y="10821"/>
                    <a:pt x="2586" y="10827"/>
                    <a:pt x="2593" y="10827"/>
                  </a:cubicBezTo>
                  <a:cubicBezTo>
                    <a:pt x="2604" y="10827"/>
                    <a:pt x="2620" y="10814"/>
                    <a:pt x="2635" y="10783"/>
                  </a:cubicBezTo>
                  <a:cubicBezTo>
                    <a:pt x="2716" y="10702"/>
                    <a:pt x="2716" y="10595"/>
                    <a:pt x="2689" y="10433"/>
                  </a:cubicBezTo>
                  <a:cubicBezTo>
                    <a:pt x="2635" y="10245"/>
                    <a:pt x="2555" y="10138"/>
                    <a:pt x="2366" y="9949"/>
                  </a:cubicBezTo>
                  <a:cubicBezTo>
                    <a:pt x="1990" y="9627"/>
                    <a:pt x="1856" y="9465"/>
                    <a:pt x="1775" y="9223"/>
                  </a:cubicBezTo>
                  <a:cubicBezTo>
                    <a:pt x="1721" y="8981"/>
                    <a:pt x="1721" y="8820"/>
                    <a:pt x="1802" y="8605"/>
                  </a:cubicBezTo>
                  <a:cubicBezTo>
                    <a:pt x="1882" y="8444"/>
                    <a:pt x="1936" y="8363"/>
                    <a:pt x="2071" y="8282"/>
                  </a:cubicBezTo>
                  <a:cubicBezTo>
                    <a:pt x="2109" y="8263"/>
                    <a:pt x="2197" y="8254"/>
                    <a:pt x="2301" y="8254"/>
                  </a:cubicBezTo>
                  <a:cubicBezTo>
                    <a:pt x="2490" y="8254"/>
                    <a:pt x="2727" y="8284"/>
                    <a:pt x="2797" y="8336"/>
                  </a:cubicBezTo>
                  <a:cubicBezTo>
                    <a:pt x="2823" y="8363"/>
                    <a:pt x="2931" y="8417"/>
                    <a:pt x="3065" y="8444"/>
                  </a:cubicBezTo>
                  <a:cubicBezTo>
                    <a:pt x="3173" y="8471"/>
                    <a:pt x="3334" y="8524"/>
                    <a:pt x="3388" y="8551"/>
                  </a:cubicBezTo>
                  <a:cubicBezTo>
                    <a:pt x="3486" y="8591"/>
                    <a:pt x="3585" y="8616"/>
                    <a:pt x="3631" y="8616"/>
                  </a:cubicBezTo>
                  <a:cubicBezTo>
                    <a:pt x="3647" y="8616"/>
                    <a:pt x="3657" y="8612"/>
                    <a:pt x="3657" y="8605"/>
                  </a:cubicBezTo>
                  <a:cubicBezTo>
                    <a:pt x="3684" y="8605"/>
                    <a:pt x="3657" y="8578"/>
                    <a:pt x="3657" y="8578"/>
                  </a:cubicBezTo>
                  <a:cubicBezTo>
                    <a:pt x="3630" y="8578"/>
                    <a:pt x="3630" y="8551"/>
                    <a:pt x="3630" y="8524"/>
                  </a:cubicBezTo>
                  <a:cubicBezTo>
                    <a:pt x="3630" y="8497"/>
                    <a:pt x="3630" y="8471"/>
                    <a:pt x="3603" y="8471"/>
                  </a:cubicBezTo>
                  <a:cubicBezTo>
                    <a:pt x="3576" y="8471"/>
                    <a:pt x="3442" y="8444"/>
                    <a:pt x="3307" y="8390"/>
                  </a:cubicBezTo>
                  <a:cubicBezTo>
                    <a:pt x="2682" y="8182"/>
                    <a:pt x="2477" y="8102"/>
                    <a:pt x="2316" y="8102"/>
                  </a:cubicBezTo>
                  <a:close/>
                  <a:moveTo>
                    <a:pt x="5270" y="9949"/>
                  </a:moveTo>
                  <a:cubicBezTo>
                    <a:pt x="5297" y="9949"/>
                    <a:pt x="5324" y="9949"/>
                    <a:pt x="5324" y="9976"/>
                  </a:cubicBezTo>
                  <a:cubicBezTo>
                    <a:pt x="5351" y="10003"/>
                    <a:pt x="5378" y="10057"/>
                    <a:pt x="5431" y="10111"/>
                  </a:cubicBezTo>
                  <a:cubicBezTo>
                    <a:pt x="5512" y="10218"/>
                    <a:pt x="5512" y="10245"/>
                    <a:pt x="5485" y="10272"/>
                  </a:cubicBezTo>
                  <a:cubicBezTo>
                    <a:pt x="5431" y="10326"/>
                    <a:pt x="5431" y="10433"/>
                    <a:pt x="5458" y="10433"/>
                  </a:cubicBezTo>
                  <a:cubicBezTo>
                    <a:pt x="5458" y="10433"/>
                    <a:pt x="5485" y="10406"/>
                    <a:pt x="5512" y="10380"/>
                  </a:cubicBezTo>
                  <a:cubicBezTo>
                    <a:pt x="5512" y="10326"/>
                    <a:pt x="5539" y="10299"/>
                    <a:pt x="5566" y="10299"/>
                  </a:cubicBezTo>
                  <a:cubicBezTo>
                    <a:pt x="5566" y="10299"/>
                    <a:pt x="5593" y="10353"/>
                    <a:pt x="5620" y="10406"/>
                  </a:cubicBezTo>
                  <a:cubicBezTo>
                    <a:pt x="5647" y="10487"/>
                    <a:pt x="5673" y="10541"/>
                    <a:pt x="5700" y="10541"/>
                  </a:cubicBezTo>
                  <a:cubicBezTo>
                    <a:pt x="5727" y="10541"/>
                    <a:pt x="5727" y="10487"/>
                    <a:pt x="5647" y="10353"/>
                  </a:cubicBezTo>
                  <a:cubicBezTo>
                    <a:pt x="5566" y="10218"/>
                    <a:pt x="5566" y="10218"/>
                    <a:pt x="5620" y="10191"/>
                  </a:cubicBezTo>
                  <a:cubicBezTo>
                    <a:pt x="5629" y="10181"/>
                    <a:pt x="5636" y="10175"/>
                    <a:pt x="5642" y="10175"/>
                  </a:cubicBezTo>
                  <a:cubicBezTo>
                    <a:pt x="5654" y="10175"/>
                    <a:pt x="5666" y="10194"/>
                    <a:pt x="5700" y="10245"/>
                  </a:cubicBezTo>
                  <a:cubicBezTo>
                    <a:pt x="5754" y="10353"/>
                    <a:pt x="5808" y="10514"/>
                    <a:pt x="5808" y="10568"/>
                  </a:cubicBezTo>
                  <a:lnTo>
                    <a:pt x="5781" y="10568"/>
                  </a:lnTo>
                  <a:cubicBezTo>
                    <a:pt x="5700" y="10568"/>
                    <a:pt x="5673" y="10621"/>
                    <a:pt x="5700" y="10702"/>
                  </a:cubicBezTo>
                  <a:cubicBezTo>
                    <a:pt x="5700" y="10729"/>
                    <a:pt x="5700" y="10729"/>
                    <a:pt x="5700" y="10756"/>
                  </a:cubicBezTo>
                  <a:cubicBezTo>
                    <a:pt x="5673" y="10756"/>
                    <a:pt x="5673" y="10783"/>
                    <a:pt x="5673" y="10783"/>
                  </a:cubicBezTo>
                  <a:cubicBezTo>
                    <a:pt x="5673" y="10843"/>
                    <a:pt x="5658" y="10874"/>
                    <a:pt x="5628" y="10874"/>
                  </a:cubicBezTo>
                  <a:cubicBezTo>
                    <a:pt x="5618" y="10874"/>
                    <a:pt x="5606" y="10870"/>
                    <a:pt x="5593" y="10863"/>
                  </a:cubicBezTo>
                  <a:cubicBezTo>
                    <a:pt x="5539" y="10837"/>
                    <a:pt x="5539" y="10783"/>
                    <a:pt x="5593" y="10729"/>
                  </a:cubicBezTo>
                  <a:cubicBezTo>
                    <a:pt x="5647" y="10702"/>
                    <a:pt x="5647" y="10675"/>
                    <a:pt x="5593" y="10621"/>
                  </a:cubicBezTo>
                  <a:cubicBezTo>
                    <a:pt x="5593" y="10621"/>
                    <a:pt x="5593" y="10595"/>
                    <a:pt x="5593" y="10541"/>
                  </a:cubicBezTo>
                  <a:cubicBezTo>
                    <a:pt x="5620" y="10514"/>
                    <a:pt x="5620" y="10487"/>
                    <a:pt x="5620" y="10487"/>
                  </a:cubicBezTo>
                  <a:cubicBezTo>
                    <a:pt x="5613" y="10480"/>
                    <a:pt x="5606" y="10477"/>
                    <a:pt x="5600" y="10477"/>
                  </a:cubicBezTo>
                  <a:cubicBezTo>
                    <a:pt x="5581" y="10477"/>
                    <a:pt x="5566" y="10507"/>
                    <a:pt x="5566" y="10568"/>
                  </a:cubicBezTo>
                  <a:cubicBezTo>
                    <a:pt x="5566" y="10595"/>
                    <a:pt x="5512" y="10621"/>
                    <a:pt x="5485" y="10621"/>
                  </a:cubicBezTo>
                  <a:cubicBezTo>
                    <a:pt x="5485" y="10621"/>
                    <a:pt x="5485" y="10595"/>
                    <a:pt x="5485" y="10568"/>
                  </a:cubicBezTo>
                  <a:cubicBezTo>
                    <a:pt x="5485" y="10516"/>
                    <a:pt x="5463" y="10486"/>
                    <a:pt x="5440" y="10486"/>
                  </a:cubicBezTo>
                  <a:cubicBezTo>
                    <a:pt x="5427" y="10486"/>
                    <a:pt x="5414" y="10495"/>
                    <a:pt x="5405" y="10514"/>
                  </a:cubicBezTo>
                  <a:cubicBezTo>
                    <a:pt x="5378" y="10568"/>
                    <a:pt x="5405" y="10675"/>
                    <a:pt x="5431" y="10675"/>
                  </a:cubicBezTo>
                  <a:cubicBezTo>
                    <a:pt x="5458" y="10675"/>
                    <a:pt x="5458" y="10702"/>
                    <a:pt x="5458" y="10729"/>
                  </a:cubicBezTo>
                  <a:cubicBezTo>
                    <a:pt x="5458" y="10783"/>
                    <a:pt x="5458" y="10810"/>
                    <a:pt x="5485" y="10837"/>
                  </a:cubicBezTo>
                  <a:cubicBezTo>
                    <a:pt x="5496" y="10857"/>
                    <a:pt x="5498" y="10870"/>
                    <a:pt x="5483" y="10870"/>
                  </a:cubicBezTo>
                  <a:cubicBezTo>
                    <a:pt x="5459" y="10870"/>
                    <a:pt x="5391" y="10838"/>
                    <a:pt x="5243" y="10756"/>
                  </a:cubicBezTo>
                  <a:cubicBezTo>
                    <a:pt x="5216" y="10729"/>
                    <a:pt x="5163" y="10675"/>
                    <a:pt x="5082" y="10514"/>
                  </a:cubicBezTo>
                  <a:cubicBezTo>
                    <a:pt x="4974" y="10299"/>
                    <a:pt x="4974" y="10272"/>
                    <a:pt x="4921" y="10272"/>
                  </a:cubicBezTo>
                  <a:lnTo>
                    <a:pt x="4867" y="10272"/>
                  </a:lnTo>
                  <a:cubicBezTo>
                    <a:pt x="4867" y="10272"/>
                    <a:pt x="5216" y="10003"/>
                    <a:pt x="5270" y="9949"/>
                  </a:cubicBezTo>
                  <a:close/>
                  <a:moveTo>
                    <a:pt x="7744" y="10729"/>
                  </a:moveTo>
                  <a:lnTo>
                    <a:pt x="7771" y="10783"/>
                  </a:lnTo>
                  <a:cubicBezTo>
                    <a:pt x="7797" y="10810"/>
                    <a:pt x="7824" y="10837"/>
                    <a:pt x="7824" y="10863"/>
                  </a:cubicBezTo>
                  <a:cubicBezTo>
                    <a:pt x="7824" y="10871"/>
                    <a:pt x="7822" y="10874"/>
                    <a:pt x="7819" y="10874"/>
                  </a:cubicBezTo>
                  <a:cubicBezTo>
                    <a:pt x="7810" y="10874"/>
                    <a:pt x="7790" y="10849"/>
                    <a:pt x="7771" y="10810"/>
                  </a:cubicBezTo>
                  <a:lnTo>
                    <a:pt x="7744" y="10729"/>
                  </a:lnTo>
                  <a:close/>
                  <a:moveTo>
                    <a:pt x="6157" y="10729"/>
                  </a:moveTo>
                  <a:cubicBezTo>
                    <a:pt x="6157" y="10743"/>
                    <a:pt x="6157" y="10760"/>
                    <a:pt x="6157" y="10783"/>
                  </a:cubicBezTo>
                  <a:cubicBezTo>
                    <a:pt x="6157" y="10837"/>
                    <a:pt x="6157" y="10890"/>
                    <a:pt x="6157" y="10890"/>
                  </a:cubicBezTo>
                  <a:cubicBezTo>
                    <a:pt x="6130" y="10890"/>
                    <a:pt x="6130" y="10783"/>
                    <a:pt x="6157" y="10729"/>
                  </a:cubicBezTo>
                  <a:close/>
                  <a:moveTo>
                    <a:pt x="4813" y="10890"/>
                  </a:moveTo>
                  <a:cubicBezTo>
                    <a:pt x="4806" y="10898"/>
                    <a:pt x="4796" y="10907"/>
                    <a:pt x="4786" y="10917"/>
                  </a:cubicBezTo>
                  <a:cubicBezTo>
                    <a:pt x="4759" y="10944"/>
                    <a:pt x="4732" y="10971"/>
                    <a:pt x="4732" y="10998"/>
                  </a:cubicBezTo>
                  <a:cubicBezTo>
                    <a:pt x="4714" y="10998"/>
                    <a:pt x="4708" y="11010"/>
                    <a:pt x="4706" y="11010"/>
                  </a:cubicBezTo>
                  <a:cubicBezTo>
                    <a:pt x="4705" y="11010"/>
                    <a:pt x="4705" y="11007"/>
                    <a:pt x="4705" y="10998"/>
                  </a:cubicBezTo>
                  <a:cubicBezTo>
                    <a:pt x="4705" y="10971"/>
                    <a:pt x="4759" y="10917"/>
                    <a:pt x="4813" y="10890"/>
                  </a:cubicBezTo>
                  <a:close/>
                  <a:moveTo>
                    <a:pt x="4682" y="11038"/>
                  </a:moveTo>
                  <a:cubicBezTo>
                    <a:pt x="4685" y="11038"/>
                    <a:pt x="4692" y="11052"/>
                    <a:pt x="4705" y="11079"/>
                  </a:cubicBezTo>
                  <a:cubicBezTo>
                    <a:pt x="4705" y="11132"/>
                    <a:pt x="4759" y="11159"/>
                    <a:pt x="4786" y="11186"/>
                  </a:cubicBezTo>
                  <a:cubicBezTo>
                    <a:pt x="4813" y="11213"/>
                    <a:pt x="4813" y="11213"/>
                    <a:pt x="4813" y="11213"/>
                  </a:cubicBezTo>
                  <a:cubicBezTo>
                    <a:pt x="4759" y="11213"/>
                    <a:pt x="4679" y="11132"/>
                    <a:pt x="4679" y="11079"/>
                  </a:cubicBezTo>
                  <a:cubicBezTo>
                    <a:pt x="4679" y="11052"/>
                    <a:pt x="4679" y="11038"/>
                    <a:pt x="4682" y="11038"/>
                  </a:cubicBezTo>
                  <a:close/>
                  <a:moveTo>
                    <a:pt x="4873" y="10804"/>
                  </a:moveTo>
                  <a:cubicBezTo>
                    <a:pt x="4835" y="10804"/>
                    <a:pt x="4796" y="10814"/>
                    <a:pt x="4759" y="10837"/>
                  </a:cubicBezTo>
                  <a:cubicBezTo>
                    <a:pt x="4598" y="10944"/>
                    <a:pt x="4598" y="11186"/>
                    <a:pt x="4759" y="11267"/>
                  </a:cubicBezTo>
                  <a:cubicBezTo>
                    <a:pt x="4793" y="11278"/>
                    <a:pt x="4826" y="11284"/>
                    <a:pt x="4861" y="11284"/>
                  </a:cubicBezTo>
                  <a:cubicBezTo>
                    <a:pt x="4911" y="11284"/>
                    <a:pt x="4965" y="11271"/>
                    <a:pt x="5028" y="11240"/>
                  </a:cubicBezTo>
                  <a:cubicBezTo>
                    <a:pt x="5136" y="11213"/>
                    <a:pt x="5136" y="11213"/>
                    <a:pt x="5136" y="11159"/>
                  </a:cubicBezTo>
                  <a:cubicBezTo>
                    <a:pt x="5136" y="11132"/>
                    <a:pt x="5136" y="11105"/>
                    <a:pt x="5136" y="11105"/>
                  </a:cubicBezTo>
                  <a:cubicBezTo>
                    <a:pt x="5136" y="11105"/>
                    <a:pt x="5082" y="11105"/>
                    <a:pt x="5028" y="11132"/>
                  </a:cubicBezTo>
                  <a:cubicBezTo>
                    <a:pt x="4977" y="11152"/>
                    <a:pt x="4930" y="11160"/>
                    <a:pt x="4890" y="11160"/>
                  </a:cubicBezTo>
                  <a:cubicBezTo>
                    <a:pt x="4764" y="11160"/>
                    <a:pt x="4711" y="11073"/>
                    <a:pt x="4813" y="10971"/>
                  </a:cubicBezTo>
                  <a:cubicBezTo>
                    <a:pt x="4835" y="10949"/>
                    <a:pt x="4858" y="10936"/>
                    <a:pt x="4880" y="10936"/>
                  </a:cubicBezTo>
                  <a:cubicBezTo>
                    <a:pt x="4911" y="10936"/>
                    <a:pt x="4943" y="10962"/>
                    <a:pt x="4974" y="11025"/>
                  </a:cubicBezTo>
                  <a:cubicBezTo>
                    <a:pt x="4994" y="11064"/>
                    <a:pt x="4999" y="11089"/>
                    <a:pt x="5022" y="11089"/>
                  </a:cubicBezTo>
                  <a:cubicBezTo>
                    <a:pt x="5030" y="11089"/>
                    <a:pt x="5041" y="11086"/>
                    <a:pt x="5055" y="11079"/>
                  </a:cubicBezTo>
                  <a:cubicBezTo>
                    <a:pt x="5082" y="11052"/>
                    <a:pt x="5082" y="11052"/>
                    <a:pt x="5082" y="10971"/>
                  </a:cubicBezTo>
                  <a:cubicBezTo>
                    <a:pt x="5062" y="10874"/>
                    <a:pt x="4972" y="10804"/>
                    <a:pt x="4873" y="10804"/>
                  </a:cubicBezTo>
                  <a:close/>
                  <a:moveTo>
                    <a:pt x="3858" y="11073"/>
                  </a:moveTo>
                  <a:cubicBezTo>
                    <a:pt x="3862" y="11073"/>
                    <a:pt x="3849" y="11121"/>
                    <a:pt x="3818" y="11213"/>
                  </a:cubicBezTo>
                  <a:cubicBezTo>
                    <a:pt x="3791" y="11267"/>
                    <a:pt x="3764" y="11294"/>
                    <a:pt x="3764" y="11321"/>
                  </a:cubicBezTo>
                  <a:cubicBezTo>
                    <a:pt x="3738" y="11321"/>
                    <a:pt x="3738" y="11321"/>
                    <a:pt x="3818" y="11159"/>
                  </a:cubicBezTo>
                  <a:cubicBezTo>
                    <a:pt x="3842" y="11101"/>
                    <a:pt x="3855" y="11073"/>
                    <a:pt x="3858" y="11073"/>
                  </a:cubicBezTo>
                  <a:close/>
                  <a:moveTo>
                    <a:pt x="9518" y="11267"/>
                  </a:moveTo>
                  <a:cubicBezTo>
                    <a:pt x="9491" y="11267"/>
                    <a:pt x="9491" y="11294"/>
                    <a:pt x="9491" y="11294"/>
                  </a:cubicBezTo>
                  <a:cubicBezTo>
                    <a:pt x="9491" y="11321"/>
                    <a:pt x="9491" y="11321"/>
                    <a:pt x="9518" y="11321"/>
                  </a:cubicBezTo>
                  <a:cubicBezTo>
                    <a:pt x="9518" y="11321"/>
                    <a:pt x="9545" y="11321"/>
                    <a:pt x="9545" y="11294"/>
                  </a:cubicBezTo>
                  <a:cubicBezTo>
                    <a:pt x="9545" y="11294"/>
                    <a:pt x="9518" y="11267"/>
                    <a:pt x="9518" y="11267"/>
                  </a:cubicBezTo>
                  <a:close/>
                  <a:moveTo>
                    <a:pt x="6292" y="11347"/>
                  </a:moveTo>
                  <a:cubicBezTo>
                    <a:pt x="6292" y="11347"/>
                    <a:pt x="6319" y="11347"/>
                    <a:pt x="6319" y="11374"/>
                  </a:cubicBezTo>
                  <a:cubicBezTo>
                    <a:pt x="6292" y="11347"/>
                    <a:pt x="6292" y="11347"/>
                    <a:pt x="6292" y="11347"/>
                  </a:cubicBezTo>
                  <a:close/>
                  <a:moveTo>
                    <a:pt x="6319" y="11374"/>
                  </a:moveTo>
                  <a:cubicBezTo>
                    <a:pt x="6346" y="11401"/>
                    <a:pt x="6346" y="11428"/>
                    <a:pt x="6346" y="11428"/>
                  </a:cubicBezTo>
                  <a:cubicBezTo>
                    <a:pt x="6346" y="11428"/>
                    <a:pt x="6319" y="11401"/>
                    <a:pt x="6319" y="11374"/>
                  </a:cubicBezTo>
                  <a:close/>
                  <a:moveTo>
                    <a:pt x="3738" y="11347"/>
                  </a:moveTo>
                  <a:lnTo>
                    <a:pt x="3684" y="11374"/>
                  </a:lnTo>
                  <a:cubicBezTo>
                    <a:pt x="3630" y="11455"/>
                    <a:pt x="3549" y="11482"/>
                    <a:pt x="3361" y="11536"/>
                  </a:cubicBezTo>
                  <a:cubicBezTo>
                    <a:pt x="3254" y="11589"/>
                    <a:pt x="3173" y="11616"/>
                    <a:pt x="3065" y="11697"/>
                  </a:cubicBezTo>
                  <a:lnTo>
                    <a:pt x="2958" y="11778"/>
                  </a:lnTo>
                  <a:lnTo>
                    <a:pt x="3039" y="11670"/>
                  </a:lnTo>
                  <a:cubicBezTo>
                    <a:pt x="3146" y="11562"/>
                    <a:pt x="3200" y="11536"/>
                    <a:pt x="3496" y="11455"/>
                  </a:cubicBezTo>
                  <a:cubicBezTo>
                    <a:pt x="3549" y="11428"/>
                    <a:pt x="3630" y="11401"/>
                    <a:pt x="3657" y="11374"/>
                  </a:cubicBezTo>
                  <a:lnTo>
                    <a:pt x="3738" y="11347"/>
                  </a:lnTo>
                  <a:close/>
                  <a:moveTo>
                    <a:pt x="5189" y="11507"/>
                  </a:moveTo>
                  <a:cubicBezTo>
                    <a:pt x="5189" y="11507"/>
                    <a:pt x="5189" y="11507"/>
                    <a:pt x="5189" y="11509"/>
                  </a:cubicBezTo>
                  <a:cubicBezTo>
                    <a:pt x="5216" y="11536"/>
                    <a:pt x="5189" y="11589"/>
                    <a:pt x="5163" y="11670"/>
                  </a:cubicBezTo>
                  <a:cubicBezTo>
                    <a:pt x="5140" y="11736"/>
                    <a:pt x="5118" y="11785"/>
                    <a:pt x="5111" y="11785"/>
                  </a:cubicBezTo>
                  <a:cubicBezTo>
                    <a:pt x="5110" y="11785"/>
                    <a:pt x="5109" y="11782"/>
                    <a:pt x="5109" y="11778"/>
                  </a:cubicBezTo>
                  <a:cubicBezTo>
                    <a:pt x="5109" y="11727"/>
                    <a:pt x="5181" y="11507"/>
                    <a:pt x="5189" y="11507"/>
                  </a:cubicBezTo>
                  <a:close/>
                  <a:moveTo>
                    <a:pt x="8066" y="11778"/>
                  </a:moveTo>
                  <a:cubicBezTo>
                    <a:pt x="8093" y="11804"/>
                    <a:pt x="8093" y="11831"/>
                    <a:pt x="8066" y="11831"/>
                  </a:cubicBezTo>
                  <a:cubicBezTo>
                    <a:pt x="8066" y="11831"/>
                    <a:pt x="8066" y="11831"/>
                    <a:pt x="8066" y="11804"/>
                  </a:cubicBezTo>
                  <a:cubicBezTo>
                    <a:pt x="8066" y="11778"/>
                    <a:pt x="8066" y="11778"/>
                    <a:pt x="8066" y="11778"/>
                  </a:cubicBezTo>
                  <a:close/>
                  <a:moveTo>
                    <a:pt x="6507" y="11804"/>
                  </a:moveTo>
                  <a:cubicBezTo>
                    <a:pt x="6507" y="11831"/>
                    <a:pt x="6534" y="11858"/>
                    <a:pt x="6534" y="11912"/>
                  </a:cubicBezTo>
                  <a:cubicBezTo>
                    <a:pt x="6549" y="11972"/>
                    <a:pt x="6547" y="12007"/>
                    <a:pt x="6542" y="12007"/>
                  </a:cubicBezTo>
                  <a:cubicBezTo>
                    <a:pt x="6539" y="12007"/>
                    <a:pt x="6534" y="11986"/>
                    <a:pt x="6534" y="11939"/>
                  </a:cubicBezTo>
                  <a:cubicBezTo>
                    <a:pt x="6507" y="11912"/>
                    <a:pt x="6507" y="11858"/>
                    <a:pt x="6507" y="11831"/>
                  </a:cubicBezTo>
                  <a:cubicBezTo>
                    <a:pt x="6480" y="11804"/>
                    <a:pt x="6480" y="11804"/>
                    <a:pt x="6507" y="11804"/>
                  </a:cubicBezTo>
                  <a:close/>
                  <a:moveTo>
                    <a:pt x="6547" y="12087"/>
                  </a:moveTo>
                  <a:cubicBezTo>
                    <a:pt x="6554" y="12087"/>
                    <a:pt x="6561" y="12100"/>
                    <a:pt x="6561" y="12127"/>
                  </a:cubicBezTo>
                  <a:cubicBezTo>
                    <a:pt x="6561" y="12181"/>
                    <a:pt x="6534" y="12235"/>
                    <a:pt x="6534" y="12262"/>
                  </a:cubicBezTo>
                  <a:lnTo>
                    <a:pt x="6507" y="12342"/>
                  </a:lnTo>
                  <a:lnTo>
                    <a:pt x="6507" y="12262"/>
                  </a:lnTo>
                  <a:cubicBezTo>
                    <a:pt x="6507" y="12208"/>
                    <a:pt x="6534" y="12154"/>
                    <a:pt x="6534" y="12127"/>
                  </a:cubicBezTo>
                  <a:cubicBezTo>
                    <a:pt x="6534" y="12100"/>
                    <a:pt x="6540" y="12087"/>
                    <a:pt x="6547" y="12087"/>
                  </a:cubicBezTo>
                  <a:close/>
                  <a:moveTo>
                    <a:pt x="5028" y="12073"/>
                  </a:moveTo>
                  <a:cubicBezTo>
                    <a:pt x="5028" y="12094"/>
                    <a:pt x="5028" y="12120"/>
                    <a:pt x="5028" y="12154"/>
                  </a:cubicBezTo>
                  <a:cubicBezTo>
                    <a:pt x="5055" y="12288"/>
                    <a:pt x="5055" y="12369"/>
                    <a:pt x="5109" y="12504"/>
                  </a:cubicBezTo>
                  <a:cubicBezTo>
                    <a:pt x="5136" y="12584"/>
                    <a:pt x="5163" y="12692"/>
                    <a:pt x="5163" y="12692"/>
                  </a:cubicBezTo>
                  <a:cubicBezTo>
                    <a:pt x="5163" y="12697"/>
                    <a:pt x="5161" y="12701"/>
                    <a:pt x="5159" y="12701"/>
                  </a:cubicBezTo>
                  <a:cubicBezTo>
                    <a:pt x="5150" y="12701"/>
                    <a:pt x="5124" y="12657"/>
                    <a:pt x="5082" y="12530"/>
                  </a:cubicBezTo>
                  <a:cubicBezTo>
                    <a:pt x="5028" y="12369"/>
                    <a:pt x="5001" y="12181"/>
                    <a:pt x="5028" y="12073"/>
                  </a:cubicBezTo>
                  <a:close/>
                  <a:moveTo>
                    <a:pt x="6908" y="8993"/>
                  </a:moveTo>
                  <a:cubicBezTo>
                    <a:pt x="6898" y="8993"/>
                    <a:pt x="6892" y="8999"/>
                    <a:pt x="6883" y="9008"/>
                  </a:cubicBezTo>
                  <a:cubicBezTo>
                    <a:pt x="6829" y="9035"/>
                    <a:pt x="6829" y="9035"/>
                    <a:pt x="6910" y="9116"/>
                  </a:cubicBezTo>
                  <a:cubicBezTo>
                    <a:pt x="7125" y="9277"/>
                    <a:pt x="7233" y="9385"/>
                    <a:pt x="7287" y="9519"/>
                  </a:cubicBezTo>
                  <a:cubicBezTo>
                    <a:pt x="7340" y="9654"/>
                    <a:pt x="7421" y="9896"/>
                    <a:pt x="7421" y="10030"/>
                  </a:cubicBezTo>
                  <a:cubicBezTo>
                    <a:pt x="7421" y="10084"/>
                    <a:pt x="7421" y="10084"/>
                    <a:pt x="7448" y="10084"/>
                  </a:cubicBezTo>
                  <a:cubicBezTo>
                    <a:pt x="7502" y="10084"/>
                    <a:pt x="7502" y="10084"/>
                    <a:pt x="7502" y="10164"/>
                  </a:cubicBezTo>
                  <a:cubicBezTo>
                    <a:pt x="7487" y="10209"/>
                    <a:pt x="7480" y="10229"/>
                    <a:pt x="7477" y="10229"/>
                  </a:cubicBezTo>
                  <a:cubicBezTo>
                    <a:pt x="7475" y="10229"/>
                    <a:pt x="7475" y="10215"/>
                    <a:pt x="7475" y="10191"/>
                  </a:cubicBezTo>
                  <a:cubicBezTo>
                    <a:pt x="7454" y="10159"/>
                    <a:pt x="7437" y="10144"/>
                    <a:pt x="7425" y="10144"/>
                  </a:cubicBezTo>
                  <a:cubicBezTo>
                    <a:pt x="7408" y="10144"/>
                    <a:pt x="7405" y="10180"/>
                    <a:pt x="7421" y="10245"/>
                  </a:cubicBezTo>
                  <a:cubicBezTo>
                    <a:pt x="7421" y="10353"/>
                    <a:pt x="7502" y="10514"/>
                    <a:pt x="7636" y="10675"/>
                  </a:cubicBezTo>
                  <a:cubicBezTo>
                    <a:pt x="7744" y="10863"/>
                    <a:pt x="7771" y="10917"/>
                    <a:pt x="7771" y="11025"/>
                  </a:cubicBezTo>
                  <a:cubicBezTo>
                    <a:pt x="7771" y="11240"/>
                    <a:pt x="7824" y="11374"/>
                    <a:pt x="7905" y="11589"/>
                  </a:cubicBezTo>
                  <a:cubicBezTo>
                    <a:pt x="8039" y="11858"/>
                    <a:pt x="8093" y="12020"/>
                    <a:pt x="8093" y="12342"/>
                  </a:cubicBezTo>
                  <a:cubicBezTo>
                    <a:pt x="8093" y="12504"/>
                    <a:pt x="8093" y="12665"/>
                    <a:pt x="8093" y="12719"/>
                  </a:cubicBezTo>
                  <a:cubicBezTo>
                    <a:pt x="8093" y="12779"/>
                    <a:pt x="8108" y="12809"/>
                    <a:pt x="8116" y="12809"/>
                  </a:cubicBezTo>
                  <a:cubicBezTo>
                    <a:pt x="8118" y="12809"/>
                    <a:pt x="8120" y="12806"/>
                    <a:pt x="8120" y="12799"/>
                  </a:cubicBezTo>
                  <a:cubicBezTo>
                    <a:pt x="8147" y="12745"/>
                    <a:pt x="8201" y="12288"/>
                    <a:pt x="8174" y="12100"/>
                  </a:cubicBezTo>
                  <a:cubicBezTo>
                    <a:pt x="8174" y="11858"/>
                    <a:pt x="8120" y="11751"/>
                    <a:pt x="8012" y="11536"/>
                  </a:cubicBezTo>
                  <a:cubicBezTo>
                    <a:pt x="7905" y="11347"/>
                    <a:pt x="7905" y="11347"/>
                    <a:pt x="7905" y="11105"/>
                  </a:cubicBezTo>
                  <a:cubicBezTo>
                    <a:pt x="7878" y="10863"/>
                    <a:pt x="7878" y="10810"/>
                    <a:pt x="7717" y="10595"/>
                  </a:cubicBezTo>
                  <a:cubicBezTo>
                    <a:pt x="7555" y="10380"/>
                    <a:pt x="7529" y="10326"/>
                    <a:pt x="7529" y="10111"/>
                  </a:cubicBezTo>
                  <a:cubicBezTo>
                    <a:pt x="7529" y="9922"/>
                    <a:pt x="7475" y="9654"/>
                    <a:pt x="7421" y="9492"/>
                  </a:cubicBezTo>
                  <a:cubicBezTo>
                    <a:pt x="7367" y="9385"/>
                    <a:pt x="7233" y="9223"/>
                    <a:pt x="7071" y="9089"/>
                  </a:cubicBezTo>
                  <a:cubicBezTo>
                    <a:pt x="6964" y="9017"/>
                    <a:pt x="6928" y="8993"/>
                    <a:pt x="6908" y="8993"/>
                  </a:cubicBezTo>
                  <a:close/>
                  <a:moveTo>
                    <a:pt x="5351" y="12907"/>
                  </a:moveTo>
                  <a:cubicBezTo>
                    <a:pt x="5378" y="12907"/>
                    <a:pt x="5378" y="12934"/>
                    <a:pt x="5351" y="12934"/>
                  </a:cubicBezTo>
                  <a:cubicBezTo>
                    <a:pt x="5351" y="12934"/>
                    <a:pt x="5351" y="12934"/>
                    <a:pt x="5351" y="12907"/>
                  </a:cubicBezTo>
                  <a:close/>
                  <a:moveTo>
                    <a:pt x="5254" y="10837"/>
                  </a:moveTo>
                  <a:cubicBezTo>
                    <a:pt x="5264" y="10837"/>
                    <a:pt x="5279" y="10846"/>
                    <a:pt x="5297" y="10863"/>
                  </a:cubicBezTo>
                  <a:cubicBezTo>
                    <a:pt x="5351" y="10917"/>
                    <a:pt x="5351" y="10917"/>
                    <a:pt x="5324" y="10944"/>
                  </a:cubicBezTo>
                  <a:cubicBezTo>
                    <a:pt x="5297" y="10971"/>
                    <a:pt x="5270" y="10998"/>
                    <a:pt x="5297" y="11025"/>
                  </a:cubicBezTo>
                  <a:cubicBezTo>
                    <a:pt x="5310" y="11038"/>
                    <a:pt x="5317" y="11045"/>
                    <a:pt x="5327" y="11045"/>
                  </a:cubicBezTo>
                  <a:cubicBezTo>
                    <a:pt x="5337" y="11045"/>
                    <a:pt x="5351" y="11038"/>
                    <a:pt x="5378" y="11025"/>
                  </a:cubicBezTo>
                  <a:cubicBezTo>
                    <a:pt x="5405" y="10998"/>
                    <a:pt x="5405" y="10971"/>
                    <a:pt x="5405" y="10971"/>
                  </a:cubicBezTo>
                  <a:cubicBezTo>
                    <a:pt x="5405" y="10944"/>
                    <a:pt x="5431" y="10944"/>
                    <a:pt x="5485" y="10944"/>
                  </a:cubicBezTo>
                  <a:cubicBezTo>
                    <a:pt x="5512" y="10944"/>
                    <a:pt x="5566" y="10971"/>
                    <a:pt x="5593" y="10971"/>
                  </a:cubicBezTo>
                  <a:cubicBezTo>
                    <a:pt x="5620" y="10971"/>
                    <a:pt x="5647" y="10971"/>
                    <a:pt x="5647" y="11052"/>
                  </a:cubicBezTo>
                  <a:cubicBezTo>
                    <a:pt x="5647" y="11105"/>
                    <a:pt x="5673" y="11240"/>
                    <a:pt x="5700" y="11321"/>
                  </a:cubicBezTo>
                  <a:cubicBezTo>
                    <a:pt x="5808" y="11804"/>
                    <a:pt x="5808" y="11966"/>
                    <a:pt x="5647" y="12342"/>
                  </a:cubicBezTo>
                  <a:cubicBezTo>
                    <a:pt x="5566" y="12477"/>
                    <a:pt x="5512" y="12611"/>
                    <a:pt x="5485" y="12665"/>
                  </a:cubicBezTo>
                  <a:lnTo>
                    <a:pt x="5458" y="12772"/>
                  </a:lnTo>
                  <a:lnTo>
                    <a:pt x="5431" y="12504"/>
                  </a:lnTo>
                  <a:cubicBezTo>
                    <a:pt x="5405" y="12288"/>
                    <a:pt x="5405" y="12208"/>
                    <a:pt x="5405" y="12127"/>
                  </a:cubicBezTo>
                  <a:cubicBezTo>
                    <a:pt x="5431" y="11993"/>
                    <a:pt x="5512" y="11858"/>
                    <a:pt x="5620" y="11724"/>
                  </a:cubicBezTo>
                  <a:cubicBezTo>
                    <a:pt x="5673" y="11670"/>
                    <a:pt x="5727" y="11589"/>
                    <a:pt x="5700" y="11589"/>
                  </a:cubicBezTo>
                  <a:cubicBezTo>
                    <a:pt x="5699" y="11588"/>
                    <a:pt x="5697" y="11587"/>
                    <a:pt x="5695" y="11587"/>
                  </a:cubicBezTo>
                  <a:cubicBezTo>
                    <a:pt x="5654" y="11587"/>
                    <a:pt x="5481" y="11811"/>
                    <a:pt x="5405" y="11939"/>
                  </a:cubicBezTo>
                  <a:cubicBezTo>
                    <a:pt x="5382" y="12005"/>
                    <a:pt x="5360" y="12053"/>
                    <a:pt x="5353" y="12053"/>
                  </a:cubicBezTo>
                  <a:cubicBezTo>
                    <a:pt x="5352" y="12053"/>
                    <a:pt x="5351" y="12051"/>
                    <a:pt x="5351" y="12046"/>
                  </a:cubicBezTo>
                  <a:cubicBezTo>
                    <a:pt x="5378" y="11912"/>
                    <a:pt x="5485" y="11778"/>
                    <a:pt x="5593" y="11643"/>
                  </a:cubicBezTo>
                  <a:cubicBezTo>
                    <a:pt x="5700" y="11536"/>
                    <a:pt x="5727" y="11482"/>
                    <a:pt x="5673" y="11482"/>
                  </a:cubicBezTo>
                  <a:cubicBezTo>
                    <a:pt x="5647" y="11482"/>
                    <a:pt x="5458" y="11724"/>
                    <a:pt x="5378" y="11885"/>
                  </a:cubicBezTo>
                  <a:lnTo>
                    <a:pt x="5297" y="12046"/>
                  </a:lnTo>
                  <a:lnTo>
                    <a:pt x="5297" y="12450"/>
                  </a:lnTo>
                  <a:cubicBezTo>
                    <a:pt x="5297" y="12665"/>
                    <a:pt x="5297" y="12880"/>
                    <a:pt x="5297" y="12907"/>
                  </a:cubicBezTo>
                  <a:cubicBezTo>
                    <a:pt x="5287" y="12936"/>
                    <a:pt x="5278" y="12951"/>
                    <a:pt x="5269" y="12951"/>
                  </a:cubicBezTo>
                  <a:cubicBezTo>
                    <a:pt x="5254" y="12951"/>
                    <a:pt x="5243" y="12903"/>
                    <a:pt x="5243" y="12799"/>
                  </a:cubicBezTo>
                  <a:cubicBezTo>
                    <a:pt x="5243" y="12745"/>
                    <a:pt x="5189" y="12611"/>
                    <a:pt x="5163" y="12504"/>
                  </a:cubicBezTo>
                  <a:cubicBezTo>
                    <a:pt x="5109" y="12342"/>
                    <a:pt x="5109" y="12288"/>
                    <a:pt x="5109" y="12127"/>
                  </a:cubicBezTo>
                  <a:cubicBezTo>
                    <a:pt x="5109" y="11966"/>
                    <a:pt x="5136" y="11912"/>
                    <a:pt x="5163" y="11804"/>
                  </a:cubicBezTo>
                  <a:cubicBezTo>
                    <a:pt x="5270" y="11562"/>
                    <a:pt x="5324" y="11159"/>
                    <a:pt x="5270" y="10944"/>
                  </a:cubicBezTo>
                  <a:cubicBezTo>
                    <a:pt x="5234" y="10872"/>
                    <a:pt x="5234" y="10837"/>
                    <a:pt x="5254" y="10837"/>
                  </a:cubicBezTo>
                  <a:close/>
                  <a:moveTo>
                    <a:pt x="4598" y="13122"/>
                  </a:moveTo>
                  <a:lnTo>
                    <a:pt x="4571" y="13149"/>
                  </a:lnTo>
                  <a:cubicBezTo>
                    <a:pt x="4544" y="13176"/>
                    <a:pt x="4490" y="13203"/>
                    <a:pt x="4490" y="13203"/>
                  </a:cubicBezTo>
                  <a:lnTo>
                    <a:pt x="4437" y="13229"/>
                  </a:lnTo>
                  <a:lnTo>
                    <a:pt x="4490" y="13176"/>
                  </a:lnTo>
                  <a:cubicBezTo>
                    <a:pt x="4490" y="13176"/>
                    <a:pt x="4544" y="13149"/>
                    <a:pt x="4571" y="13122"/>
                  </a:cubicBezTo>
                  <a:close/>
                  <a:moveTo>
                    <a:pt x="6475" y="12409"/>
                  </a:moveTo>
                  <a:cubicBezTo>
                    <a:pt x="6478" y="12409"/>
                    <a:pt x="6480" y="12413"/>
                    <a:pt x="6480" y="12423"/>
                  </a:cubicBezTo>
                  <a:cubicBezTo>
                    <a:pt x="6480" y="12423"/>
                    <a:pt x="6426" y="12530"/>
                    <a:pt x="6399" y="12638"/>
                  </a:cubicBezTo>
                  <a:cubicBezTo>
                    <a:pt x="6319" y="12853"/>
                    <a:pt x="6319" y="12880"/>
                    <a:pt x="6346" y="13041"/>
                  </a:cubicBezTo>
                  <a:cubicBezTo>
                    <a:pt x="6346" y="13149"/>
                    <a:pt x="6346" y="13229"/>
                    <a:pt x="6346" y="13229"/>
                  </a:cubicBezTo>
                  <a:cubicBezTo>
                    <a:pt x="6319" y="13229"/>
                    <a:pt x="6319" y="13122"/>
                    <a:pt x="6319" y="12987"/>
                  </a:cubicBezTo>
                  <a:cubicBezTo>
                    <a:pt x="6319" y="12880"/>
                    <a:pt x="6319" y="12772"/>
                    <a:pt x="6372" y="12638"/>
                  </a:cubicBezTo>
                  <a:cubicBezTo>
                    <a:pt x="6417" y="12505"/>
                    <a:pt x="6461" y="12409"/>
                    <a:pt x="6475" y="12409"/>
                  </a:cubicBezTo>
                  <a:close/>
                  <a:moveTo>
                    <a:pt x="5425" y="12930"/>
                  </a:moveTo>
                  <a:cubicBezTo>
                    <a:pt x="5427" y="12930"/>
                    <a:pt x="5429" y="12931"/>
                    <a:pt x="5431" y="12934"/>
                  </a:cubicBezTo>
                  <a:cubicBezTo>
                    <a:pt x="5458" y="12934"/>
                    <a:pt x="5458" y="13041"/>
                    <a:pt x="5431" y="13176"/>
                  </a:cubicBezTo>
                  <a:cubicBezTo>
                    <a:pt x="5399" y="13272"/>
                    <a:pt x="5377" y="13321"/>
                    <a:pt x="5364" y="13321"/>
                  </a:cubicBezTo>
                  <a:cubicBezTo>
                    <a:pt x="5355" y="13321"/>
                    <a:pt x="5351" y="13299"/>
                    <a:pt x="5351" y="13256"/>
                  </a:cubicBezTo>
                  <a:cubicBezTo>
                    <a:pt x="5375" y="13060"/>
                    <a:pt x="5400" y="12930"/>
                    <a:pt x="5425" y="12930"/>
                  </a:cubicBezTo>
                  <a:close/>
                  <a:moveTo>
                    <a:pt x="5297" y="13552"/>
                  </a:moveTo>
                  <a:cubicBezTo>
                    <a:pt x="5324" y="13552"/>
                    <a:pt x="5324" y="13552"/>
                    <a:pt x="5324" y="13579"/>
                  </a:cubicBezTo>
                  <a:cubicBezTo>
                    <a:pt x="5305" y="13598"/>
                    <a:pt x="5299" y="13617"/>
                    <a:pt x="5298" y="13617"/>
                  </a:cubicBezTo>
                  <a:cubicBezTo>
                    <a:pt x="5297" y="13617"/>
                    <a:pt x="5297" y="13614"/>
                    <a:pt x="5297" y="13606"/>
                  </a:cubicBezTo>
                  <a:cubicBezTo>
                    <a:pt x="5297" y="13579"/>
                    <a:pt x="5297" y="13579"/>
                    <a:pt x="5297" y="13552"/>
                  </a:cubicBezTo>
                  <a:close/>
                  <a:moveTo>
                    <a:pt x="5021" y="11282"/>
                  </a:moveTo>
                  <a:cubicBezTo>
                    <a:pt x="5013" y="11282"/>
                    <a:pt x="5001" y="11294"/>
                    <a:pt x="5001" y="11294"/>
                  </a:cubicBezTo>
                  <a:cubicBezTo>
                    <a:pt x="4974" y="11294"/>
                    <a:pt x="4974" y="11321"/>
                    <a:pt x="4947" y="11321"/>
                  </a:cubicBezTo>
                  <a:cubicBezTo>
                    <a:pt x="4947" y="11316"/>
                    <a:pt x="4946" y="11314"/>
                    <a:pt x="4943" y="11314"/>
                  </a:cubicBezTo>
                  <a:cubicBezTo>
                    <a:pt x="4929" y="11314"/>
                    <a:pt x="4889" y="11362"/>
                    <a:pt x="4867" y="11428"/>
                  </a:cubicBezTo>
                  <a:cubicBezTo>
                    <a:pt x="4840" y="11482"/>
                    <a:pt x="4759" y="11589"/>
                    <a:pt x="4705" y="11670"/>
                  </a:cubicBezTo>
                  <a:cubicBezTo>
                    <a:pt x="4571" y="11831"/>
                    <a:pt x="4517" y="11939"/>
                    <a:pt x="4490" y="12073"/>
                  </a:cubicBezTo>
                  <a:cubicBezTo>
                    <a:pt x="4490" y="12181"/>
                    <a:pt x="4490" y="12235"/>
                    <a:pt x="4571" y="12423"/>
                  </a:cubicBezTo>
                  <a:cubicBezTo>
                    <a:pt x="4705" y="12880"/>
                    <a:pt x="4679" y="12987"/>
                    <a:pt x="4490" y="13095"/>
                  </a:cubicBezTo>
                  <a:cubicBezTo>
                    <a:pt x="4383" y="13176"/>
                    <a:pt x="4329" y="13256"/>
                    <a:pt x="4329" y="13391"/>
                  </a:cubicBezTo>
                  <a:cubicBezTo>
                    <a:pt x="4329" y="13471"/>
                    <a:pt x="4302" y="13498"/>
                    <a:pt x="4275" y="13525"/>
                  </a:cubicBezTo>
                  <a:cubicBezTo>
                    <a:pt x="4168" y="13633"/>
                    <a:pt x="4114" y="13740"/>
                    <a:pt x="4114" y="13875"/>
                  </a:cubicBezTo>
                  <a:cubicBezTo>
                    <a:pt x="4114" y="13955"/>
                    <a:pt x="4114" y="14063"/>
                    <a:pt x="4087" y="14117"/>
                  </a:cubicBezTo>
                  <a:cubicBezTo>
                    <a:pt x="4060" y="14197"/>
                    <a:pt x="4033" y="14251"/>
                    <a:pt x="4033" y="14251"/>
                  </a:cubicBezTo>
                  <a:lnTo>
                    <a:pt x="4060" y="14251"/>
                  </a:lnTo>
                  <a:cubicBezTo>
                    <a:pt x="4114" y="14251"/>
                    <a:pt x="4222" y="13982"/>
                    <a:pt x="4248" y="13848"/>
                  </a:cubicBezTo>
                  <a:cubicBezTo>
                    <a:pt x="4248" y="13740"/>
                    <a:pt x="4275" y="13713"/>
                    <a:pt x="4329" y="13660"/>
                  </a:cubicBezTo>
                  <a:cubicBezTo>
                    <a:pt x="4410" y="13579"/>
                    <a:pt x="4410" y="13552"/>
                    <a:pt x="4410" y="13471"/>
                  </a:cubicBezTo>
                  <a:cubicBezTo>
                    <a:pt x="4437" y="13310"/>
                    <a:pt x="4464" y="13283"/>
                    <a:pt x="4544" y="13229"/>
                  </a:cubicBezTo>
                  <a:cubicBezTo>
                    <a:pt x="4598" y="13203"/>
                    <a:pt x="4652" y="13122"/>
                    <a:pt x="4705" y="13068"/>
                  </a:cubicBezTo>
                  <a:cubicBezTo>
                    <a:pt x="4759" y="12987"/>
                    <a:pt x="4759" y="12987"/>
                    <a:pt x="4759" y="12772"/>
                  </a:cubicBezTo>
                  <a:cubicBezTo>
                    <a:pt x="4732" y="12584"/>
                    <a:pt x="4732" y="12530"/>
                    <a:pt x="4679" y="12423"/>
                  </a:cubicBezTo>
                  <a:cubicBezTo>
                    <a:pt x="4652" y="12342"/>
                    <a:pt x="4625" y="12262"/>
                    <a:pt x="4625" y="12181"/>
                  </a:cubicBezTo>
                  <a:cubicBezTo>
                    <a:pt x="4598" y="12020"/>
                    <a:pt x="4652" y="11912"/>
                    <a:pt x="4786" y="11724"/>
                  </a:cubicBezTo>
                  <a:cubicBezTo>
                    <a:pt x="4921" y="11589"/>
                    <a:pt x="5055" y="11321"/>
                    <a:pt x="5028" y="11294"/>
                  </a:cubicBezTo>
                  <a:cubicBezTo>
                    <a:pt x="5028" y="11285"/>
                    <a:pt x="5025" y="11282"/>
                    <a:pt x="5021" y="11282"/>
                  </a:cubicBezTo>
                  <a:close/>
                  <a:moveTo>
                    <a:pt x="6292" y="11240"/>
                  </a:moveTo>
                  <a:cubicBezTo>
                    <a:pt x="6265" y="11240"/>
                    <a:pt x="6265" y="11240"/>
                    <a:pt x="6265" y="11267"/>
                  </a:cubicBezTo>
                  <a:cubicBezTo>
                    <a:pt x="6284" y="11286"/>
                    <a:pt x="6276" y="11305"/>
                    <a:pt x="6270" y="11305"/>
                  </a:cubicBezTo>
                  <a:cubicBezTo>
                    <a:pt x="6267" y="11305"/>
                    <a:pt x="6265" y="11302"/>
                    <a:pt x="6265" y="11294"/>
                  </a:cubicBezTo>
                  <a:cubicBezTo>
                    <a:pt x="6211" y="11294"/>
                    <a:pt x="6211" y="11321"/>
                    <a:pt x="6319" y="11536"/>
                  </a:cubicBezTo>
                  <a:cubicBezTo>
                    <a:pt x="6372" y="11643"/>
                    <a:pt x="6453" y="11804"/>
                    <a:pt x="6453" y="11885"/>
                  </a:cubicBezTo>
                  <a:cubicBezTo>
                    <a:pt x="6480" y="12046"/>
                    <a:pt x="6480" y="12073"/>
                    <a:pt x="6453" y="12208"/>
                  </a:cubicBezTo>
                  <a:cubicBezTo>
                    <a:pt x="6453" y="12288"/>
                    <a:pt x="6426" y="12396"/>
                    <a:pt x="6399" y="12396"/>
                  </a:cubicBezTo>
                  <a:cubicBezTo>
                    <a:pt x="6346" y="12530"/>
                    <a:pt x="6292" y="12745"/>
                    <a:pt x="6265" y="12934"/>
                  </a:cubicBezTo>
                  <a:cubicBezTo>
                    <a:pt x="6265" y="13149"/>
                    <a:pt x="6292" y="13283"/>
                    <a:pt x="6399" y="13498"/>
                  </a:cubicBezTo>
                  <a:cubicBezTo>
                    <a:pt x="6480" y="13740"/>
                    <a:pt x="6507" y="13794"/>
                    <a:pt x="6453" y="13955"/>
                  </a:cubicBezTo>
                  <a:cubicBezTo>
                    <a:pt x="6426" y="14063"/>
                    <a:pt x="6426" y="14090"/>
                    <a:pt x="6480" y="14170"/>
                  </a:cubicBezTo>
                  <a:cubicBezTo>
                    <a:pt x="6507" y="14251"/>
                    <a:pt x="6507" y="14278"/>
                    <a:pt x="6480" y="14412"/>
                  </a:cubicBezTo>
                  <a:cubicBezTo>
                    <a:pt x="6480" y="14520"/>
                    <a:pt x="6480" y="14601"/>
                    <a:pt x="6453" y="14628"/>
                  </a:cubicBezTo>
                  <a:cubicBezTo>
                    <a:pt x="6453" y="14654"/>
                    <a:pt x="6453" y="14654"/>
                    <a:pt x="6480" y="14654"/>
                  </a:cubicBezTo>
                  <a:cubicBezTo>
                    <a:pt x="6480" y="14628"/>
                    <a:pt x="6534" y="14574"/>
                    <a:pt x="6561" y="14493"/>
                  </a:cubicBezTo>
                  <a:cubicBezTo>
                    <a:pt x="6588" y="14386"/>
                    <a:pt x="6588" y="14332"/>
                    <a:pt x="6588" y="14251"/>
                  </a:cubicBezTo>
                  <a:cubicBezTo>
                    <a:pt x="6561" y="14117"/>
                    <a:pt x="6561" y="14009"/>
                    <a:pt x="6588" y="13848"/>
                  </a:cubicBezTo>
                  <a:cubicBezTo>
                    <a:pt x="6588" y="13740"/>
                    <a:pt x="6588" y="13713"/>
                    <a:pt x="6534" y="13579"/>
                  </a:cubicBezTo>
                  <a:cubicBezTo>
                    <a:pt x="6426" y="13310"/>
                    <a:pt x="6426" y="13256"/>
                    <a:pt x="6399" y="13095"/>
                  </a:cubicBezTo>
                  <a:cubicBezTo>
                    <a:pt x="6372" y="12907"/>
                    <a:pt x="6372" y="12853"/>
                    <a:pt x="6453" y="12611"/>
                  </a:cubicBezTo>
                  <a:cubicBezTo>
                    <a:pt x="6641" y="12181"/>
                    <a:pt x="6641" y="12046"/>
                    <a:pt x="6561" y="11778"/>
                  </a:cubicBezTo>
                  <a:cubicBezTo>
                    <a:pt x="6480" y="11562"/>
                    <a:pt x="6319" y="11267"/>
                    <a:pt x="6292" y="11240"/>
                  </a:cubicBezTo>
                  <a:close/>
                  <a:moveTo>
                    <a:pt x="5814" y="326"/>
                  </a:moveTo>
                  <a:cubicBezTo>
                    <a:pt x="5809" y="326"/>
                    <a:pt x="5797" y="335"/>
                    <a:pt x="5781" y="351"/>
                  </a:cubicBezTo>
                  <a:cubicBezTo>
                    <a:pt x="5700" y="459"/>
                    <a:pt x="5566" y="727"/>
                    <a:pt x="5566" y="835"/>
                  </a:cubicBezTo>
                  <a:cubicBezTo>
                    <a:pt x="5539" y="889"/>
                    <a:pt x="5512" y="1023"/>
                    <a:pt x="5485" y="1104"/>
                  </a:cubicBezTo>
                  <a:cubicBezTo>
                    <a:pt x="5378" y="1373"/>
                    <a:pt x="5324" y="1480"/>
                    <a:pt x="5082" y="1749"/>
                  </a:cubicBezTo>
                  <a:cubicBezTo>
                    <a:pt x="4786" y="2072"/>
                    <a:pt x="4759" y="2125"/>
                    <a:pt x="4732" y="2529"/>
                  </a:cubicBezTo>
                  <a:cubicBezTo>
                    <a:pt x="4732" y="2690"/>
                    <a:pt x="4705" y="2878"/>
                    <a:pt x="4679" y="2932"/>
                  </a:cubicBezTo>
                  <a:cubicBezTo>
                    <a:pt x="4654" y="3056"/>
                    <a:pt x="4583" y="3204"/>
                    <a:pt x="4530" y="3204"/>
                  </a:cubicBezTo>
                  <a:cubicBezTo>
                    <a:pt x="4525" y="3204"/>
                    <a:pt x="4521" y="3203"/>
                    <a:pt x="4517" y="3201"/>
                  </a:cubicBezTo>
                  <a:cubicBezTo>
                    <a:pt x="4517" y="3201"/>
                    <a:pt x="4464" y="3228"/>
                    <a:pt x="4437" y="3228"/>
                  </a:cubicBezTo>
                  <a:cubicBezTo>
                    <a:pt x="4383" y="3255"/>
                    <a:pt x="4356" y="3282"/>
                    <a:pt x="4356" y="3282"/>
                  </a:cubicBezTo>
                  <a:cubicBezTo>
                    <a:pt x="4329" y="3282"/>
                    <a:pt x="4329" y="3255"/>
                    <a:pt x="4329" y="3201"/>
                  </a:cubicBezTo>
                  <a:cubicBezTo>
                    <a:pt x="4302" y="3093"/>
                    <a:pt x="4195" y="2878"/>
                    <a:pt x="4141" y="2825"/>
                  </a:cubicBezTo>
                  <a:cubicBezTo>
                    <a:pt x="4087" y="2798"/>
                    <a:pt x="4033" y="2744"/>
                    <a:pt x="3980" y="2717"/>
                  </a:cubicBezTo>
                  <a:cubicBezTo>
                    <a:pt x="3818" y="2636"/>
                    <a:pt x="3711" y="2556"/>
                    <a:pt x="3657" y="2475"/>
                  </a:cubicBezTo>
                  <a:cubicBezTo>
                    <a:pt x="3630" y="2421"/>
                    <a:pt x="3603" y="2314"/>
                    <a:pt x="3603" y="2179"/>
                  </a:cubicBezTo>
                  <a:cubicBezTo>
                    <a:pt x="3576" y="1884"/>
                    <a:pt x="3549" y="1776"/>
                    <a:pt x="3469" y="1642"/>
                  </a:cubicBezTo>
                  <a:cubicBezTo>
                    <a:pt x="3388" y="1480"/>
                    <a:pt x="3281" y="1346"/>
                    <a:pt x="3039" y="1131"/>
                  </a:cubicBezTo>
                  <a:cubicBezTo>
                    <a:pt x="2850" y="996"/>
                    <a:pt x="2501" y="620"/>
                    <a:pt x="2501" y="593"/>
                  </a:cubicBezTo>
                  <a:cubicBezTo>
                    <a:pt x="2501" y="593"/>
                    <a:pt x="2474" y="566"/>
                    <a:pt x="2474" y="566"/>
                  </a:cubicBezTo>
                  <a:cubicBezTo>
                    <a:pt x="2460" y="552"/>
                    <a:pt x="2449" y="545"/>
                    <a:pt x="2443" y="545"/>
                  </a:cubicBezTo>
                  <a:cubicBezTo>
                    <a:pt x="2426" y="545"/>
                    <a:pt x="2442" y="595"/>
                    <a:pt x="2501" y="674"/>
                  </a:cubicBezTo>
                  <a:cubicBezTo>
                    <a:pt x="2608" y="835"/>
                    <a:pt x="2635" y="889"/>
                    <a:pt x="2985" y="1211"/>
                  </a:cubicBezTo>
                  <a:cubicBezTo>
                    <a:pt x="3361" y="1615"/>
                    <a:pt x="3469" y="1776"/>
                    <a:pt x="3469" y="2179"/>
                  </a:cubicBezTo>
                  <a:cubicBezTo>
                    <a:pt x="3496" y="2287"/>
                    <a:pt x="3496" y="2394"/>
                    <a:pt x="3523" y="2448"/>
                  </a:cubicBezTo>
                  <a:cubicBezTo>
                    <a:pt x="3549" y="2583"/>
                    <a:pt x="3657" y="2690"/>
                    <a:pt x="3845" y="2798"/>
                  </a:cubicBezTo>
                  <a:cubicBezTo>
                    <a:pt x="4114" y="2932"/>
                    <a:pt x="4168" y="3013"/>
                    <a:pt x="4195" y="3282"/>
                  </a:cubicBezTo>
                  <a:cubicBezTo>
                    <a:pt x="4222" y="3362"/>
                    <a:pt x="4222" y="3362"/>
                    <a:pt x="4168" y="3362"/>
                  </a:cubicBezTo>
                  <a:cubicBezTo>
                    <a:pt x="4141" y="3362"/>
                    <a:pt x="4087" y="3389"/>
                    <a:pt x="4060" y="3416"/>
                  </a:cubicBezTo>
                  <a:cubicBezTo>
                    <a:pt x="3980" y="3497"/>
                    <a:pt x="3980" y="3524"/>
                    <a:pt x="3980" y="3577"/>
                  </a:cubicBezTo>
                  <a:cubicBezTo>
                    <a:pt x="3980" y="3658"/>
                    <a:pt x="3980" y="3685"/>
                    <a:pt x="4087" y="3819"/>
                  </a:cubicBezTo>
                  <a:cubicBezTo>
                    <a:pt x="4114" y="3846"/>
                    <a:pt x="4141" y="3900"/>
                    <a:pt x="4141" y="3927"/>
                  </a:cubicBezTo>
                  <a:lnTo>
                    <a:pt x="4141" y="4008"/>
                  </a:lnTo>
                  <a:lnTo>
                    <a:pt x="3980" y="3900"/>
                  </a:lnTo>
                  <a:cubicBezTo>
                    <a:pt x="3415" y="3550"/>
                    <a:pt x="3119" y="3228"/>
                    <a:pt x="2958" y="2690"/>
                  </a:cubicBezTo>
                  <a:cubicBezTo>
                    <a:pt x="2770" y="2125"/>
                    <a:pt x="2770" y="2099"/>
                    <a:pt x="2662" y="1910"/>
                  </a:cubicBezTo>
                  <a:cubicBezTo>
                    <a:pt x="2528" y="1695"/>
                    <a:pt x="2366" y="1561"/>
                    <a:pt x="2178" y="1453"/>
                  </a:cubicBezTo>
                  <a:cubicBezTo>
                    <a:pt x="2017" y="1373"/>
                    <a:pt x="1856" y="1265"/>
                    <a:pt x="1802" y="1265"/>
                  </a:cubicBezTo>
                  <a:cubicBezTo>
                    <a:pt x="1802" y="1265"/>
                    <a:pt x="1775" y="1265"/>
                    <a:pt x="1721" y="1238"/>
                  </a:cubicBezTo>
                  <a:cubicBezTo>
                    <a:pt x="1682" y="1199"/>
                    <a:pt x="1657" y="1174"/>
                    <a:pt x="1646" y="1174"/>
                  </a:cubicBezTo>
                  <a:cubicBezTo>
                    <a:pt x="1642" y="1174"/>
                    <a:pt x="1640" y="1177"/>
                    <a:pt x="1640" y="1184"/>
                  </a:cubicBezTo>
                  <a:cubicBezTo>
                    <a:pt x="1640" y="1211"/>
                    <a:pt x="1775" y="1319"/>
                    <a:pt x="1963" y="1453"/>
                  </a:cubicBezTo>
                  <a:cubicBezTo>
                    <a:pt x="2151" y="1561"/>
                    <a:pt x="2447" y="1803"/>
                    <a:pt x="2501" y="1910"/>
                  </a:cubicBezTo>
                  <a:cubicBezTo>
                    <a:pt x="2582" y="2045"/>
                    <a:pt x="2743" y="2367"/>
                    <a:pt x="2770" y="2529"/>
                  </a:cubicBezTo>
                  <a:cubicBezTo>
                    <a:pt x="2850" y="2932"/>
                    <a:pt x="3092" y="3362"/>
                    <a:pt x="3388" y="3604"/>
                  </a:cubicBezTo>
                  <a:cubicBezTo>
                    <a:pt x="3442" y="3658"/>
                    <a:pt x="3603" y="3766"/>
                    <a:pt x="3711" y="3846"/>
                  </a:cubicBezTo>
                  <a:cubicBezTo>
                    <a:pt x="3818" y="3927"/>
                    <a:pt x="3926" y="4008"/>
                    <a:pt x="3980" y="4061"/>
                  </a:cubicBezTo>
                  <a:cubicBezTo>
                    <a:pt x="4037" y="4080"/>
                    <a:pt x="4067" y="4099"/>
                    <a:pt x="4080" y="4099"/>
                  </a:cubicBezTo>
                  <a:cubicBezTo>
                    <a:pt x="4085" y="4099"/>
                    <a:pt x="4087" y="4096"/>
                    <a:pt x="4087" y="4088"/>
                  </a:cubicBezTo>
                  <a:cubicBezTo>
                    <a:pt x="4111" y="4088"/>
                    <a:pt x="4093" y="4067"/>
                    <a:pt x="4070" y="4026"/>
                  </a:cubicBezTo>
                  <a:lnTo>
                    <a:pt x="4070" y="4026"/>
                  </a:lnTo>
                  <a:cubicBezTo>
                    <a:pt x="4108" y="4044"/>
                    <a:pt x="4127" y="4052"/>
                    <a:pt x="4144" y="4052"/>
                  </a:cubicBezTo>
                  <a:cubicBezTo>
                    <a:pt x="4159" y="4052"/>
                    <a:pt x="4172" y="4046"/>
                    <a:pt x="4195" y="4034"/>
                  </a:cubicBezTo>
                  <a:cubicBezTo>
                    <a:pt x="4248" y="3981"/>
                    <a:pt x="4248" y="3900"/>
                    <a:pt x="4195" y="3792"/>
                  </a:cubicBezTo>
                  <a:cubicBezTo>
                    <a:pt x="4141" y="3712"/>
                    <a:pt x="4141" y="3712"/>
                    <a:pt x="4195" y="3712"/>
                  </a:cubicBezTo>
                  <a:cubicBezTo>
                    <a:pt x="4248" y="3712"/>
                    <a:pt x="4248" y="3712"/>
                    <a:pt x="4248" y="3792"/>
                  </a:cubicBezTo>
                  <a:cubicBezTo>
                    <a:pt x="4275" y="3927"/>
                    <a:pt x="4302" y="3927"/>
                    <a:pt x="4356" y="3927"/>
                  </a:cubicBezTo>
                  <a:cubicBezTo>
                    <a:pt x="4383" y="3900"/>
                    <a:pt x="4383" y="3900"/>
                    <a:pt x="4383" y="3819"/>
                  </a:cubicBezTo>
                  <a:cubicBezTo>
                    <a:pt x="4366" y="3734"/>
                    <a:pt x="4370" y="3681"/>
                    <a:pt x="4390" y="3681"/>
                  </a:cubicBezTo>
                  <a:cubicBezTo>
                    <a:pt x="4401" y="3681"/>
                    <a:pt x="4417" y="3699"/>
                    <a:pt x="4437" y="3739"/>
                  </a:cubicBezTo>
                  <a:cubicBezTo>
                    <a:pt x="4464" y="3766"/>
                    <a:pt x="4464" y="3819"/>
                    <a:pt x="4464" y="3819"/>
                  </a:cubicBezTo>
                  <a:cubicBezTo>
                    <a:pt x="4464" y="3873"/>
                    <a:pt x="4356" y="3981"/>
                    <a:pt x="4060" y="4196"/>
                  </a:cubicBezTo>
                  <a:cubicBezTo>
                    <a:pt x="3926" y="4276"/>
                    <a:pt x="3791" y="4411"/>
                    <a:pt x="3738" y="4465"/>
                  </a:cubicBezTo>
                  <a:cubicBezTo>
                    <a:pt x="3361" y="4868"/>
                    <a:pt x="3173" y="5486"/>
                    <a:pt x="3173" y="6320"/>
                  </a:cubicBezTo>
                  <a:cubicBezTo>
                    <a:pt x="3146" y="6965"/>
                    <a:pt x="3281" y="7530"/>
                    <a:pt x="3523" y="8148"/>
                  </a:cubicBezTo>
                  <a:cubicBezTo>
                    <a:pt x="3603" y="8309"/>
                    <a:pt x="3603" y="8363"/>
                    <a:pt x="3576" y="8390"/>
                  </a:cubicBezTo>
                  <a:cubicBezTo>
                    <a:pt x="3576" y="8417"/>
                    <a:pt x="3576" y="8444"/>
                    <a:pt x="3603" y="8444"/>
                  </a:cubicBezTo>
                  <a:cubicBezTo>
                    <a:pt x="3603" y="8444"/>
                    <a:pt x="3615" y="8456"/>
                    <a:pt x="3623" y="8456"/>
                  </a:cubicBezTo>
                  <a:cubicBezTo>
                    <a:pt x="3627" y="8456"/>
                    <a:pt x="3630" y="8453"/>
                    <a:pt x="3630" y="8444"/>
                  </a:cubicBezTo>
                  <a:cubicBezTo>
                    <a:pt x="3657" y="8444"/>
                    <a:pt x="3684" y="8471"/>
                    <a:pt x="3711" y="8524"/>
                  </a:cubicBezTo>
                  <a:cubicBezTo>
                    <a:pt x="3818" y="8793"/>
                    <a:pt x="4060" y="9035"/>
                    <a:pt x="4302" y="9197"/>
                  </a:cubicBezTo>
                  <a:cubicBezTo>
                    <a:pt x="4437" y="9304"/>
                    <a:pt x="4652" y="9412"/>
                    <a:pt x="4921" y="9519"/>
                  </a:cubicBezTo>
                  <a:cubicBezTo>
                    <a:pt x="4947" y="9546"/>
                    <a:pt x="4974" y="9573"/>
                    <a:pt x="4974" y="9573"/>
                  </a:cubicBezTo>
                  <a:cubicBezTo>
                    <a:pt x="4974" y="9600"/>
                    <a:pt x="5136" y="9788"/>
                    <a:pt x="5189" y="9788"/>
                  </a:cubicBezTo>
                  <a:cubicBezTo>
                    <a:pt x="5216" y="9788"/>
                    <a:pt x="5216" y="9761"/>
                    <a:pt x="5109" y="9680"/>
                  </a:cubicBezTo>
                  <a:cubicBezTo>
                    <a:pt x="5057" y="9628"/>
                    <a:pt x="5038" y="9599"/>
                    <a:pt x="5053" y="9599"/>
                  </a:cubicBezTo>
                  <a:cubicBezTo>
                    <a:pt x="5062" y="9599"/>
                    <a:pt x="5080" y="9608"/>
                    <a:pt x="5109" y="9627"/>
                  </a:cubicBezTo>
                  <a:cubicBezTo>
                    <a:pt x="5270" y="9734"/>
                    <a:pt x="5620" y="10057"/>
                    <a:pt x="5620" y="10111"/>
                  </a:cubicBezTo>
                  <a:cubicBezTo>
                    <a:pt x="5620" y="10138"/>
                    <a:pt x="5599" y="10151"/>
                    <a:pt x="5576" y="10151"/>
                  </a:cubicBezTo>
                  <a:cubicBezTo>
                    <a:pt x="5552" y="10151"/>
                    <a:pt x="5526" y="10138"/>
                    <a:pt x="5512" y="10111"/>
                  </a:cubicBezTo>
                  <a:cubicBezTo>
                    <a:pt x="5485" y="10084"/>
                    <a:pt x="5431" y="10030"/>
                    <a:pt x="5405" y="10003"/>
                  </a:cubicBezTo>
                  <a:cubicBezTo>
                    <a:pt x="5378" y="9949"/>
                    <a:pt x="5324" y="9896"/>
                    <a:pt x="5324" y="9869"/>
                  </a:cubicBezTo>
                  <a:cubicBezTo>
                    <a:pt x="5324" y="9835"/>
                    <a:pt x="5293" y="9812"/>
                    <a:pt x="5257" y="9812"/>
                  </a:cubicBezTo>
                  <a:cubicBezTo>
                    <a:pt x="5234" y="9812"/>
                    <a:pt x="5210" y="9821"/>
                    <a:pt x="5189" y="9842"/>
                  </a:cubicBezTo>
                  <a:cubicBezTo>
                    <a:pt x="5136" y="9896"/>
                    <a:pt x="4867" y="10111"/>
                    <a:pt x="4840" y="10111"/>
                  </a:cubicBezTo>
                  <a:cubicBezTo>
                    <a:pt x="4840" y="10111"/>
                    <a:pt x="4759" y="10003"/>
                    <a:pt x="4679" y="9896"/>
                  </a:cubicBezTo>
                  <a:cubicBezTo>
                    <a:pt x="4679" y="9869"/>
                    <a:pt x="4679" y="9761"/>
                    <a:pt x="4679" y="9654"/>
                  </a:cubicBezTo>
                  <a:lnTo>
                    <a:pt x="4679" y="9465"/>
                  </a:lnTo>
                  <a:lnTo>
                    <a:pt x="4625" y="9438"/>
                  </a:lnTo>
                  <a:cubicBezTo>
                    <a:pt x="4571" y="9438"/>
                    <a:pt x="4544" y="9438"/>
                    <a:pt x="4544" y="9546"/>
                  </a:cubicBezTo>
                  <a:cubicBezTo>
                    <a:pt x="4517" y="9654"/>
                    <a:pt x="4544" y="9869"/>
                    <a:pt x="4571" y="9949"/>
                  </a:cubicBezTo>
                  <a:cubicBezTo>
                    <a:pt x="4598" y="10003"/>
                    <a:pt x="4652" y="10057"/>
                    <a:pt x="4679" y="10111"/>
                  </a:cubicBezTo>
                  <a:cubicBezTo>
                    <a:pt x="4732" y="10164"/>
                    <a:pt x="4732" y="10191"/>
                    <a:pt x="4705" y="10191"/>
                  </a:cubicBezTo>
                  <a:cubicBezTo>
                    <a:pt x="4705" y="10218"/>
                    <a:pt x="4544" y="10272"/>
                    <a:pt x="4383" y="10326"/>
                  </a:cubicBezTo>
                  <a:cubicBezTo>
                    <a:pt x="3980" y="10460"/>
                    <a:pt x="3872" y="10568"/>
                    <a:pt x="3872" y="10783"/>
                  </a:cubicBezTo>
                  <a:cubicBezTo>
                    <a:pt x="3872" y="10890"/>
                    <a:pt x="3791" y="11105"/>
                    <a:pt x="3738" y="11213"/>
                  </a:cubicBezTo>
                  <a:cubicBezTo>
                    <a:pt x="3657" y="11321"/>
                    <a:pt x="3549" y="11401"/>
                    <a:pt x="3388" y="11428"/>
                  </a:cubicBezTo>
                  <a:cubicBezTo>
                    <a:pt x="3065" y="11509"/>
                    <a:pt x="2904" y="11697"/>
                    <a:pt x="2797" y="12046"/>
                  </a:cubicBezTo>
                  <a:cubicBezTo>
                    <a:pt x="2743" y="12181"/>
                    <a:pt x="2716" y="12987"/>
                    <a:pt x="2743" y="12987"/>
                  </a:cubicBezTo>
                  <a:cubicBezTo>
                    <a:pt x="2770" y="12987"/>
                    <a:pt x="2797" y="12853"/>
                    <a:pt x="2850" y="12369"/>
                  </a:cubicBezTo>
                  <a:cubicBezTo>
                    <a:pt x="2904" y="12100"/>
                    <a:pt x="2904" y="12020"/>
                    <a:pt x="2958" y="11912"/>
                  </a:cubicBezTo>
                  <a:cubicBezTo>
                    <a:pt x="3039" y="11751"/>
                    <a:pt x="3173" y="11643"/>
                    <a:pt x="3334" y="11589"/>
                  </a:cubicBezTo>
                  <a:cubicBezTo>
                    <a:pt x="3576" y="11536"/>
                    <a:pt x="3657" y="11509"/>
                    <a:pt x="3738" y="11401"/>
                  </a:cubicBezTo>
                  <a:cubicBezTo>
                    <a:pt x="3872" y="11267"/>
                    <a:pt x="3953" y="11079"/>
                    <a:pt x="3980" y="10837"/>
                  </a:cubicBezTo>
                  <a:cubicBezTo>
                    <a:pt x="4006" y="10595"/>
                    <a:pt x="4033" y="10568"/>
                    <a:pt x="4464" y="10406"/>
                  </a:cubicBezTo>
                  <a:cubicBezTo>
                    <a:pt x="4652" y="10353"/>
                    <a:pt x="4813" y="10299"/>
                    <a:pt x="4813" y="10299"/>
                  </a:cubicBezTo>
                  <a:cubicBezTo>
                    <a:pt x="4840" y="10299"/>
                    <a:pt x="4974" y="10487"/>
                    <a:pt x="4974" y="10514"/>
                  </a:cubicBezTo>
                  <a:cubicBezTo>
                    <a:pt x="4974" y="10514"/>
                    <a:pt x="4921" y="10487"/>
                    <a:pt x="4867" y="10460"/>
                  </a:cubicBezTo>
                  <a:cubicBezTo>
                    <a:pt x="4804" y="10397"/>
                    <a:pt x="4768" y="10371"/>
                    <a:pt x="4750" y="10371"/>
                  </a:cubicBezTo>
                  <a:cubicBezTo>
                    <a:pt x="4737" y="10371"/>
                    <a:pt x="4732" y="10384"/>
                    <a:pt x="4732" y="10406"/>
                  </a:cubicBezTo>
                  <a:cubicBezTo>
                    <a:pt x="4732" y="10433"/>
                    <a:pt x="4921" y="10595"/>
                    <a:pt x="4974" y="10595"/>
                  </a:cubicBezTo>
                  <a:cubicBezTo>
                    <a:pt x="5055" y="10595"/>
                    <a:pt x="5189" y="10971"/>
                    <a:pt x="5163" y="11213"/>
                  </a:cubicBezTo>
                  <a:cubicBezTo>
                    <a:pt x="5163" y="11374"/>
                    <a:pt x="5136" y="11509"/>
                    <a:pt x="5028" y="11804"/>
                  </a:cubicBezTo>
                  <a:cubicBezTo>
                    <a:pt x="4974" y="11939"/>
                    <a:pt x="4974" y="11966"/>
                    <a:pt x="4974" y="12181"/>
                  </a:cubicBezTo>
                  <a:cubicBezTo>
                    <a:pt x="4974" y="12423"/>
                    <a:pt x="4974" y="12423"/>
                    <a:pt x="5055" y="12638"/>
                  </a:cubicBezTo>
                  <a:cubicBezTo>
                    <a:pt x="5189" y="12934"/>
                    <a:pt x="5163" y="13095"/>
                    <a:pt x="4974" y="13445"/>
                  </a:cubicBezTo>
                  <a:cubicBezTo>
                    <a:pt x="4894" y="13579"/>
                    <a:pt x="4894" y="13633"/>
                    <a:pt x="4894" y="13740"/>
                  </a:cubicBezTo>
                  <a:cubicBezTo>
                    <a:pt x="4894" y="13821"/>
                    <a:pt x="4894" y="13875"/>
                    <a:pt x="4921" y="13875"/>
                  </a:cubicBezTo>
                  <a:cubicBezTo>
                    <a:pt x="4921" y="13875"/>
                    <a:pt x="4947" y="13821"/>
                    <a:pt x="4947" y="13767"/>
                  </a:cubicBezTo>
                  <a:cubicBezTo>
                    <a:pt x="4974" y="13686"/>
                    <a:pt x="5001" y="13606"/>
                    <a:pt x="5001" y="13579"/>
                  </a:cubicBezTo>
                  <a:cubicBezTo>
                    <a:pt x="5028" y="13579"/>
                    <a:pt x="5082" y="13471"/>
                    <a:pt x="5136" y="13364"/>
                  </a:cubicBezTo>
                  <a:cubicBezTo>
                    <a:pt x="5186" y="13280"/>
                    <a:pt x="5205" y="13238"/>
                    <a:pt x="5212" y="13238"/>
                  </a:cubicBezTo>
                  <a:cubicBezTo>
                    <a:pt x="5216" y="13238"/>
                    <a:pt x="5216" y="13253"/>
                    <a:pt x="5216" y="13283"/>
                  </a:cubicBezTo>
                  <a:cubicBezTo>
                    <a:pt x="5216" y="13364"/>
                    <a:pt x="5216" y="13471"/>
                    <a:pt x="5243" y="13471"/>
                  </a:cubicBezTo>
                  <a:cubicBezTo>
                    <a:pt x="5243" y="13471"/>
                    <a:pt x="5270" y="13391"/>
                    <a:pt x="5270" y="13310"/>
                  </a:cubicBezTo>
                  <a:cubicBezTo>
                    <a:pt x="5270" y="13203"/>
                    <a:pt x="5297" y="13122"/>
                    <a:pt x="5324" y="13122"/>
                  </a:cubicBezTo>
                  <a:cubicBezTo>
                    <a:pt x="5324" y="13122"/>
                    <a:pt x="5297" y="13229"/>
                    <a:pt x="5297" y="13310"/>
                  </a:cubicBezTo>
                  <a:cubicBezTo>
                    <a:pt x="5297" y="13445"/>
                    <a:pt x="5270" y="13525"/>
                    <a:pt x="5243" y="13606"/>
                  </a:cubicBezTo>
                  <a:cubicBezTo>
                    <a:pt x="5136" y="13848"/>
                    <a:pt x="5109" y="14009"/>
                    <a:pt x="5136" y="14305"/>
                  </a:cubicBezTo>
                  <a:cubicBezTo>
                    <a:pt x="5163" y="14547"/>
                    <a:pt x="5163" y="14735"/>
                    <a:pt x="5136" y="14843"/>
                  </a:cubicBezTo>
                  <a:cubicBezTo>
                    <a:pt x="5117" y="14862"/>
                    <a:pt x="5125" y="14881"/>
                    <a:pt x="5140" y="14881"/>
                  </a:cubicBezTo>
                  <a:cubicBezTo>
                    <a:pt x="5147" y="14881"/>
                    <a:pt x="5155" y="14877"/>
                    <a:pt x="5163" y="14869"/>
                  </a:cubicBezTo>
                  <a:cubicBezTo>
                    <a:pt x="5189" y="14843"/>
                    <a:pt x="5216" y="14628"/>
                    <a:pt x="5243" y="14278"/>
                  </a:cubicBezTo>
                  <a:cubicBezTo>
                    <a:pt x="5243" y="14036"/>
                    <a:pt x="5297" y="13794"/>
                    <a:pt x="5297" y="13794"/>
                  </a:cubicBezTo>
                  <a:cubicBezTo>
                    <a:pt x="5324" y="13794"/>
                    <a:pt x="5351" y="13848"/>
                    <a:pt x="5378" y="13928"/>
                  </a:cubicBezTo>
                  <a:cubicBezTo>
                    <a:pt x="5431" y="14009"/>
                    <a:pt x="5431" y="14063"/>
                    <a:pt x="5431" y="14144"/>
                  </a:cubicBezTo>
                  <a:cubicBezTo>
                    <a:pt x="5431" y="14278"/>
                    <a:pt x="5431" y="14466"/>
                    <a:pt x="5458" y="14601"/>
                  </a:cubicBezTo>
                  <a:cubicBezTo>
                    <a:pt x="5481" y="14690"/>
                    <a:pt x="5484" y="14742"/>
                    <a:pt x="5500" y="14742"/>
                  </a:cubicBezTo>
                  <a:cubicBezTo>
                    <a:pt x="5504" y="14742"/>
                    <a:pt x="5507" y="14740"/>
                    <a:pt x="5512" y="14735"/>
                  </a:cubicBezTo>
                  <a:cubicBezTo>
                    <a:pt x="5512" y="14708"/>
                    <a:pt x="5512" y="14547"/>
                    <a:pt x="5512" y="14359"/>
                  </a:cubicBezTo>
                  <a:lnTo>
                    <a:pt x="5539" y="13982"/>
                  </a:lnTo>
                  <a:lnTo>
                    <a:pt x="5458" y="13848"/>
                  </a:lnTo>
                  <a:cubicBezTo>
                    <a:pt x="5405" y="13740"/>
                    <a:pt x="5378" y="13660"/>
                    <a:pt x="5351" y="13660"/>
                  </a:cubicBezTo>
                  <a:cubicBezTo>
                    <a:pt x="5351" y="13660"/>
                    <a:pt x="5351" y="13606"/>
                    <a:pt x="5405" y="13525"/>
                  </a:cubicBezTo>
                  <a:cubicBezTo>
                    <a:pt x="5512" y="13283"/>
                    <a:pt x="5539" y="13229"/>
                    <a:pt x="5566" y="13014"/>
                  </a:cubicBezTo>
                  <a:cubicBezTo>
                    <a:pt x="5566" y="12799"/>
                    <a:pt x="5620" y="12638"/>
                    <a:pt x="5727" y="12423"/>
                  </a:cubicBezTo>
                  <a:cubicBezTo>
                    <a:pt x="5754" y="12342"/>
                    <a:pt x="5808" y="12235"/>
                    <a:pt x="5835" y="12127"/>
                  </a:cubicBezTo>
                  <a:cubicBezTo>
                    <a:pt x="5888" y="11966"/>
                    <a:pt x="5888" y="11939"/>
                    <a:pt x="5888" y="11697"/>
                  </a:cubicBezTo>
                  <a:cubicBezTo>
                    <a:pt x="5862" y="11536"/>
                    <a:pt x="5862" y="11401"/>
                    <a:pt x="5835" y="11294"/>
                  </a:cubicBezTo>
                  <a:cubicBezTo>
                    <a:pt x="5808" y="11213"/>
                    <a:pt x="5781" y="11079"/>
                    <a:pt x="5754" y="11025"/>
                  </a:cubicBezTo>
                  <a:cubicBezTo>
                    <a:pt x="5754" y="10917"/>
                    <a:pt x="5754" y="10890"/>
                    <a:pt x="5808" y="10863"/>
                  </a:cubicBezTo>
                  <a:cubicBezTo>
                    <a:pt x="5835" y="10863"/>
                    <a:pt x="5915" y="10810"/>
                    <a:pt x="5969" y="10729"/>
                  </a:cubicBezTo>
                  <a:lnTo>
                    <a:pt x="6077" y="10621"/>
                  </a:lnTo>
                  <a:lnTo>
                    <a:pt x="6077" y="10729"/>
                  </a:lnTo>
                  <a:cubicBezTo>
                    <a:pt x="6077" y="10890"/>
                    <a:pt x="6104" y="10998"/>
                    <a:pt x="6130" y="11025"/>
                  </a:cubicBezTo>
                  <a:cubicBezTo>
                    <a:pt x="6157" y="11025"/>
                    <a:pt x="6157" y="10998"/>
                    <a:pt x="6157" y="10971"/>
                  </a:cubicBezTo>
                  <a:cubicBezTo>
                    <a:pt x="6157" y="10944"/>
                    <a:pt x="6184" y="10944"/>
                    <a:pt x="6184" y="10944"/>
                  </a:cubicBezTo>
                  <a:cubicBezTo>
                    <a:pt x="6211" y="10944"/>
                    <a:pt x="6211" y="10890"/>
                    <a:pt x="6211" y="10756"/>
                  </a:cubicBezTo>
                  <a:cubicBezTo>
                    <a:pt x="6211" y="10622"/>
                    <a:pt x="6198" y="10570"/>
                    <a:pt x="6180" y="10570"/>
                  </a:cubicBezTo>
                  <a:cubicBezTo>
                    <a:pt x="6173" y="10570"/>
                    <a:pt x="6165" y="10579"/>
                    <a:pt x="6157" y="10595"/>
                  </a:cubicBezTo>
                  <a:cubicBezTo>
                    <a:pt x="6144" y="10608"/>
                    <a:pt x="6137" y="10615"/>
                    <a:pt x="6134" y="10615"/>
                  </a:cubicBezTo>
                  <a:cubicBezTo>
                    <a:pt x="6130" y="10615"/>
                    <a:pt x="6130" y="10608"/>
                    <a:pt x="6130" y="10595"/>
                  </a:cubicBezTo>
                  <a:cubicBezTo>
                    <a:pt x="6130" y="10568"/>
                    <a:pt x="6157" y="10514"/>
                    <a:pt x="6184" y="10487"/>
                  </a:cubicBezTo>
                  <a:cubicBezTo>
                    <a:pt x="6211" y="10460"/>
                    <a:pt x="6265" y="10380"/>
                    <a:pt x="6319" y="10299"/>
                  </a:cubicBezTo>
                  <a:cubicBezTo>
                    <a:pt x="6360" y="10217"/>
                    <a:pt x="6385" y="10182"/>
                    <a:pt x="6407" y="10182"/>
                  </a:cubicBezTo>
                  <a:cubicBezTo>
                    <a:pt x="6414" y="10182"/>
                    <a:pt x="6420" y="10185"/>
                    <a:pt x="6426" y="10191"/>
                  </a:cubicBezTo>
                  <a:cubicBezTo>
                    <a:pt x="6453" y="10218"/>
                    <a:pt x="6426" y="10433"/>
                    <a:pt x="6399" y="10568"/>
                  </a:cubicBezTo>
                  <a:cubicBezTo>
                    <a:pt x="6319" y="10917"/>
                    <a:pt x="6184" y="11132"/>
                    <a:pt x="5969" y="11294"/>
                  </a:cubicBezTo>
                  <a:cubicBezTo>
                    <a:pt x="5888" y="11347"/>
                    <a:pt x="5862" y="11374"/>
                    <a:pt x="5888" y="11374"/>
                  </a:cubicBezTo>
                  <a:cubicBezTo>
                    <a:pt x="5915" y="11374"/>
                    <a:pt x="5969" y="11347"/>
                    <a:pt x="6050" y="11294"/>
                  </a:cubicBezTo>
                  <a:cubicBezTo>
                    <a:pt x="6100" y="11263"/>
                    <a:pt x="6128" y="11248"/>
                    <a:pt x="6133" y="11248"/>
                  </a:cubicBezTo>
                  <a:cubicBezTo>
                    <a:pt x="6141" y="11248"/>
                    <a:pt x="6087" y="11290"/>
                    <a:pt x="5969" y="11374"/>
                  </a:cubicBezTo>
                  <a:cubicBezTo>
                    <a:pt x="5899" y="11427"/>
                    <a:pt x="5886" y="11468"/>
                    <a:pt x="5915" y="11468"/>
                  </a:cubicBezTo>
                  <a:cubicBezTo>
                    <a:pt x="5931" y="11468"/>
                    <a:pt x="5959" y="11456"/>
                    <a:pt x="5996" y="11428"/>
                  </a:cubicBezTo>
                  <a:cubicBezTo>
                    <a:pt x="6211" y="11294"/>
                    <a:pt x="6372" y="11052"/>
                    <a:pt x="6480" y="10756"/>
                  </a:cubicBezTo>
                  <a:cubicBezTo>
                    <a:pt x="6507" y="10621"/>
                    <a:pt x="6534" y="10568"/>
                    <a:pt x="6534" y="10353"/>
                  </a:cubicBezTo>
                  <a:cubicBezTo>
                    <a:pt x="6534" y="10218"/>
                    <a:pt x="6507" y="10111"/>
                    <a:pt x="6507" y="10084"/>
                  </a:cubicBezTo>
                  <a:cubicBezTo>
                    <a:pt x="6480" y="10030"/>
                    <a:pt x="6480" y="10003"/>
                    <a:pt x="6561" y="9788"/>
                  </a:cubicBezTo>
                  <a:cubicBezTo>
                    <a:pt x="6722" y="9465"/>
                    <a:pt x="6883" y="8928"/>
                    <a:pt x="6883" y="8739"/>
                  </a:cubicBezTo>
                  <a:cubicBezTo>
                    <a:pt x="6883" y="8739"/>
                    <a:pt x="6883" y="8659"/>
                    <a:pt x="6910" y="8578"/>
                  </a:cubicBezTo>
                  <a:cubicBezTo>
                    <a:pt x="6910" y="8497"/>
                    <a:pt x="6910" y="8417"/>
                    <a:pt x="6910" y="8417"/>
                  </a:cubicBezTo>
                  <a:cubicBezTo>
                    <a:pt x="6910" y="8390"/>
                    <a:pt x="6937" y="8390"/>
                    <a:pt x="6964" y="8390"/>
                  </a:cubicBezTo>
                  <a:cubicBezTo>
                    <a:pt x="6991" y="8390"/>
                    <a:pt x="7018" y="8336"/>
                    <a:pt x="7071" y="8148"/>
                  </a:cubicBezTo>
                  <a:cubicBezTo>
                    <a:pt x="7179" y="7852"/>
                    <a:pt x="7260" y="7530"/>
                    <a:pt x="7233" y="7503"/>
                  </a:cubicBezTo>
                  <a:cubicBezTo>
                    <a:pt x="7226" y="7496"/>
                    <a:pt x="7219" y="7493"/>
                    <a:pt x="7213" y="7493"/>
                  </a:cubicBezTo>
                  <a:cubicBezTo>
                    <a:pt x="7194" y="7493"/>
                    <a:pt x="7179" y="7523"/>
                    <a:pt x="7179" y="7583"/>
                  </a:cubicBezTo>
                  <a:cubicBezTo>
                    <a:pt x="7179" y="7691"/>
                    <a:pt x="6991" y="8256"/>
                    <a:pt x="6937" y="8309"/>
                  </a:cubicBezTo>
                  <a:cubicBezTo>
                    <a:pt x="6937" y="8309"/>
                    <a:pt x="6937" y="8121"/>
                    <a:pt x="6937" y="7879"/>
                  </a:cubicBezTo>
                  <a:cubicBezTo>
                    <a:pt x="6937" y="7583"/>
                    <a:pt x="6937" y="7449"/>
                    <a:pt x="6964" y="7422"/>
                  </a:cubicBezTo>
                  <a:cubicBezTo>
                    <a:pt x="6991" y="7395"/>
                    <a:pt x="6991" y="7395"/>
                    <a:pt x="6964" y="7368"/>
                  </a:cubicBezTo>
                  <a:cubicBezTo>
                    <a:pt x="6937" y="7368"/>
                    <a:pt x="6937" y="7341"/>
                    <a:pt x="6937" y="7314"/>
                  </a:cubicBezTo>
                  <a:cubicBezTo>
                    <a:pt x="6937" y="7288"/>
                    <a:pt x="6937" y="7288"/>
                    <a:pt x="6964" y="7288"/>
                  </a:cubicBezTo>
                  <a:cubicBezTo>
                    <a:pt x="7071" y="7314"/>
                    <a:pt x="7421" y="7530"/>
                    <a:pt x="7609" y="7664"/>
                  </a:cubicBezTo>
                  <a:cubicBezTo>
                    <a:pt x="7663" y="7718"/>
                    <a:pt x="7744" y="7772"/>
                    <a:pt x="7797" y="7825"/>
                  </a:cubicBezTo>
                  <a:cubicBezTo>
                    <a:pt x="7959" y="7933"/>
                    <a:pt x="8120" y="8121"/>
                    <a:pt x="8174" y="8256"/>
                  </a:cubicBezTo>
                  <a:cubicBezTo>
                    <a:pt x="8254" y="8390"/>
                    <a:pt x="8308" y="8659"/>
                    <a:pt x="8362" y="8928"/>
                  </a:cubicBezTo>
                  <a:cubicBezTo>
                    <a:pt x="8389" y="9089"/>
                    <a:pt x="8416" y="9170"/>
                    <a:pt x="8496" y="9331"/>
                  </a:cubicBezTo>
                  <a:cubicBezTo>
                    <a:pt x="8604" y="9519"/>
                    <a:pt x="8658" y="9600"/>
                    <a:pt x="8980" y="9976"/>
                  </a:cubicBezTo>
                  <a:cubicBezTo>
                    <a:pt x="9142" y="10111"/>
                    <a:pt x="9195" y="10218"/>
                    <a:pt x="9276" y="10380"/>
                  </a:cubicBezTo>
                  <a:cubicBezTo>
                    <a:pt x="9330" y="10487"/>
                    <a:pt x="9384" y="10621"/>
                    <a:pt x="9384" y="10702"/>
                  </a:cubicBezTo>
                  <a:cubicBezTo>
                    <a:pt x="9411" y="10756"/>
                    <a:pt x="9437" y="10837"/>
                    <a:pt x="9437" y="10890"/>
                  </a:cubicBezTo>
                  <a:cubicBezTo>
                    <a:pt x="9464" y="10971"/>
                    <a:pt x="9464" y="11052"/>
                    <a:pt x="9464" y="11105"/>
                  </a:cubicBezTo>
                  <a:cubicBezTo>
                    <a:pt x="9464" y="11213"/>
                    <a:pt x="9491" y="11267"/>
                    <a:pt x="9518" y="11267"/>
                  </a:cubicBezTo>
                  <a:cubicBezTo>
                    <a:pt x="9545" y="11267"/>
                    <a:pt x="9518" y="10971"/>
                    <a:pt x="9518" y="10863"/>
                  </a:cubicBezTo>
                  <a:cubicBezTo>
                    <a:pt x="9491" y="10837"/>
                    <a:pt x="9491" y="10756"/>
                    <a:pt x="9491" y="10648"/>
                  </a:cubicBezTo>
                  <a:cubicBezTo>
                    <a:pt x="9464" y="10568"/>
                    <a:pt x="9437" y="10460"/>
                    <a:pt x="9411" y="10406"/>
                  </a:cubicBezTo>
                  <a:cubicBezTo>
                    <a:pt x="9384" y="10353"/>
                    <a:pt x="9384" y="10299"/>
                    <a:pt x="9384" y="10299"/>
                  </a:cubicBezTo>
                  <a:cubicBezTo>
                    <a:pt x="9384" y="10245"/>
                    <a:pt x="9195" y="9976"/>
                    <a:pt x="9061" y="9842"/>
                  </a:cubicBezTo>
                  <a:cubicBezTo>
                    <a:pt x="8738" y="9546"/>
                    <a:pt x="8577" y="9277"/>
                    <a:pt x="8496" y="8901"/>
                  </a:cubicBezTo>
                  <a:cubicBezTo>
                    <a:pt x="8416" y="8551"/>
                    <a:pt x="8335" y="8256"/>
                    <a:pt x="8281" y="8175"/>
                  </a:cubicBezTo>
                  <a:cubicBezTo>
                    <a:pt x="8174" y="7933"/>
                    <a:pt x="7582" y="7449"/>
                    <a:pt x="7179" y="7261"/>
                  </a:cubicBezTo>
                  <a:cubicBezTo>
                    <a:pt x="7125" y="7234"/>
                    <a:pt x="7045" y="7180"/>
                    <a:pt x="7018" y="7180"/>
                  </a:cubicBezTo>
                  <a:cubicBezTo>
                    <a:pt x="7004" y="7167"/>
                    <a:pt x="6998" y="7160"/>
                    <a:pt x="6987" y="7160"/>
                  </a:cubicBezTo>
                  <a:cubicBezTo>
                    <a:pt x="6977" y="7160"/>
                    <a:pt x="6964" y="7167"/>
                    <a:pt x="6937" y="7180"/>
                  </a:cubicBezTo>
                  <a:cubicBezTo>
                    <a:pt x="6931" y="7187"/>
                    <a:pt x="6926" y="7191"/>
                    <a:pt x="6922" y="7191"/>
                  </a:cubicBezTo>
                  <a:cubicBezTo>
                    <a:pt x="6909" y="7191"/>
                    <a:pt x="6904" y="7142"/>
                    <a:pt x="6883" y="6938"/>
                  </a:cubicBezTo>
                  <a:cubicBezTo>
                    <a:pt x="6829" y="6642"/>
                    <a:pt x="6749" y="6024"/>
                    <a:pt x="6695" y="5890"/>
                  </a:cubicBezTo>
                  <a:cubicBezTo>
                    <a:pt x="6668" y="5782"/>
                    <a:pt x="6668" y="5755"/>
                    <a:pt x="6722" y="5755"/>
                  </a:cubicBezTo>
                  <a:cubicBezTo>
                    <a:pt x="6749" y="5755"/>
                    <a:pt x="6776" y="5728"/>
                    <a:pt x="6776" y="5728"/>
                  </a:cubicBezTo>
                  <a:cubicBezTo>
                    <a:pt x="6776" y="5701"/>
                    <a:pt x="6829" y="5674"/>
                    <a:pt x="6883" y="5621"/>
                  </a:cubicBezTo>
                  <a:cubicBezTo>
                    <a:pt x="6937" y="5594"/>
                    <a:pt x="6991" y="5513"/>
                    <a:pt x="7045" y="5379"/>
                  </a:cubicBezTo>
                  <a:cubicBezTo>
                    <a:pt x="7179" y="5110"/>
                    <a:pt x="7260" y="5056"/>
                    <a:pt x="7448" y="5029"/>
                  </a:cubicBezTo>
                  <a:cubicBezTo>
                    <a:pt x="7582" y="5029"/>
                    <a:pt x="7717" y="5056"/>
                    <a:pt x="7824" y="5137"/>
                  </a:cubicBezTo>
                  <a:cubicBezTo>
                    <a:pt x="7878" y="5190"/>
                    <a:pt x="7932" y="5325"/>
                    <a:pt x="8012" y="5513"/>
                  </a:cubicBezTo>
                  <a:cubicBezTo>
                    <a:pt x="8120" y="5809"/>
                    <a:pt x="8201" y="5916"/>
                    <a:pt x="8389" y="6078"/>
                  </a:cubicBezTo>
                  <a:cubicBezTo>
                    <a:pt x="8685" y="6347"/>
                    <a:pt x="8792" y="6508"/>
                    <a:pt x="8792" y="6777"/>
                  </a:cubicBezTo>
                  <a:cubicBezTo>
                    <a:pt x="8792" y="6911"/>
                    <a:pt x="8846" y="7099"/>
                    <a:pt x="8927" y="7234"/>
                  </a:cubicBezTo>
                  <a:cubicBezTo>
                    <a:pt x="8980" y="7314"/>
                    <a:pt x="9411" y="7798"/>
                    <a:pt x="9464" y="7798"/>
                  </a:cubicBezTo>
                  <a:cubicBezTo>
                    <a:pt x="9473" y="7803"/>
                    <a:pt x="9479" y="7805"/>
                    <a:pt x="9482" y="7805"/>
                  </a:cubicBezTo>
                  <a:cubicBezTo>
                    <a:pt x="9498" y="7805"/>
                    <a:pt x="9439" y="7742"/>
                    <a:pt x="9303" y="7583"/>
                  </a:cubicBezTo>
                  <a:cubicBezTo>
                    <a:pt x="9007" y="7207"/>
                    <a:pt x="8927" y="7046"/>
                    <a:pt x="8900" y="6750"/>
                  </a:cubicBezTo>
                  <a:cubicBezTo>
                    <a:pt x="8873" y="6454"/>
                    <a:pt x="8792" y="6293"/>
                    <a:pt x="8496" y="6051"/>
                  </a:cubicBezTo>
                  <a:cubicBezTo>
                    <a:pt x="8308" y="5863"/>
                    <a:pt x="8254" y="5782"/>
                    <a:pt x="8120" y="5432"/>
                  </a:cubicBezTo>
                  <a:cubicBezTo>
                    <a:pt x="8012" y="5137"/>
                    <a:pt x="7959" y="5056"/>
                    <a:pt x="7744" y="4975"/>
                  </a:cubicBezTo>
                  <a:cubicBezTo>
                    <a:pt x="7685" y="4936"/>
                    <a:pt x="7640" y="4911"/>
                    <a:pt x="7568" y="4911"/>
                  </a:cubicBezTo>
                  <a:cubicBezTo>
                    <a:pt x="7541" y="4911"/>
                    <a:pt x="7511" y="4914"/>
                    <a:pt x="7475" y="4922"/>
                  </a:cubicBezTo>
                  <a:cubicBezTo>
                    <a:pt x="7313" y="4922"/>
                    <a:pt x="7260" y="4922"/>
                    <a:pt x="7152" y="5029"/>
                  </a:cubicBezTo>
                  <a:cubicBezTo>
                    <a:pt x="7071" y="5083"/>
                    <a:pt x="7018" y="5137"/>
                    <a:pt x="6964" y="5271"/>
                  </a:cubicBezTo>
                  <a:cubicBezTo>
                    <a:pt x="6888" y="5422"/>
                    <a:pt x="6766" y="5596"/>
                    <a:pt x="6728" y="5596"/>
                  </a:cubicBezTo>
                  <a:cubicBezTo>
                    <a:pt x="6726" y="5596"/>
                    <a:pt x="6724" y="5596"/>
                    <a:pt x="6722" y="5594"/>
                  </a:cubicBezTo>
                  <a:lnTo>
                    <a:pt x="6668" y="5594"/>
                  </a:lnTo>
                  <a:cubicBezTo>
                    <a:pt x="6657" y="5605"/>
                    <a:pt x="6651" y="5611"/>
                    <a:pt x="6645" y="5611"/>
                  </a:cubicBezTo>
                  <a:cubicBezTo>
                    <a:pt x="6637" y="5611"/>
                    <a:pt x="6630" y="5598"/>
                    <a:pt x="6614" y="5567"/>
                  </a:cubicBezTo>
                  <a:cubicBezTo>
                    <a:pt x="6597" y="5515"/>
                    <a:pt x="6591" y="5485"/>
                    <a:pt x="6603" y="5485"/>
                  </a:cubicBezTo>
                  <a:cubicBezTo>
                    <a:pt x="6610" y="5485"/>
                    <a:pt x="6622" y="5494"/>
                    <a:pt x="6641" y="5513"/>
                  </a:cubicBezTo>
                  <a:cubicBezTo>
                    <a:pt x="6657" y="5545"/>
                    <a:pt x="6664" y="5558"/>
                    <a:pt x="6672" y="5558"/>
                  </a:cubicBezTo>
                  <a:cubicBezTo>
                    <a:pt x="6677" y="5558"/>
                    <a:pt x="6684" y="5551"/>
                    <a:pt x="6695" y="5540"/>
                  </a:cubicBezTo>
                  <a:cubicBezTo>
                    <a:pt x="6695" y="5517"/>
                    <a:pt x="6655" y="5454"/>
                    <a:pt x="6627" y="5454"/>
                  </a:cubicBezTo>
                  <a:cubicBezTo>
                    <a:pt x="6622" y="5454"/>
                    <a:pt x="6618" y="5456"/>
                    <a:pt x="6614" y="5459"/>
                  </a:cubicBezTo>
                  <a:cubicBezTo>
                    <a:pt x="6588" y="5459"/>
                    <a:pt x="6561" y="5432"/>
                    <a:pt x="6561" y="5379"/>
                  </a:cubicBezTo>
                  <a:cubicBezTo>
                    <a:pt x="6480" y="5110"/>
                    <a:pt x="6265" y="4626"/>
                    <a:pt x="6104" y="4357"/>
                  </a:cubicBezTo>
                  <a:cubicBezTo>
                    <a:pt x="6050" y="4285"/>
                    <a:pt x="6020" y="4238"/>
                    <a:pt x="6030" y="4238"/>
                  </a:cubicBezTo>
                  <a:cubicBezTo>
                    <a:pt x="6035" y="4238"/>
                    <a:pt x="6050" y="4249"/>
                    <a:pt x="6077" y="4276"/>
                  </a:cubicBezTo>
                  <a:cubicBezTo>
                    <a:pt x="6130" y="4330"/>
                    <a:pt x="6130" y="4330"/>
                    <a:pt x="6157" y="4330"/>
                  </a:cubicBezTo>
                  <a:cubicBezTo>
                    <a:pt x="6184" y="4303"/>
                    <a:pt x="6023" y="4115"/>
                    <a:pt x="5969" y="4115"/>
                  </a:cubicBezTo>
                  <a:cubicBezTo>
                    <a:pt x="5942" y="4115"/>
                    <a:pt x="5888" y="4061"/>
                    <a:pt x="5808" y="3954"/>
                  </a:cubicBezTo>
                  <a:cubicBezTo>
                    <a:pt x="5620" y="3712"/>
                    <a:pt x="5539" y="3550"/>
                    <a:pt x="5485" y="3362"/>
                  </a:cubicBezTo>
                  <a:cubicBezTo>
                    <a:pt x="5431" y="3093"/>
                    <a:pt x="5351" y="2959"/>
                    <a:pt x="5243" y="2959"/>
                  </a:cubicBezTo>
                  <a:cubicBezTo>
                    <a:pt x="5189" y="2959"/>
                    <a:pt x="5055" y="2986"/>
                    <a:pt x="4867" y="3066"/>
                  </a:cubicBezTo>
                  <a:cubicBezTo>
                    <a:pt x="4840" y="3093"/>
                    <a:pt x="4786" y="3093"/>
                    <a:pt x="4786" y="3093"/>
                  </a:cubicBezTo>
                  <a:cubicBezTo>
                    <a:pt x="4786" y="3093"/>
                    <a:pt x="4786" y="3013"/>
                    <a:pt x="4813" y="2905"/>
                  </a:cubicBezTo>
                  <a:cubicBezTo>
                    <a:pt x="4840" y="2798"/>
                    <a:pt x="4867" y="2663"/>
                    <a:pt x="4867" y="2529"/>
                  </a:cubicBezTo>
                  <a:cubicBezTo>
                    <a:pt x="4867" y="2394"/>
                    <a:pt x="4867" y="2287"/>
                    <a:pt x="4867" y="2287"/>
                  </a:cubicBezTo>
                  <a:cubicBezTo>
                    <a:pt x="4869" y="2286"/>
                    <a:pt x="4871" y="2285"/>
                    <a:pt x="4873" y="2285"/>
                  </a:cubicBezTo>
                  <a:cubicBezTo>
                    <a:pt x="4921" y="2285"/>
                    <a:pt x="4921" y="2565"/>
                    <a:pt x="4921" y="2771"/>
                  </a:cubicBezTo>
                  <a:lnTo>
                    <a:pt x="4894" y="2986"/>
                  </a:lnTo>
                  <a:lnTo>
                    <a:pt x="4947" y="2986"/>
                  </a:lnTo>
                  <a:cubicBezTo>
                    <a:pt x="5028" y="2986"/>
                    <a:pt x="5028" y="2959"/>
                    <a:pt x="5028" y="2636"/>
                  </a:cubicBezTo>
                  <a:cubicBezTo>
                    <a:pt x="5055" y="2394"/>
                    <a:pt x="5001" y="2152"/>
                    <a:pt x="4974" y="2152"/>
                  </a:cubicBezTo>
                  <a:cubicBezTo>
                    <a:pt x="4974" y="2152"/>
                    <a:pt x="4947" y="2179"/>
                    <a:pt x="4947" y="2206"/>
                  </a:cubicBezTo>
                  <a:cubicBezTo>
                    <a:pt x="4963" y="2238"/>
                    <a:pt x="4970" y="2251"/>
                    <a:pt x="4962" y="2251"/>
                  </a:cubicBezTo>
                  <a:cubicBezTo>
                    <a:pt x="4956" y="2251"/>
                    <a:pt x="4943" y="2244"/>
                    <a:pt x="4921" y="2233"/>
                  </a:cubicBezTo>
                  <a:cubicBezTo>
                    <a:pt x="4894" y="2206"/>
                    <a:pt x="4894" y="2179"/>
                    <a:pt x="4974" y="2072"/>
                  </a:cubicBezTo>
                  <a:cubicBezTo>
                    <a:pt x="5001" y="1991"/>
                    <a:pt x="5055" y="1910"/>
                    <a:pt x="5082" y="1910"/>
                  </a:cubicBezTo>
                  <a:cubicBezTo>
                    <a:pt x="5189" y="1830"/>
                    <a:pt x="5405" y="1534"/>
                    <a:pt x="5485" y="1400"/>
                  </a:cubicBezTo>
                  <a:cubicBezTo>
                    <a:pt x="5566" y="1238"/>
                    <a:pt x="5620" y="1050"/>
                    <a:pt x="5647" y="754"/>
                  </a:cubicBezTo>
                  <a:cubicBezTo>
                    <a:pt x="5673" y="674"/>
                    <a:pt x="5727" y="566"/>
                    <a:pt x="5754" y="485"/>
                  </a:cubicBezTo>
                  <a:cubicBezTo>
                    <a:pt x="5810" y="373"/>
                    <a:pt x="5827" y="326"/>
                    <a:pt x="5814" y="326"/>
                  </a:cubicBezTo>
                  <a:close/>
                </a:path>
              </a:pathLst>
            </a:custGeom>
            <a:solidFill>
              <a:srgbClr val="A6CEE3"/>
            </a:solidFill>
            <a:ln w="3350" cap="flat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4935500" y="3261825"/>
              <a:ext cx="273575" cy="218100"/>
            </a:xfrm>
            <a:custGeom>
              <a:avLst/>
              <a:gdLst/>
              <a:ahLst/>
              <a:cxnLst/>
              <a:rect l="l" t="t" r="r" b="b"/>
              <a:pathLst>
                <a:path w="10943" h="8724" extrusionOk="0">
                  <a:moveTo>
                    <a:pt x="3404" y="1264"/>
                  </a:moveTo>
                  <a:cubicBezTo>
                    <a:pt x="3362" y="1264"/>
                    <a:pt x="3312" y="1283"/>
                    <a:pt x="3253" y="1330"/>
                  </a:cubicBezTo>
                  <a:cubicBezTo>
                    <a:pt x="3226" y="1410"/>
                    <a:pt x="3280" y="1464"/>
                    <a:pt x="3307" y="1545"/>
                  </a:cubicBezTo>
                  <a:cubicBezTo>
                    <a:pt x="3380" y="1633"/>
                    <a:pt x="3437" y="1667"/>
                    <a:pt x="3480" y="1667"/>
                  </a:cubicBezTo>
                  <a:cubicBezTo>
                    <a:pt x="3627" y="1667"/>
                    <a:pt x="3599" y="1264"/>
                    <a:pt x="3404" y="1264"/>
                  </a:cubicBezTo>
                  <a:close/>
                  <a:moveTo>
                    <a:pt x="2267" y="1751"/>
                  </a:moveTo>
                  <a:cubicBezTo>
                    <a:pt x="2234" y="1751"/>
                    <a:pt x="2196" y="1754"/>
                    <a:pt x="2151" y="1760"/>
                  </a:cubicBezTo>
                  <a:cubicBezTo>
                    <a:pt x="1882" y="1787"/>
                    <a:pt x="1775" y="2110"/>
                    <a:pt x="1667" y="2405"/>
                  </a:cubicBezTo>
                  <a:cubicBezTo>
                    <a:pt x="1617" y="2555"/>
                    <a:pt x="1637" y="2618"/>
                    <a:pt x="1694" y="2618"/>
                  </a:cubicBezTo>
                  <a:cubicBezTo>
                    <a:pt x="1760" y="2618"/>
                    <a:pt x="1875" y="2535"/>
                    <a:pt x="1990" y="2405"/>
                  </a:cubicBezTo>
                  <a:cubicBezTo>
                    <a:pt x="2164" y="2206"/>
                    <a:pt x="2686" y="1751"/>
                    <a:pt x="2267" y="1751"/>
                  </a:cubicBezTo>
                  <a:close/>
                  <a:moveTo>
                    <a:pt x="1276" y="3897"/>
                  </a:moveTo>
                  <a:cubicBezTo>
                    <a:pt x="1175" y="3897"/>
                    <a:pt x="1084" y="3974"/>
                    <a:pt x="1076" y="4180"/>
                  </a:cubicBezTo>
                  <a:cubicBezTo>
                    <a:pt x="928" y="4382"/>
                    <a:pt x="1071" y="4660"/>
                    <a:pt x="1210" y="4660"/>
                  </a:cubicBezTo>
                  <a:cubicBezTo>
                    <a:pt x="1274" y="4660"/>
                    <a:pt x="1337" y="4601"/>
                    <a:pt x="1371" y="4449"/>
                  </a:cubicBezTo>
                  <a:cubicBezTo>
                    <a:pt x="1756" y="4247"/>
                    <a:pt x="1492" y="3897"/>
                    <a:pt x="1276" y="3897"/>
                  </a:cubicBezTo>
                  <a:close/>
                  <a:moveTo>
                    <a:pt x="2816" y="277"/>
                  </a:moveTo>
                  <a:cubicBezTo>
                    <a:pt x="2918" y="277"/>
                    <a:pt x="3019" y="293"/>
                    <a:pt x="3065" y="308"/>
                  </a:cubicBezTo>
                  <a:cubicBezTo>
                    <a:pt x="3334" y="416"/>
                    <a:pt x="3522" y="604"/>
                    <a:pt x="3791" y="711"/>
                  </a:cubicBezTo>
                  <a:cubicBezTo>
                    <a:pt x="4141" y="846"/>
                    <a:pt x="4409" y="1061"/>
                    <a:pt x="4302" y="1518"/>
                  </a:cubicBezTo>
                  <a:cubicBezTo>
                    <a:pt x="4168" y="2029"/>
                    <a:pt x="3684" y="2190"/>
                    <a:pt x="3280" y="2432"/>
                  </a:cubicBezTo>
                  <a:cubicBezTo>
                    <a:pt x="2393" y="3373"/>
                    <a:pt x="2447" y="5040"/>
                    <a:pt x="1398" y="5309"/>
                  </a:cubicBezTo>
                  <a:cubicBezTo>
                    <a:pt x="1228" y="5413"/>
                    <a:pt x="1082" y="5459"/>
                    <a:pt x="956" y="5459"/>
                  </a:cubicBezTo>
                  <a:cubicBezTo>
                    <a:pt x="213" y="5459"/>
                    <a:pt x="219" y="3833"/>
                    <a:pt x="403" y="3212"/>
                  </a:cubicBezTo>
                  <a:cubicBezTo>
                    <a:pt x="592" y="2513"/>
                    <a:pt x="1667" y="819"/>
                    <a:pt x="2608" y="308"/>
                  </a:cubicBezTo>
                  <a:cubicBezTo>
                    <a:pt x="2665" y="285"/>
                    <a:pt x="2741" y="277"/>
                    <a:pt x="2816" y="277"/>
                  </a:cubicBezTo>
                  <a:close/>
                  <a:moveTo>
                    <a:pt x="2810" y="0"/>
                  </a:moveTo>
                  <a:cubicBezTo>
                    <a:pt x="2649" y="0"/>
                    <a:pt x="2490" y="70"/>
                    <a:pt x="2339" y="254"/>
                  </a:cubicBezTo>
                  <a:cubicBezTo>
                    <a:pt x="1828" y="711"/>
                    <a:pt x="1398" y="1222"/>
                    <a:pt x="995" y="1760"/>
                  </a:cubicBezTo>
                  <a:cubicBezTo>
                    <a:pt x="834" y="1975"/>
                    <a:pt x="619" y="2136"/>
                    <a:pt x="511" y="2378"/>
                  </a:cubicBezTo>
                  <a:cubicBezTo>
                    <a:pt x="296" y="2970"/>
                    <a:pt x="0" y="3588"/>
                    <a:pt x="27" y="4234"/>
                  </a:cubicBezTo>
                  <a:cubicBezTo>
                    <a:pt x="161" y="4771"/>
                    <a:pt x="323" y="5443"/>
                    <a:pt x="834" y="5739"/>
                  </a:cubicBezTo>
                  <a:cubicBezTo>
                    <a:pt x="886" y="5750"/>
                    <a:pt x="937" y="5755"/>
                    <a:pt x="987" y="5755"/>
                  </a:cubicBezTo>
                  <a:cubicBezTo>
                    <a:pt x="1431" y="5755"/>
                    <a:pt x="1807" y="5357"/>
                    <a:pt x="2097" y="5067"/>
                  </a:cubicBezTo>
                  <a:cubicBezTo>
                    <a:pt x="2467" y="4592"/>
                    <a:pt x="2785" y="4039"/>
                    <a:pt x="2872" y="3433"/>
                  </a:cubicBezTo>
                  <a:lnTo>
                    <a:pt x="2872" y="3433"/>
                  </a:lnTo>
                  <a:cubicBezTo>
                    <a:pt x="3230" y="4005"/>
                    <a:pt x="4299" y="4659"/>
                    <a:pt x="4759" y="5094"/>
                  </a:cubicBezTo>
                  <a:cubicBezTo>
                    <a:pt x="6103" y="6223"/>
                    <a:pt x="7609" y="7164"/>
                    <a:pt x="9249" y="7809"/>
                  </a:cubicBezTo>
                  <a:cubicBezTo>
                    <a:pt x="9840" y="8051"/>
                    <a:pt x="10432" y="8374"/>
                    <a:pt x="10943" y="8724"/>
                  </a:cubicBezTo>
                  <a:cubicBezTo>
                    <a:pt x="10862" y="8347"/>
                    <a:pt x="10351" y="8051"/>
                    <a:pt x="9975" y="7836"/>
                  </a:cubicBezTo>
                  <a:cubicBezTo>
                    <a:pt x="8926" y="7325"/>
                    <a:pt x="7743" y="7030"/>
                    <a:pt x="6856" y="6223"/>
                  </a:cubicBezTo>
                  <a:cubicBezTo>
                    <a:pt x="6399" y="5847"/>
                    <a:pt x="5915" y="5443"/>
                    <a:pt x="5377" y="5175"/>
                  </a:cubicBezTo>
                  <a:cubicBezTo>
                    <a:pt x="4840" y="4744"/>
                    <a:pt x="4275" y="4368"/>
                    <a:pt x="3764" y="3911"/>
                  </a:cubicBezTo>
                  <a:cubicBezTo>
                    <a:pt x="3515" y="3684"/>
                    <a:pt x="3247" y="3248"/>
                    <a:pt x="3040" y="3100"/>
                  </a:cubicBezTo>
                  <a:lnTo>
                    <a:pt x="3040" y="3100"/>
                  </a:lnTo>
                  <a:cubicBezTo>
                    <a:pt x="3373" y="2686"/>
                    <a:pt x="4008" y="2550"/>
                    <a:pt x="4275" y="2083"/>
                  </a:cubicBezTo>
                  <a:cubicBezTo>
                    <a:pt x="4813" y="1545"/>
                    <a:pt x="4517" y="738"/>
                    <a:pt x="3845" y="523"/>
                  </a:cubicBezTo>
                  <a:cubicBezTo>
                    <a:pt x="3530" y="338"/>
                    <a:pt x="3165" y="0"/>
                    <a:pt x="2810" y="0"/>
                  </a:cubicBezTo>
                  <a:close/>
                </a:path>
              </a:pathLst>
            </a:custGeom>
            <a:solidFill>
              <a:srgbClr val="B2DF8A"/>
            </a:solidFill>
            <a:ln w="6050" cap="flat" cmpd="sng">
              <a:solidFill>
                <a:srgbClr val="B2DF8A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2377950" y="3204325"/>
              <a:ext cx="335425" cy="313250"/>
            </a:xfrm>
            <a:custGeom>
              <a:avLst/>
              <a:gdLst/>
              <a:ahLst/>
              <a:cxnLst/>
              <a:rect l="l" t="t" r="r" b="b"/>
              <a:pathLst>
                <a:path w="13417" h="12530" extrusionOk="0">
                  <a:moveTo>
                    <a:pt x="3299" y="2130"/>
                  </a:moveTo>
                  <a:cubicBezTo>
                    <a:pt x="3296" y="2130"/>
                    <a:pt x="3298" y="2136"/>
                    <a:pt x="3308" y="2151"/>
                  </a:cubicBezTo>
                  <a:cubicBezTo>
                    <a:pt x="3339" y="2176"/>
                    <a:pt x="3353" y="2185"/>
                    <a:pt x="3356" y="2185"/>
                  </a:cubicBezTo>
                  <a:cubicBezTo>
                    <a:pt x="3365" y="2185"/>
                    <a:pt x="3309" y="2130"/>
                    <a:pt x="3299" y="2130"/>
                  </a:cubicBezTo>
                  <a:close/>
                  <a:moveTo>
                    <a:pt x="6289" y="3184"/>
                  </a:moveTo>
                  <a:cubicBezTo>
                    <a:pt x="6282" y="3184"/>
                    <a:pt x="6267" y="3188"/>
                    <a:pt x="6238" y="3200"/>
                  </a:cubicBezTo>
                  <a:cubicBezTo>
                    <a:pt x="6233" y="3211"/>
                    <a:pt x="6235" y="3215"/>
                    <a:pt x="6242" y="3215"/>
                  </a:cubicBezTo>
                  <a:cubicBezTo>
                    <a:pt x="6260" y="3215"/>
                    <a:pt x="6306" y="3184"/>
                    <a:pt x="6289" y="3184"/>
                  </a:cubicBezTo>
                  <a:close/>
                  <a:moveTo>
                    <a:pt x="6368" y="3306"/>
                  </a:moveTo>
                  <a:cubicBezTo>
                    <a:pt x="6367" y="3306"/>
                    <a:pt x="6365" y="3307"/>
                    <a:pt x="6364" y="3310"/>
                  </a:cubicBezTo>
                  <a:lnTo>
                    <a:pt x="6364" y="3310"/>
                  </a:lnTo>
                  <a:cubicBezTo>
                    <a:pt x="6366" y="3309"/>
                    <a:pt x="6368" y="3308"/>
                    <a:pt x="6370" y="3308"/>
                  </a:cubicBezTo>
                  <a:lnTo>
                    <a:pt x="6370" y="3308"/>
                  </a:lnTo>
                  <a:cubicBezTo>
                    <a:pt x="6370" y="3306"/>
                    <a:pt x="6369" y="3306"/>
                    <a:pt x="6368" y="3306"/>
                  </a:cubicBezTo>
                  <a:close/>
                  <a:moveTo>
                    <a:pt x="10058" y="3491"/>
                  </a:moveTo>
                  <a:cubicBezTo>
                    <a:pt x="10055" y="3491"/>
                    <a:pt x="10046" y="3500"/>
                    <a:pt x="10029" y="3522"/>
                  </a:cubicBezTo>
                  <a:cubicBezTo>
                    <a:pt x="10024" y="3545"/>
                    <a:pt x="10024" y="3553"/>
                    <a:pt x="10027" y="3553"/>
                  </a:cubicBezTo>
                  <a:cubicBezTo>
                    <a:pt x="10036" y="3553"/>
                    <a:pt x="10067" y="3491"/>
                    <a:pt x="10058" y="3491"/>
                  </a:cubicBezTo>
                  <a:close/>
                  <a:moveTo>
                    <a:pt x="6346" y="3684"/>
                  </a:moveTo>
                  <a:lnTo>
                    <a:pt x="6346" y="3684"/>
                  </a:lnTo>
                  <a:cubicBezTo>
                    <a:pt x="6358" y="3847"/>
                    <a:pt x="6353" y="3916"/>
                    <a:pt x="6347" y="3916"/>
                  </a:cubicBezTo>
                  <a:cubicBezTo>
                    <a:pt x="6340" y="3916"/>
                    <a:pt x="6332" y="3827"/>
                    <a:pt x="6346" y="3684"/>
                  </a:cubicBezTo>
                  <a:close/>
                  <a:moveTo>
                    <a:pt x="7050" y="3929"/>
                  </a:moveTo>
                  <a:cubicBezTo>
                    <a:pt x="7046" y="3933"/>
                    <a:pt x="7042" y="3939"/>
                    <a:pt x="7039" y="3947"/>
                  </a:cubicBezTo>
                  <a:lnTo>
                    <a:pt x="7039" y="3947"/>
                  </a:lnTo>
                  <a:cubicBezTo>
                    <a:pt x="7043" y="3941"/>
                    <a:pt x="7046" y="3935"/>
                    <a:pt x="7050" y="3929"/>
                  </a:cubicBezTo>
                  <a:close/>
                  <a:moveTo>
                    <a:pt x="5466" y="3958"/>
                  </a:moveTo>
                  <a:cubicBezTo>
                    <a:pt x="5468" y="3958"/>
                    <a:pt x="5474" y="3964"/>
                    <a:pt x="5486" y="3979"/>
                  </a:cubicBezTo>
                  <a:cubicBezTo>
                    <a:pt x="5514" y="4044"/>
                    <a:pt x="5522" y="4067"/>
                    <a:pt x="5519" y="4067"/>
                  </a:cubicBezTo>
                  <a:cubicBezTo>
                    <a:pt x="5513" y="4067"/>
                    <a:pt x="5456" y="3958"/>
                    <a:pt x="5466" y="3958"/>
                  </a:cubicBezTo>
                  <a:close/>
                  <a:moveTo>
                    <a:pt x="4223" y="3960"/>
                  </a:moveTo>
                  <a:cubicBezTo>
                    <a:pt x="4225" y="3960"/>
                    <a:pt x="4240" y="3980"/>
                    <a:pt x="4276" y="4033"/>
                  </a:cubicBezTo>
                  <a:cubicBezTo>
                    <a:pt x="4297" y="4076"/>
                    <a:pt x="4304" y="4092"/>
                    <a:pt x="4301" y="4092"/>
                  </a:cubicBezTo>
                  <a:cubicBezTo>
                    <a:pt x="4295" y="4092"/>
                    <a:pt x="4217" y="3960"/>
                    <a:pt x="4223" y="3960"/>
                  </a:cubicBezTo>
                  <a:close/>
                  <a:moveTo>
                    <a:pt x="1622" y="4084"/>
                  </a:moveTo>
                  <a:cubicBezTo>
                    <a:pt x="1618" y="4084"/>
                    <a:pt x="1614" y="4098"/>
                    <a:pt x="1614" y="4141"/>
                  </a:cubicBezTo>
                  <a:cubicBezTo>
                    <a:pt x="1622" y="4153"/>
                    <a:pt x="1628" y="4158"/>
                    <a:pt x="1631" y="4158"/>
                  </a:cubicBezTo>
                  <a:cubicBezTo>
                    <a:pt x="1646" y="4158"/>
                    <a:pt x="1632" y="4084"/>
                    <a:pt x="1622" y="4084"/>
                  </a:cubicBezTo>
                  <a:close/>
                  <a:moveTo>
                    <a:pt x="5539" y="4087"/>
                  </a:moveTo>
                  <a:cubicBezTo>
                    <a:pt x="5557" y="4141"/>
                    <a:pt x="5557" y="4159"/>
                    <a:pt x="5551" y="4159"/>
                  </a:cubicBezTo>
                  <a:cubicBezTo>
                    <a:pt x="5539" y="4159"/>
                    <a:pt x="5503" y="4087"/>
                    <a:pt x="5539" y="4087"/>
                  </a:cubicBezTo>
                  <a:close/>
                  <a:moveTo>
                    <a:pt x="4347" y="4118"/>
                  </a:moveTo>
                  <a:cubicBezTo>
                    <a:pt x="4354" y="4118"/>
                    <a:pt x="4373" y="4138"/>
                    <a:pt x="4410" y="4194"/>
                  </a:cubicBezTo>
                  <a:cubicBezTo>
                    <a:pt x="4415" y="4230"/>
                    <a:pt x="4413" y="4244"/>
                    <a:pt x="4406" y="4244"/>
                  </a:cubicBezTo>
                  <a:cubicBezTo>
                    <a:pt x="4386" y="4244"/>
                    <a:pt x="4330" y="4118"/>
                    <a:pt x="4347" y="4118"/>
                  </a:cubicBezTo>
                  <a:close/>
                  <a:moveTo>
                    <a:pt x="4570" y="3842"/>
                  </a:moveTo>
                  <a:cubicBezTo>
                    <a:pt x="4588" y="3842"/>
                    <a:pt x="4734" y="4036"/>
                    <a:pt x="4787" y="4194"/>
                  </a:cubicBezTo>
                  <a:cubicBezTo>
                    <a:pt x="4839" y="4284"/>
                    <a:pt x="4856" y="4318"/>
                    <a:pt x="4853" y="4318"/>
                  </a:cubicBezTo>
                  <a:cubicBezTo>
                    <a:pt x="4844" y="4318"/>
                    <a:pt x="4698" y="4091"/>
                    <a:pt x="4679" y="4033"/>
                  </a:cubicBezTo>
                  <a:cubicBezTo>
                    <a:pt x="4587" y="3895"/>
                    <a:pt x="4561" y="3842"/>
                    <a:pt x="4570" y="3842"/>
                  </a:cubicBezTo>
                  <a:close/>
                  <a:moveTo>
                    <a:pt x="5607" y="4347"/>
                  </a:moveTo>
                  <a:cubicBezTo>
                    <a:pt x="5610" y="4347"/>
                    <a:pt x="5614" y="4350"/>
                    <a:pt x="5620" y="4356"/>
                  </a:cubicBezTo>
                  <a:cubicBezTo>
                    <a:pt x="5635" y="4401"/>
                    <a:pt x="5638" y="4417"/>
                    <a:pt x="5634" y="4417"/>
                  </a:cubicBezTo>
                  <a:cubicBezTo>
                    <a:pt x="5627" y="4417"/>
                    <a:pt x="5595" y="4347"/>
                    <a:pt x="5607" y="4347"/>
                  </a:cubicBezTo>
                  <a:close/>
                  <a:moveTo>
                    <a:pt x="9216" y="4378"/>
                  </a:moveTo>
                  <a:cubicBezTo>
                    <a:pt x="9211" y="4378"/>
                    <a:pt x="9211" y="4387"/>
                    <a:pt x="9223" y="4410"/>
                  </a:cubicBezTo>
                  <a:cubicBezTo>
                    <a:pt x="9251" y="4432"/>
                    <a:pt x="9265" y="4441"/>
                    <a:pt x="9270" y="4441"/>
                  </a:cubicBezTo>
                  <a:cubicBezTo>
                    <a:pt x="9283" y="4441"/>
                    <a:pt x="9229" y="4378"/>
                    <a:pt x="9216" y="4378"/>
                  </a:cubicBezTo>
                  <a:close/>
                  <a:moveTo>
                    <a:pt x="6319" y="4275"/>
                  </a:moveTo>
                  <a:lnTo>
                    <a:pt x="6346" y="4383"/>
                  </a:lnTo>
                  <a:cubicBezTo>
                    <a:pt x="6346" y="4449"/>
                    <a:pt x="6343" y="4475"/>
                    <a:pt x="6340" y="4475"/>
                  </a:cubicBezTo>
                  <a:cubicBezTo>
                    <a:pt x="6332" y="4475"/>
                    <a:pt x="6319" y="4349"/>
                    <a:pt x="6319" y="4275"/>
                  </a:cubicBezTo>
                  <a:close/>
                  <a:moveTo>
                    <a:pt x="4591" y="4438"/>
                  </a:moveTo>
                  <a:cubicBezTo>
                    <a:pt x="4591" y="4438"/>
                    <a:pt x="4604" y="4458"/>
                    <a:pt x="4625" y="4491"/>
                  </a:cubicBezTo>
                  <a:lnTo>
                    <a:pt x="4625" y="4491"/>
                  </a:lnTo>
                  <a:cubicBezTo>
                    <a:pt x="4625" y="4491"/>
                    <a:pt x="4625" y="4490"/>
                    <a:pt x="4625" y="4490"/>
                  </a:cubicBezTo>
                  <a:cubicBezTo>
                    <a:pt x="4602" y="4453"/>
                    <a:pt x="4592" y="4438"/>
                    <a:pt x="4591" y="4438"/>
                  </a:cubicBezTo>
                  <a:close/>
                  <a:moveTo>
                    <a:pt x="2508" y="4437"/>
                  </a:moveTo>
                  <a:cubicBezTo>
                    <a:pt x="2504" y="4437"/>
                    <a:pt x="2501" y="4451"/>
                    <a:pt x="2501" y="4490"/>
                  </a:cubicBezTo>
                  <a:cubicBezTo>
                    <a:pt x="2511" y="4509"/>
                    <a:pt x="2517" y="4516"/>
                    <a:pt x="2520" y="4516"/>
                  </a:cubicBezTo>
                  <a:cubicBezTo>
                    <a:pt x="2533" y="4516"/>
                    <a:pt x="2518" y="4437"/>
                    <a:pt x="2508" y="4437"/>
                  </a:cubicBezTo>
                  <a:close/>
                  <a:moveTo>
                    <a:pt x="4907" y="4398"/>
                  </a:moveTo>
                  <a:cubicBezTo>
                    <a:pt x="4910" y="4398"/>
                    <a:pt x="4936" y="4437"/>
                    <a:pt x="5002" y="4544"/>
                  </a:cubicBezTo>
                  <a:cubicBezTo>
                    <a:pt x="5045" y="4631"/>
                    <a:pt x="5059" y="4663"/>
                    <a:pt x="5056" y="4663"/>
                  </a:cubicBezTo>
                  <a:cubicBezTo>
                    <a:pt x="5047" y="4663"/>
                    <a:pt x="4899" y="4398"/>
                    <a:pt x="4907" y="4398"/>
                  </a:cubicBezTo>
                  <a:close/>
                  <a:moveTo>
                    <a:pt x="7795" y="4596"/>
                  </a:moveTo>
                  <a:cubicBezTo>
                    <a:pt x="7792" y="4596"/>
                    <a:pt x="7793" y="4604"/>
                    <a:pt x="7798" y="4625"/>
                  </a:cubicBezTo>
                  <a:cubicBezTo>
                    <a:pt x="7816" y="4655"/>
                    <a:pt x="7825" y="4666"/>
                    <a:pt x="7827" y="4666"/>
                  </a:cubicBezTo>
                  <a:cubicBezTo>
                    <a:pt x="7834" y="4666"/>
                    <a:pt x="7802" y="4596"/>
                    <a:pt x="7795" y="4596"/>
                  </a:cubicBezTo>
                  <a:close/>
                  <a:moveTo>
                    <a:pt x="4739" y="4663"/>
                  </a:moveTo>
                  <a:lnTo>
                    <a:pt x="4739" y="4663"/>
                  </a:lnTo>
                  <a:cubicBezTo>
                    <a:pt x="4754" y="4686"/>
                    <a:pt x="4770" y="4708"/>
                    <a:pt x="4784" y="4729"/>
                  </a:cubicBezTo>
                  <a:lnTo>
                    <a:pt x="4784" y="4729"/>
                  </a:lnTo>
                  <a:cubicBezTo>
                    <a:pt x="4766" y="4699"/>
                    <a:pt x="4751" y="4678"/>
                    <a:pt x="4739" y="4663"/>
                  </a:cubicBezTo>
                  <a:close/>
                  <a:moveTo>
                    <a:pt x="9056" y="4575"/>
                  </a:moveTo>
                  <a:cubicBezTo>
                    <a:pt x="9088" y="4575"/>
                    <a:pt x="9047" y="4627"/>
                    <a:pt x="8819" y="4759"/>
                  </a:cubicBezTo>
                  <a:cubicBezTo>
                    <a:pt x="8864" y="4655"/>
                    <a:pt x="9016" y="4575"/>
                    <a:pt x="9056" y="4575"/>
                  </a:cubicBezTo>
                  <a:close/>
                  <a:moveTo>
                    <a:pt x="4268" y="4794"/>
                  </a:moveTo>
                  <a:cubicBezTo>
                    <a:pt x="4262" y="4794"/>
                    <a:pt x="4256" y="4806"/>
                    <a:pt x="4249" y="4840"/>
                  </a:cubicBezTo>
                  <a:cubicBezTo>
                    <a:pt x="4258" y="4853"/>
                    <a:pt x="4264" y="4858"/>
                    <a:pt x="4269" y="4858"/>
                  </a:cubicBezTo>
                  <a:cubicBezTo>
                    <a:pt x="4286" y="4858"/>
                    <a:pt x="4280" y="4794"/>
                    <a:pt x="4268" y="4794"/>
                  </a:cubicBezTo>
                  <a:close/>
                  <a:moveTo>
                    <a:pt x="7489" y="4653"/>
                  </a:moveTo>
                  <a:cubicBezTo>
                    <a:pt x="7492" y="4653"/>
                    <a:pt x="7481" y="4682"/>
                    <a:pt x="7448" y="4759"/>
                  </a:cubicBezTo>
                  <a:cubicBezTo>
                    <a:pt x="7402" y="4847"/>
                    <a:pt x="7383" y="4878"/>
                    <a:pt x="7380" y="4878"/>
                  </a:cubicBezTo>
                  <a:cubicBezTo>
                    <a:pt x="7374" y="4878"/>
                    <a:pt x="7482" y="4653"/>
                    <a:pt x="7489" y="4653"/>
                  </a:cubicBezTo>
                  <a:close/>
                  <a:moveTo>
                    <a:pt x="5530" y="4791"/>
                  </a:moveTo>
                  <a:cubicBezTo>
                    <a:pt x="5525" y="4791"/>
                    <a:pt x="5519" y="4811"/>
                    <a:pt x="5512" y="4867"/>
                  </a:cubicBezTo>
                  <a:cubicBezTo>
                    <a:pt x="5523" y="4902"/>
                    <a:pt x="5530" y="4916"/>
                    <a:pt x="5535" y="4916"/>
                  </a:cubicBezTo>
                  <a:cubicBezTo>
                    <a:pt x="5550" y="4916"/>
                    <a:pt x="5543" y="4791"/>
                    <a:pt x="5530" y="4791"/>
                  </a:cubicBezTo>
                  <a:close/>
                  <a:moveTo>
                    <a:pt x="5651" y="4731"/>
                  </a:moveTo>
                  <a:cubicBezTo>
                    <a:pt x="5658" y="4731"/>
                    <a:pt x="5680" y="4761"/>
                    <a:pt x="5728" y="4840"/>
                  </a:cubicBezTo>
                  <a:cubicBezTo>
                    <a:pt x="5764" y="4949"/>
                    <a:pt x="5772" y="4988"/>
                    <a:pt x="5764" y="4988"/>
                  </a:cubicBezTo>
                  <a:cubicBezTo>
                    <a:pt x="5746" y="4988"/>
                    <a:pt x="5630" y="4731"/>
                    <a:pt x="5651" y="4731"/>
                  </a:cubicBezTo>
                  <a:close/>
                  <a:moveTo>
                    <a:pt x="6319" y="4840"/>
                  </a:moveTo>
                  <a:lnTo>
                    <a:pt x="6319" y="4840"/>
                  </a:lnTo>
                  <a:cubicBezTo>
                    <a:pt x="6332" y="4957"/>
                    <a:pt x="6320" y="5011"/>
                    <a:pt x="6310" y="5011"/>
                  </a:cubicBezTo>
                  <a:cubicBezTo>
                    <a:pt x="6299" y="5011"/>
                    <a:pt x="6291" y="4950"/>
                    <a:pt x="6319" y="4840"/>
                  </a:cubicBezTo>
                  <a:close/>
                  <a:moveTo>
                    <a:pt x="7324" y="4970"/>
                  </a:moveTo>
                  <a:cubicBezTo>
                    <a:pt x="7329" y="4970"/>
                    <a:pt x="7335" y="4978"/>
                    <a:pt x="7341" y="5001"/>
                  </a:cubicBezTo>
                  <a:cubicBezTo>
                    <a:pt x="7329" y="5024"/>
                    <a:pt x="7322" y="5032"/>
                    <a:pt x="7317" y="5032"/>
                  </a:cubicBezTo>
                  <a:cubicBezTo>
                    <a:pt x="7303" y="5032"/>
                    <a:pt x="7311" y="4970"/>
                    <a:pt x="7324" y="4970"/>
                  </a:cubicBezTo>
                  <a:close/>
                  <a:moveTo>
                    <a:pt x="4658" y="4980"/>
                  </a:moveTo>
                  <a:cubicBezTo>
                    <a:pt x="4647" y="4980"/>
                    <a:pt x="4628" y="4986"/>
                    <a:pt x="4598" y="5001"/>
                  </a:cubicBezTo>
                  <a:cubicBezTo>
                    <a:pt x="4598" y="5026"/>
                    <a:pt x="4607" y="5035"/>
                    <a:pt x="4619" y="5035"/>
                  </a:cubicBezTo>
                  <a:cubicBezTo>
                    <a:pt x="4647" y="5035"/>
                    <a:pt x="4692" y="4980"/>
                    <a:pt x="4658" y="4980"/>
                  </a:cubicBezTo>
                  <a:close/>
                  <a:moveTo>
                    <a:pt x="5138" y="4781"/>
                  </a:moveTo>
                  <a:cubicBezTo>
                    <a:pt x="5144" y="4781"/>
                    <a:pt x="5174" y="4819"/>
                    <a:pt x="5244" y="4920"/>
                  </a:cubicBezTo>
                  <a:cubicBezTo>
                    <a:pt x="5310" y="5052"/>
                    <a:pt x="5329" y="5100"/>
                    <a:pt x="5323" y="5100"/>
                  </a:cubicBezTo>
                  <a:cubicBezTo>
                    <a:pt x="5306" y="5100"/>
                    <a:pt x="5120" y="4781"/>
                    <a:pt x="5138" y="4781"/>
                  </a:cubicBezTo>
                  <a:close/>
                  <a:moveTo>
                    <a:pt x="4987" y="4926"/>
                  </a:moveTo>
                  <a:cubicBezTo>
                    <a:pt x="4994" y="4926"/>
                    <a:pt x="5021" y="4959"/>
                    <a:pt x="5082" y="5055"/>
                  </a:cubicBezTo>
                  <a:cubicBezTo>
                    <a:pt x="5091" y="5090"/>
                    <a:pt x="5091" y="5103"/>
                    <a:pt x="5085" y="5103"/>
                  </a:cubicBezTo>
                  <a:cubicBezTo>
                    <a:pt x="5063" y="5103"/>
                    <a:pt x="4972" y="4926"/>
                    <a:pt x="4987" y="4926"/>
                  </a:cubicBezTo>
                  <a:close/>
                  <a:moveTo>
                    <a:pt x="5467" y="5071"/>
                  </a:moveTo>
                  <a:cubicBezTo>
                    <a:pt x="5462" y="5071"/>
                    <a:pt x="5465" y="5088"/>
                    <a:pt x="5486" y="5135"/>
                  </a:cubicBezTo>
                  <a:cubicBezTo>
                    <a:pt x="5503" y="5153"/>
                    <a:pt x="5513" y="5160"/>
                    <a:pt x="5517" y="5160"/>
                  </a:cubicBezTo>
                  <a:cubicBezTo>
                    <a:pt x="5532" y="5160"/>
                    <a:pt x="5478" y="5071"/>
                    <a:pt x="5467" y="5071"/>
                  </a:cubicBezTo>
                  <a:close/>
                  <a:moveTo>
                    <a:pt x="4182" y="5104"/>
                  </a:moveTo>
                  <a:cubicBezTo>
                    <a:pt x="4181" y="5104"/>
                    <a:pt x="4184" y="5113"/>
                    <a:pt x="4195" y="5135"/>
                  </a:cubicBezTo>
                  <a:cubicBezTo>
                    <a:pt x="4212" y="5158"/>
                    <a:pt x="4220" y="5167"/>
                    <a:pt x="4221" y="5167"/>
                  </a:cubicBezTo>
                  <a:cubicBezTo>
                    <a:pt x="4226" y="5167"/>
                    <a:pt x="4187" y="5104"/>
                    <a:pt x="4182" y="5104"/>
                  </a:cubicBezTo>
                  <a:close/>
                  <a:moveTo>
                    <a:pt x="7733" y="5099"/>
                  </a:moveTo>
                  <a:cubicBezTo>
                    <a:pt x="7736" y="5099"/>
                    <a:pt x="7733" y="5109"/>
                    <a:pt x="7717" y="5135"/>
                  </a:cubicBezTo>
                  <a:cubicBezTo>
                    <a:pt x="7681" y="5172"/>
                    <a:pt x="7665" y="5185"/>
                    <a:pt x="7661" y="5185"/>
                  </a:cubicBezTo>
                  <a:cubicBezTo>
                    <a:pt x="7652" y="5185"/>
                    <a:pt x="7723" y="5099"/>
                    <a:pt x="7733" y="5099"/>
                  </a:cubicBezTo>
                  <a:close/>
                  <a:moveTo>
                    <a:pt x="5765" y="5037"/>
                  </a:moveTo>
                  <a:cubicBezTo>
                    <a:pt x="5771" y="5037"/>
                    <a:pt x="5792" y="5070"/>
                    <a:pt x="5835" y="5162"/>
                  </a:cubicBezTo>
                  <a:cubicBezTo>
                    <a:pt x="5845" y="5224"/>
                    <a:pt x="5845" y="5248"/>
                    <a:pt x="5838" y="5248"/>
                  </a:cubicBezTo>
                  <a:cubicBezTo>
                    <a:pt x="5819" y="5248"/>
                    <a:pt x="5748" y="5037"/>
                    <a:pt x="5765" y="5037"/>
                  </a:cubicBezTo>
                  <a:close/>
                  <a:moveTo>
                    <a:pt x="7274" y="5054"/>
                  </a:moveTo>
                  <a:cubicBezTo>
                    <a:pt x="7277" y="5054"/>
                    <a:pt x="7267" y="5083"/>
                    <a:pt x="7233" y="5162"/>
                  </a:cubicBezTo>
                  <a:cubicBezTo>
                    <a:pt x="7188" y="5242"/>
                    <a:pt x="7169" y="5271"/>
                    <a:pt x="7165" y="5271"/>
                  </a:cubicBezTo>
                  <a:cubicBezTo>
                    <a:pt x="7156" y="5271"/>
                    <a:pt x="7265" y="5054"/>
                    <a:pt x="7274" y="5054"/>
                  </a:cubicBezTo>
                  <a:close/>
                  <a:moveTo>
                    <a:pt x="5157" y="5167"/>
                  </a:moveTo>
                  <a:cubicBezTo>
                    <a:pt x="5162" y="5167"/>
                    <a:pt x="5179" y="5187"/>
                    <a:pt x="5217" y="5243"/>
                  </a:cubicBezTo>
                  <a:cubicBezTo>
                    <a:pt x="5227" y="5279"/>
                    <a:pt x="5227" y="5292"/>
                    <a:pt x="5223" y="5292"/>
                  </a:cubicBezTo>
                  <a:cubicBezTo>
                    <a:pt x="5208" y="5292"/>
                    <a:pt x="5145" y="5167"/>
                    <a:pt x="5157" y="5167"/>
                  </a:cubicBezTo>
                  <a:close/>
                  <a:moveTo>
                    <a:pt x="4995" y="5059"/>
                  </a:moveTo>
                  <a:cubicBezTo>
                    <a:pt x="4998" y="5059"/>
                    <a:pt x="5023" y="5087"/>
                    <a:pt x="5082" y="5162"/>
                  </a:cubicBezTo>
                  <a:cubicBezTo>
                    <a:pt x="5142" y="5258"/>
                    <a:pt x="5161" y="5292"/>
                    <a:pt x="5157" y="5292"/>
                  </a:cubicBezTo>
                  <a:cubicBezTo>
                    <a:pt x="5146" y="5292"/>
                    <a:pt x="4983" y="5059"/>
                    <a:pt x="4995" y="5059"/>
                  </a:cubicBezTo>
                  <a:close/>
                  <a:moveTo>
                    <a:pt x="7545" y="4721"/>
                  </a:moveTo>
                  <a:cubicBezTo>
                    <a:pt x="7587" y="4721"/>
                    <a:pt x="7450" y="5164"/>
                    <a:pt x="7260" y="5297"/>
                  </a:cubicBezTo>
                  <a:cubicBezTo>
                    <a:pt x="7205" y="5376"/>
                    <a:pt x="7181" y="5407"/>
                    <a:pt x="7176" y="5407"/>
                  </a:cubicBezTo>
                  <a:cubicBezTo>
                    <a:pt x="7159" y="5407"/>
                    <a:pt x="7374" y="5043"/>
                    <a:pt x="7394" y="5001"/>
                  </a:cubicBezTo>
                  <a:cubicBezTo>
                    <a:pt x="7481" y="4797"/>
                    <a:pt x="7528" y="4721"/>
                    <a:pt x="7545" y="4721"/>
                  </a:cubicBezTo>
                  <a:close/>
                  <a:moveTo>
                    <a:pt x="5193" y="5336"/>
                  </a:moveTo>
                  <a:cubicBezTo>
                    <a:pt x="5202" y="5336"/>
                    <a:pt x="5226" y="5360"/>
                    <a:pt x="5270" y="5431"/>
                  </a:cubicBezTo>
                  <a:cubicBezTo>
                    <a:pt x="5217" y="5431"/>
                    <a:pt x="5175" y="5336"/>
                    <a:pt x="5193" y="5336"/>
                  </a:cubicBezTo>
                  <a:close/>
                  <a:moveTo>
                    <a:pt x="3543" y="5275"/>
                  </a:moveTo>
                  <a:cubicBezTo>
                    <a:pt x="3556" y="5275"/>
                    <a:pt x="3625" y="5314"/>
                    <a:pt x="3792" y="5431"/>
                  </a:cubicBezTo>
                  <a:cubicBezTo>
                    <a:pt x="3788" y="5434"/>
                    <a:pt x="3784" y="5436"/>
                    <a:pt x="3778" y="5436"/>
                  </a:cubicBezTo>
                  <a:cubicBezTo>
                    <a:pt x="3714" y="5436"/>
                    <a:pt x="3516" y="5275"/>
                    <a:pt x="3543" y="5275"/>
                  </a:cubicBezTo>
                  <a:close/>
                  <a:moveTo>
                    <a:pt x="5886" y="5383"/>
                  </a:moveTo>
                  <a:cubicBezTo>
                    <a:pt x="5891" y="5383"/>
                    <a:pt x="5901" y="5389"/>
                    <a:pt x="5916" y="5404"/>
                  </a:cubicBezTo>
                  <a:cubicBezTo>
                    <a:pt x="5937" y="5469"/>
                    <a:pt x="5940" y="5492"/>
                    <a:pt x="5934" y="5492"/>
                  </a:cubicBezTo>
                  <a:cubicBezTo>
                    <a:pt x="5920" y="5492"/>
                    <a:pt x="5865" y="5383"/>
                    <a:pt x="5886" y="5383"/>
                  </a:cubicBezTo>
                  <a:close/>
                  <a:moveTo>
                    <a:pt x="6292" y="5485"/>
                  </a:moveTo>
                  <a:lnTo>
                    <a:pt x="6292" y="5485"/>
                  </a:lnTo>
                  <a:cubicBezTo>
                    <a:pt x="6312" y="5534"/>
                    <a:pt x="6306" y="5551"/>
                    <a:pt x="6295" y="5551"/>
                  </a:cubicBezTo>
                  <a:cubicBezTo>
                    <a:pt x="6276" y="5551"/>
                    <a:pt x="6241" y="5502"/>
                    <a:pt x="6292" y="5485"/>
                  </a:cubicBezTo>
                  <a:close/>
                  <a:moveTo>
                    <a:pt x="4887" y="5055"/>
                  </a:moveTo>
                  <a:cubicBezTo>
                    <a:pt x="4907" y="5055"/>
                    <a:pt x="5178" y="5380"/>
                    <a:pt x="5270" y="5566"/>
                  </a:cubicBezTo>
                  <a:cubicBezTo>
                    <a:pt x="5163" y="5512"/>
                    <a:pt x="5136" y="5377"/>
                    <a:pt x="5055" y="5297"/>
                  </a:cubicBezTo>
                  <a:cubicBezTo>
                    <a:pt x="4922" y="5121"/>
                    <a:pt x="4879" y="5055"/>
                    <a:pt x="4887" y="5055"/>
                  </a:cubicBezTo>
                  <a:close/>
                  <a:moveTo>
                    <a:pt x="7055" y="5458"/>
                  </a:moveTo>
                  <a:cubicBezTo>
                    <a:pt x="7058" y="5458"/>
                    <a:pt x="7056" y="5472"/>
                    <a:pt x="7045" y="5512"/>
                  </a:cubicBezTo>
                  <a:cubicBezTo>
                    <a:pt x="7022" y="5552"/>
                    <a:pt x="7012" y="5566"/>
                    <a:pt x="7008" y="5566"/>
                  </a:cubicBezTo>
                  <a:cubicBezTo>
                    <a:pt x="6999" y="5566"/>
                    <a:pt x="7046" y="5458"/>
                    <a:pt x="7055" y="5458"/>
                  </a:cubicBezTo>
                  <a:close/>
                  <a:moveTo>
                    <a:pt x="5938" y="5514"/>
                  </a:moveTo>
                  <a:cubicBezTo>
                    <a:pt x="5942" y="5514"/>
                    <a:pt x="5952" y="5521"/>
                    <a:pt x="5970" y="5539"/>
                  </a:cubicBezTo>
                  <a:cubicBezTo>
                    <a:pt x="5990" y="5586"/>
                    <a:pt x="5993" y="5603"/>
                    <a:pt x="5988" y="5603"/>
                  </a:cubicBezTo>
                  <a:cubicBezTo>
                    <a:pt x="5977" y="5603"/>
                    <a:pt x="5923" y="5514"/>
                    <a:pt x="5938" y="5514"/>
                  </a:cubicBezTo>
                  <a:close/>
                  <a:moveTo>
                    <a:pt x="7852" y="5539"/>
                  </a:moveTo>
                  <a:cubicBezTo>
                    <a:pt x="7790" y="5611"/>
                    <a:pt x="7748" y="5636"/>
                    <a:pt x="7730" y="5636"/>
                  </a:cubicBezTo>
                  <a:cubicBezTo>
                    <a:pt x="7701" y="5636"/>
                    <a:pt x="7736" y="5572"/>
                    <a:pt x="7852" y="5539"/>
                  </a:cubicBezTo>
                  <a:close/>
                  <a:moveTo>
                    <a:pt x="5284" y="5457"/>
                  </a:moveTo>
                  <a:cubicBezTo>
                    <a:pt x="5289" y="5457"/>
                    <a:pt x="5316" y="5486"/>
                    <a:pt x="5378" y="5566"/>
                  </a:cubicBezTo>
                  <a:cubicBezTo>
                    <a:pt x="5423" y="5645"/>
                    <a:pt x="5437" y="5674"/>
                    <a:pt x="5432" y="5674"/>
                  </a:cubicBezTo>
                  <a:cubicBezTo>
                    <a:pt x="5418" y="5674"/>
                    <a:pt x="5271" y="5457"/>
                    <a:pt x="5284" y="5457"/>
                  </a:cubicBezTo>
                  <a:close/>
                  <a:moveTo>
                    <a:pt x="9445" y="5636"/>
                  </a:moveTo>
                  <a:cubicBezTo>
                    <a:pt x="9451" y="5636"/>
                    <a:pt x="9458" y="5639"/>
                    <a:pt x="9465" y="5646"/>
                  </a:cubicBezTo>
                  <a:cubicBezTo>
                    <a:pt x="9443" y="5683"/>
                    <a:pt x="9429" y="5696"/>
                    <a:pt x="9421" y="5696"/>
                  </a:cubicBezTo>
                  <a:cubicBezTo>
                    <a:pt x="9404" y="5696"/>
                    <a:pt x="9418" y="5636"/>
                    <a:pt x="9445" y="5636"/>
                  </a:cubicBezTo>
                  <a:close/>
                  <a:moveTo>
                    <a:pt x="7060" y="5587"/>
                  </a:moveTo>
                  <a:cubicBezTo>
                    <a:pt x="7064" y="5587"/>
                    <a:pt x="7061" y="5603"/>
                    <a:pt x="7045" y="5646"/>
                  </a:cubicBezTo>
                  <a:cubicBezTo>
                    <a:pt x="7009" y="5700"/>
                    <a:pt x="6993" y="5719"/>
                    <a:pt x="6989" y="5719"/>
                  </a:cubicBezTo>
                  <a:cubicBezTo>
                    <a:pt x="6979" y="5719"/>
                    <a:pt x="7049" y="5587"/>
                    <a:pt x="7060" y="5587"/>
                  </a:cubicBezTo>
                  <a:close/>
                  <a:moveTo>
                    <a:pt x="5558" y="5519"/>
                  </a:moveTo>
                  <a:cubicBezTo>
                    <a:pt x="5564" y="5519"/>
                    <a:pt x="5590" y="5546"/>
                    <a:pt x="5647" y="5619"/>
                  </a:cubicBezTo>
                  <a:cubicBezTo>
                    <a:pt x="5681" y="5693"/>
                    <a:pt x="5689" y="5720"/>
                    <a:pt x="5682" y="5720"/>
                  </a:cubicBezTo>
                  <a:cubicBezTo>
                    <a:pt x="5664" y="5720"/>
                    <a:pt x="5540" y="5519"/>
                    <a:pt x="5558" y="5519"/>
                  </a:cubicBezTo>
                  <a:close/>
                  <a:moveTo>
                    <a:pt x="8226" y="5174"/>
                  </a:moveTo>
                  <a:cubicBezTo>
                    <a:pt x="8291" y="5174"/>
                    <a:pt x="7707" y="5562"/>
                    <a:pt x="7583" y="5727"/>
                  </a:cubicBezTo>
                  <a:cubicBezTo>
                    <a:pt x="7561" y="5741"/>
                    <a:pt x="7545" y="5750"/>
                    <a:pt x="7532" y="5756"/>
                  </a:cubicBezTo>
                  <a:lnTo>
                    <a:pt x="7532" y="5756"/>
                  </a:lnTo>
                  <a:cubicBezTo>
                    <a:pt x="7542" y="5740"/>
                    <a:pt x="7537" y="5722"/>
                    <a:pt x="7524" y="5721"/>
                  </a:cubicBezTo>
                  <a:lnTo>
                    <a:pt x="7524" y="5721"/>
                  </a:lnTo>
                  <a:cubicBezTo>
                    <a:pt x="7609" y="5609"/>
                    <a:pt x="7922" y="5316"/>
                    <a:pt x="7959" y="5297"/>
                  </a:cubicBezTo>
                  <a:cubicBezTo>
                    <a:pt x="8127" y="5210"/>
                    <a:pt x="8206" y="5174"/>
                    <a:pt x="8226" y="5174"/>
                  </a:cubicBezTo>
                  <a:close/>
                  <a:moveTo>
                    <a:pt x="5353" y="5671"/>
                  </a:moveTo>
                  <a:cubicBezTo>
                    <a:pt x="5361" y="5671"/>
                    <a:pt x="5391" y="5699"/>
                    <a:pt x="5459" y="5781"/>
                  </a:cubicBezTo>
                  <a:cubicBezTo>
                    <a:pt x="5468" y="5812"/>
                    <a:pt x="5466" y="5824"/>
                    <a:pt x="5459" y="5824"/>
                  </a:cubicBezTo>
                  <a:cubicBezTo>
                    <a:pt x="5433" y="5824"/>
                    <a:pt x="5334" y="5671"/>
                    <a:pt x="5353" y="5671"/>
                  </a:cubicBezTo>
                  <a:close/>
                  <a:moveTo>
                    <a:pt x="5475" y="5726"/>
                  </a:moveTo>
                  <a:cubicBezTo>
                    <a:pt x="5486" y="5726"/>
                    <a:pt x="5509" y="5753"/>
                    <a:pt x="5539" y="5834"/>
                  </a:cubicBezTo>
                  <a:cubicBezTo>
                    <a:pt x="5472" y="5801"/>
                    <a:pt x="5458" y="5726"/>
                    <a:pt x="5475" y="5726"/>
                  </a:cubicBezTo>
                  <a:close/>
                  <a:moveTo>
                    <a:pt x="6300" y="5676"/>
                  </a:moveTo>
                  <a:cubicBezTo>
                    <a:pt x="6538" y="5676"/>
                    <a:pt x="6876" y="5707"/>
                    <a:pt x="6991" y="5834"/>
                  </a:cubicBezTo>
                  <a:cubicBezTo>
                    <a:pt x="6749" y="5808"/>
                    <a:pt x="6534" y="5700"/>
                    <a:pt x="6319" y="5700"/>
                  </a:cubicBezTo>
                  <a:cubicBezTo>
                    <a:pt x="6252" y="5702"/>
                    <a:pt x="6200" y="5703"/>
                    <a:pt x="6159" y="5703"/>
                  </a:cubicBezTo>
                  <a:cubicBezTo>
                    <a:pt x="5942" y="5703"/>
                    <a:pt x="6077" y="5676"/>
                    <a:pt x="6300" y="5676"/>
                  </a:cubicBezTo>
                  <a:close/>
                  <a:moveTo>
                    <a:pt x="6134" y="5785"/>
                  </a:moveTo>
                  <a:cubicBezTo>
                    <a:pt x="6122" y="5785"/>
                    <a:pt x="6116" y="5798"/>
                    <a:pt x="6131" y="5834"/>
                  </a:cubicBezTo>
                  <a:cubicBezTo>
                    <a:pt x="6152" y="5842"/>
                    <a:pt x="6167" y="5844"/>
                    <a:pt x="6176" y="5844"/>
                  </a:cubicBezTo>
                  <a:cubicBezTo>
                    <a:pt x="6220" y="5844"/>
                    <a:pt x="6161" y="5785"/>
                    <a:pt x="6134" y="5785"/>
                  </a:cubicBezTo>
                  <a:close/>
                  <a:moveTo>
                    <a:pt x="5926" y="5793"/>
                  </a:moveTo>
                  <a:cubicBezTo>
                    <a:pt x="5883" y="5810"/>
                    <a:pt x="5827" y="5848"/>
                    <a:pt x="5754" y="5915"/>
                  </a:cubicBezTo>
                  <a:cubicBezTo>
                    <a:pt x="5683" y="5852"/>
                    <a:pt x="5784" y="5811"/>
                    <a:pt x="5926" y="5793"/>
                  </a:cubicBezTo>
                  <a:close/>
                  <a:moveTo>
                    <a:pt x="6755" y="5853"/>
                  </a:moveTo>
                  <a:cubicBezTo>
                    <a:pt x="6760" y="5853"/>
                    <a:pt x="6767" y="5855"/>
                    <a:pt x="6776" y="5861"/>
                  </a:cubicBezTo>
                  <a:cubicBezTo>
                    <a:pt x="6784" y="5907"/>
                    <a:pt x="6781" y="5923"/>
                    <a:pt x="6774" y="5923"/>
                  </a:cubicBezTo>
                  <a:cubicBezTo>
                    <a:pt x="6760" y="5923"/>
                    <a:pt x="6730" y="5853"/>
                    <a:pt x="6755" y="5853"/>
                  </a:cubicBezTo>
                  <a:close/>
                  <a:moveTo>
                    <a:pt x="6853" y="5862"/>
                  </a:moveTo>
                  <a:cubicBezTo>
                    <a:pt x="6864" y="5862"/>
                    <a:pt x="6890" y="5869"/>
                    <a:pt x="6937" y="5888"/>
                  </a:cubicBezTo>
                  <a:cubicBezTo>
                    <a:pt x="6977" y="5927"/>
                    <a:pt x="6981" y="5941"/>
                    <a:pt x="6969" y="5941"/>
                  </a:cubicBezTo>
                  <a:cubicBezTo>
                    <a:pt x="6940" y="5941"/>
                    <a:pt x="6817" y="5862"/>
                    <a:pt x="6853" y="5862"/>
                  </a:cubicBezTo>
                  <a:close/>
                  <a:moveTo>
                    <a:pt x="7044" y="5869"/>
                  </a:moveTo>
                  <a:cubicBezTo>
                    <a:pt x="7051" y="5869"/>
                    <a:pt x="7074" y="5881"/>
                    <a:pt x="7126" y="5915"/>
                  </a:cubicBezTo>
                  <a:cubicBezTo>
                    <a:pt x="7154" y="5949"/>
                    <a:pt x="7160" y="5962"/>
                    <a:pt x="7153" y="5962"/>
                  </a:cubicBezTo>
                  <a:cubicBezTo>
                    <a:pt x="7135" y="5962"/>
                    <a:pt x="7026" y="5869"/>
                    <a:pt x="7044" y="5869"/>
                  </a:cubicBezTo>
                  <a:close/>
                  <a:moveTo>
                    <a:pt x="8002" y="5485"/>
                  </a:moveTo>
                  <a:cubicBezTo>
                    <a:pt x="8036" y="5485"/>
                    <a:pt x="7775" y="5804"/>
                    <a:pt x="7583" y="5861"/>
                  </a:cubicBezTo>
                  <a:cubicBezTo>
                    <a:pt x="7499" y="5939"/>
                    <a:pt x="7458" y="5968"/>
                    <a:pt x="7447" y="5968"/>
                  </a:cubicBezTo>
                  <a:cubicBezTo>
                    <a:pt x="7413" y="5968"/>
                    <a:pt x="7675" y="5673"/>
                    <a:pt x="7798" y="5673"/>
                  </a:cubicBezTo>
                  <a:cubicBezTo>
                    <a:pt x="7928" y="5535"/>
                    <a:pt x="7988" y="5485"/>
                    <a:pt x="8002" y="5485"/>
                  </a:cubicBezTo>
                  <a:close/>
                  <a:moveTo>
                    <a:pt x="7042" y="5963"/>
                  </a:moveTo>
                  <a:cubicBezTo>
                    <a:pt x="7050" y="5963"/>
                    <a:pt x="7060" y="5965"/>
                    <a:pt x="7072" y="5969"/>
                  </a:cubicBezTo>
                  <a:cubicBezTo>
                    <a:pt x="7058" y="5983"/>
                    <a:pt x="7046" y="5988"/>
                    <a:pt x="7037" y="5988"/>
                  </a:cubicBezTo>
                  <a:cubicBezTo>
                    <a:pt x="7017" y="5988"/>
                    <a:pt x="7013" y="5963"/>
                    <a:pt x="7042" y="5963"/>
                  </a:cubicBezTo>
                  <a:close/>
                  <a:moveTo>
                    <a:pt x="6785" y="5935"/>
                  </a:moveTo>
                  <a:cubicBezTo>
                    <a:pt x="6790" y="5935"/>
                    <a:pt x="6797" y="5944"/>
                    <a:pt x="6803" y="5969"/>
                  </a:cubicBezTo>
                  <a:cubicBezTo>
                    <a:pt x="6793" y="5984"/>
                    <a:pt x="6786" y="5990"/>
                    <a:pt x="6781" y="5990"/>
                  </a:cubicBezTo>
                  <a:cubicBezTo>
                    <a:pt x="6765" y="5990"/>
                    <a:pt x="6772" y="5935"/>
                    <a:pt x="6785" y="5935"/>
                  </a:cubicBezTo>
                  <a:close/>
                  <a:moveTo>
                    <a:pt x="4053" y="5816"/>
                  </a:moveTo>
                  <a:cubicBezTo>
                    <a:pt x="4015" y="5816"/>
                    <a:pt x="3960" y="5855"/>
                    <a:pt x="3899" y="5969"/>
                  </a:cubicBezTo>
                  <a:cubicBezTo>
                    <a:pt x="3940" y="5985"/>
                    <a:pt x="3974" y="5991"/>
                    <a:pt x="4002" y="5991"/>
                  </a:cubicBezTo>
                  <a:cubicBezTo>
                    <a:pt x="4148" y="5991"/>
                    <a:pt x="4136" y="5816"/>
                    <a:pt x="4053" y="5816"/>
                  </a:cubicBezTo>
                  <a:close/>
                  <a:moveTo>
                    <a:pt x="6091" y="5783"/>
                  </a:moveTo>
                  <a:cubicBezTo>
                    <a:pt x="6340" y="5783"/>
                    <a:pt x="6565" y="5849"/>
                    <a:pt x="6185" y="5996"/>
                  </a:cubicBezTo>
                  <a:cubicBezTo>
                    <a:pt x="6104" y="5932"/>
                    <a:pt x="6082" y="5810"/>
                    <a:pt x="6008" y="5785"/>
                  </a:cubicBezTo>
                  <a:lnTo>
                    <a:pt x="6008" y="5785"/>
                  </a:lnTo>
                  <a:cubicBezTo>
                    <a:pt x="6035" y="5784"/>
                    <a:pt x="6063" y="5783"/>
                    <a:pt x="6091" y="5783"/>
                  </a:cubicBezTo>
                  <a:close/>
                  <a:moveTo>
                    <a:pt x="6340" y="5973"/>
                  </a:moveTo>
                  <a:cubicBezTo>
                    <a:pt x="6350" y="5973"/>
                    <a:pt x="6361" y="5979"/>
                    <a:pt x="6373" y="5996"/>
                  </a:cubicBezTo>
                  <a:cubicBezTo>
                    <a:pt x="6350" y="6013"/>
                    <a:pt x="6335" y="6019"/>
                    <a:pt x="6325" y="6019"/>
                  </a:cubicBezTo>
                  <a:cubicBezTo>
                    <a:pt x="6298" y="6019"/>
                    <a:pt x="6313" y="5973"/>
                    <a:pt x="6340" y="5973"/>
                  </a:cubicBezTo>
                  <a:close/>
                  <a:moveTo>
                    <a:pt x="6557" y="5811"/>
                  </a:moveTo>
                  <a:cubicBezTo>
                    <a:pt x="6615" y="5811"/>
                    <a:pt x="6740" y="5978"/>
                    <a:pt x="6615" y="6050"/>
                  </a:cubicBezTo>
                  <a:cubicBezTo>
                    <a:pt x="6610" y="6060"/>
                    <a:pt x="6592" y="6064"/>
                    <a:pt x="6570" y="6064"/>
                  </a:cubicBezTo>
                  <a:cubicBezTo>
                    <a:pt x="6477" y="6064"/>
                    <a:pt x="6301" y="5991"/>
                    <a:pt x="6561" y="5969"/>
                  </a:cubicBezTo>
                  <a:cubicBezTo>
                    <a:pt x="6516" y="5852"/>
                    <a:pt x="6528" y="5811"/>
                    <a:pt x="6557" y="5811"/>
                  </a:cubicBezTo>
                  <a:close/>
                  <a:moveTo>
                    <a:pt x="7583" y="5931"/>
                  </a:moveTo>
                  <a:cubicBezTo>
                    <a:pt x="7598" y="5931"/>
                    <a:pt x="7616" y="5934"/>
                    <a:pt x="7636" y="5942"/>
                  </a:cubicBezTo>
                  <a:cubicBezTo>
                    <a:pt x="7597" y="6037"/>
                    <a:pt x="7562" y="6069"/>
                    <a:pt x="7538" y="6069"/>
                  </a:cubicBezTo>
                  <a:cubicBezTo>
                    <a:pt x="7488" y="6069"/>
                    <a:pt x="7485" y="5931"/>
                    <a:pt x="7583" y="5931"/>
                  </a:cubicBezTo>
                  <a:close/>
                  <a:moveTo>
                    <a:pt x="7228" y="6006"/>
                  </a:moveTo>
                  <a:cubicBezTo>
                    <a:pt x="7260" y="6006"/>
                    <a:pt x="7316" y="6031"/>
                    <a:pt x="7368" y="6103"/>
                  </a:cubicBezTo>
                  <a:cubicBezTo>
                    <a:pt x="7185" y="6070"/>
                    <a:pt x="7177" y="6006"/>
                    <a:pt x="7228" y="6006"/>
                  </a:cubicBezTo>
                  <a:close/>
                  <a:moveTo>
                    <a:pt x="5984" y="5920"/>
                  </a:moveTo>
                  <a:cubicBezTo>
                    <a:pt x="6022" y="5920"/>
                    <a:pt x="6026" y="5966"/>
                    <a:pt x="5943" y="6103"/>
                  </a:cubicBezTo>
                  <a:cubicBezTo>
                    <a:pt x="5883" y="6122"/>
                    <a:pt x="5842" y="6130"/>
                    <a:pt x="5814" y="6130"/>
                  </a:cubicBezTo>
                  <a:cubicBezTo>
                    <a:pt x="5671" y="6130"/>
                    <a:pt x="5903" y="5920"/>
                    <a:pt x="5984" y="5920"/>
                  </a:cubicBezTo>
                  <a:close/>
                  <a:moveTo>
                    <a:pt x="6692" y="6089"/>
                  </a:moveTo>
                  <a:cubicBezTo>
                    <a:pt x="6699" y="6089"/>
                    <a:pt x="6709" y="6093"/>
                    <a:pt x="6722" y="6103"/>
                  </a:cubicBezTo>
                  <a:cubicBezTo>
                    <a:pt x="6730" y="6163"/>
                    <a:pt x="6725" y="6183"/>
                    <a:pt x="6716" y="6183"/>
                  </a:cubicBezTo>
                  <a:cubicBezTo>
                    <a:pt x="6697" y="6183"/>
                    <a:pt x="6661" y="6089"/>
                    <a:pt x="6692" y="6089"/>
                  </a:cubicBezTo>
                  <a:close/>
                  <a:moveTo>
                    <a:pt x="7853" y="6123"/>
                  </a:moveTo>
                  <a:cubicBezTo>
                    <a:pt x="7866" y="6123"/>
                    <a:pt x="7855" y="6139"/>
                    <a:pt x="7798" y="6184"/>
                  </a:cubicBezTo>
                  <a:cubicBezTo>
                    <a:pt x="7734" y="6209"/>
                    <a:pt x="7702" y="6218"/>
                    <a:pt x="7690" y="6218"/>
                  </a:cubicBezTo>
                  <a:cubicBezTo>
                    <a:pt x="7652" y="6218"/>
                    <a:pt x="7822" y="6123"/>
                    <a:pt x="7853" y="6123"/>
                  </a:cubicBezTo>
                  <a:close/>
                  <a:moveTo>
                    <a:pt x="5137" y="6180"/>
                  </a:moveTo>
                  <a:cubicBezTo>
                    <a:pt x="5145" y="6180"/>
                    <a:pt x="5161" y="6188"/>
                    <a:pt x="5190" y="6211"/>
                  </a:cubicBezTo>
                  <a:cubicBezTo>
                    <a:pt x="5190" y="6234"/>
                    <a:pt x="5184" y="6242"/>
                    <a:pt x="5176" y="6242"/>
                  </a:cubicBezTo>
                  <a:cubicBezTo>
                    <a:pt x="5153" y="6242"/>
                    <a:pt x="5114" y="6180"/>
                    <a:pt x="5137" y="6180"/>
                  </a:cubicBezTo>
                  <a:close/>
                  <a:moveTo>
                    <a:pt x="5727" y="6162"/>
                  </a:moveTo>
                  <a:cubicBezTo>
                    <a:pt x="5737" y="6162"/>
                    <a:pt x="5747" y="6182"/>
                    <a:pt x="5754" y="6238"/>
                  </a:cubicBezTo>
                  <a:cubicBezTo>
                    <a:pt x="5738" y="6254"/>
                    <a:pt x="5726" y="6260"/>
                    <a:pt x="5718" y="6260"/>
                  </a:cubicBezTo>
                  <a:cubicBezTo>
                    <a:pt x="5685" y="6260"/>
                    <a:pt x="5704" y="6162"/>
                    <a:pt x="5727" y="6162"/>
                  </a:cubicBezTo>
                  <a:close/>
                  <a:moveTo>
                    <a:pt x="5498" y="6139"/>
                  </a:moveTo>
                  <a:cubicBezTo>
                    <a:pt x="5554" y="6139"/>
                    <a:pt x="5594" y="6203"/>
                    <a:pt x="5432" y="6292"/>
                  </a:cubicBezTo>
                  <a:cubicBezTo>
                    <a:pt x="5395" y="6182"/>
                    <a:pt x="5452" y="6139"/>
                    <a:pt x="5498" y="6139"/>
                  </a:cubicBezTo>
                  <a:close/>
                  <a:moveTo>
                    <a:pt x="6287" y="6239"/>
                  </a:moveTo>
                  <a:cubicBezTo>
                    <a:pt x="6280" y="6239"/>
                    <a:pt x="6272" y="6252"/>
                    <a:pt x="6265" y="6292"/>
                  </a:cubicBezTo>
                  <a:cubicBezTo>
                    <a:pt x="6279" y="6310"/>
                    <a:pt x="6289" y="6318"/>
                    <a:pt x="6296" y="6318"/>
                  </a:cubicBezTo>
                  <a:cubicBezTo>
                    <a:pt x="6319" y="6318"/>
                    <a:pt x="6305" y="6239"/>
                    <a:pt x="6287" y="6239"/>
                  </a:cubicBezTo>
                  <a:close/>
                  <a:moveTo>
                    <a:pt x="6742" y="6288"/>
                  </a:moveTo>
                  <a:cubicBezTo>
                    <a:pt x="6752" y="6288"/>
                    <a:pt x="6757" y="6296"/>
                    <a:pt x="6749" y="6318"/>
                  </a:cubicBezTo>
                  <a:cubicBezTo>
                    <a:pt x="6737" y="6322"/>
                    <a:pt x="6727" y="6323"/>
                    <a:pt x="6721" y="6323"/>
                  </a:cubicBezTo>
                  <a:cubicBezTo>
                    <a:pt x="6687" y="6323"/>
                    <a:pt x="6723" y="6288"/>
                    <a:pt x="6742" y="6288"/>
                  </a:cubicBezTo>
                  <a:close/>
                  <a:moveTo>
                    <a:pt x="8131" y="6192"/>
                  </a:moveTo>
                  <a:cubicBezTo>
                    <a:pt x="8147" y="6192"/>
                    <a:pt x="8120" y="6211"/>
                    <a:pt x="8013" y="6265"/>
                  </a:cubicBezTo>
                  <a:cubicBezTo>
                    <a:pt x="7878" y="6308"/>
                    <a:pt x="7816" y="6324"/>
                    <a:pt x="7801" y="6324"/>
                  </a:cubicBezTo>
                  <a:cubicBezTo>
                    <a:pt x="7757" y="6324"/>
                    <a:pt x="8090" y="6192"/>
                    <a:pt x="8131" y="6192"/>
                  </a:cubicBezTo>
                  <a:close/>
                  <a:moveTo>
                    <a:pt x="6061" y="6223"/>
                  </a:moveTo>
                  <a:cubicBezTo>
                    <a:pt x="6072" y="6223"/>
                    <a:pt x="6101" y="6241"/>
                    <a:pt x="6158" y="6292"/>
                  </a:cubicBezTo>
                  <a:cubicBezTo>
                    <a:pt x="6163" y="6322"/>
                    <a:pt x="6157" y="6333"/>
                    <a:pt x="6147" y="6333"/>
                  </a:cubicBezTo>
                  <a:cubicBezTo>
                    <a:pt x="6115" y="6333"/>
                    <a:pt x="6034" y="6223"/>
                    <a:pt x="6061" y="6223"/>
                  </a:cubicBezTo>
                  <a:close/>
                  <a:moveTo>
                    <a:pt x="7688" y="6313"/>
                  </a:moveTo>
                  <a:cubicBezTo>
                    <a:pt x="7695" y="6313"/>
                    <a:pt x="7705" y="6314"/>
                    <a:pt x="7717" y="6318"/>
                  </a:cubicBezTo>
                  <a:cubicBezTo>
                    <a:pt x="7703" y="6333"/>
                    <a:pt x="7691" y="6337"/>
                    <a:pt x="7682" y="6337"/>
                  </a:cubicBezTo>
                  <a:cubicBezTo>
                    <a:pt x="7662" y="6337"/>
                    <a:pt x="7658" y="6313"/>
                    <a:pt x="7688" y="6313"/>
                  </a:cubicBezTo>
                  <a:close/>
                  <a:moveTo>
                    <a:pt x="5595" y="6258"/>
                  </a:moveTo>
                  <a:cubicBezTo>
                    <a:pt x="5598" y="6258"/>
                    <a:pt x="5605" y="6267"/>
                    <a:pt x="5620" y="6292"/>
                  </a:cubicBezTo>
                  <a:cubicBezTo>
                    <a:pt x="5633" y="6336"/>
                    <a:pt x="5635" y="6352"/>
                    <a:pt x="5632" y="6352"/>
                  </a:cubicBezTo>
                  <a:cubicBezTo>
                    <a:pt x="5624" y="6352"/>
                    <a:pt x="5586" y="6258"/>
                    <a:pt x="5595" y="6258"/>
                  </a:cubicBezTo>
                  <a:close/>
                  <a:moveTo>
                    <a:pt x="5877" y="6267"/>
                  </a:moveTo>
                  <a:cubicBezTo>
                    <a:pt x="5881" y="6267"/>
                    <a:pt x="5878" y="6281"/>
                    <a:pt x="5862" y="6318"/>
                  </a:cubicBezTo>
                  <a:cubicBezTo>
                    <a:pt x="5826" y="6366"/>
                    <a:pt x="5810" y="6384"/>
                    <a:pt x="5806" y="6384"/>
                  </a:cubicBezTo>
                  <a:cubicBezTo>
                    <a:pt x="5796" y="6384"/>
                    <a:pt x="5866" y="6267"/>
                    <a:pt x="5877" y="6267"/>
                  </a:cubicBezTo>
                  <a:close/>
                  <a:moveTo>
                    <a:pt x="5378" y="6345"/>
                  </a:moveTo>
                  <a:cubicBezTo>
                    <a:pt x="5369" y="6399"/>
                    <a:pt x="5354" y="6417"/>
                    <a:pt x="5342" y="6417"/>
                  </a:cubicBezTo>
                  <a:cubicBezTo>
                    <a:pt x="5318" y="6417"/>
                    <a:pt x="5306" y="6345"/>
                    <a:pt x="5378" y="6345"/>
                  </a:cubicBezTo>
                  <a:close/>
                  <a:moveTo>
                    <a:pt x="5378" y="6405"/>
                  </a:moveTo>
                  <a:cubicBezTo>
                    <a:pt x="5386" y="6405"/>
                    <a:pt x="5395" y="6411"/>
                    <a:pt x="5405" y="6426"/>
                  </a:cubicBezTo>
                  <a:cubicBezTo>
                    <a:pt x="5386" y="6451"/>
                    <a:pt x="5373" y="6460"/>
                    <a:pt x="5365" y="6460"/>
                  </a:cubicBezTo>
                  <a:cubicBezTo>
                    <a:pt x="5345" y="6460"/>
                    <a:pt x="5354" y="6405"/>
                    <a:pt x="5378" y="6405"/>
                  </a:cubicBezTo>
                  <a:close/>
                  <a:moveTo>
                    <a:pt x="6420" y="6342"/>
                  </a:moveTo>
                  <a:cubicBezTo>
                    <a:pt x="6387" y="6342"/>
                    <a:pt x="6349" y="6370"/>
                    <a:pt x="6319" y="6453"/>
                  </a:cubicBezTo>
                  <a:cubicBezTo>
                    <a:pt x="6359" y="6466"/>
                    <a:pt x="6390" y="6472"/>
                    <a:pt x="6415" y="6472"/>
                  </a:cubicBezTo>
                  <a:cubicBezTo>
                    <a:pt x="6535" y="6472"/>
                    <a:pt x="6490" y="6342"/>
                    <a:pt x="6420" y="6342"/>
                  </a:cubicBezTo>
                  <a:close/>
                  <a:moveTo>
                    <a:pt x="7391" y="6376"/>
                  </a:moveTo>
                  <a:cubicBezTo>
                    <a:pt x="7396" y="6376"/>
                    <a:pt x="7405" y="6383"/>
                    <a:pt x="7421" y="6399"/>
                  </a:cubicBezTo>
                  <a:cubicBezTo>
                    <a:pt x="7442" y="6455"/>
                    <a:pt x="7445" y="6475"/>
                    <a:pt x="7440" y="6475"/>
                  </a:cubicBezTo>
                  <a:cubicBezTo>
                    <a:pt x="7427" y="6475"/>
                    <a:pt x="7373" y="6376"/>
                    <a:pt x="7391" y="6376"/>
                  </a:cubicBezTo>
                  <a:close/>
                  <a:moveTo>
                    <a:pt x="5781" y="6426"/>
                  </a:moveTo>
                  <a:cubicBezTo>
                    <a:pt x="5770" y="6471"/>
                    <a:pt x="5754" y="6488"/>
                    <a:pt x="5745" y="6488"/>
                  </a:cubicBezTo>
                  <a:cubicBezTo>
                    <a:pt x="5733" y="6488"/>
                    <a:pt x="5735" y="6457"/>
                    <a:pt x="5781" y="6426"/>
                  </a:cubicBezTo>
                  <a:close/>
                  <a:moveTo>
                    <a:pt x="5244" y="6453"/>
                  </a:moveTo>
                  <a:cubicBezTo>
                    <a:pt x="5253" y="6516"/>
                    <a:pt x="5241" y="6537"/>
                    <a:pt x="5226" y="6537"/>
                  </a:cubicBezTo>
                  <a:cubicBezTo>
                    <a:pt x="5196" y="6537"/>
                    <a:pt x="5154" y="6453"/>
                    <a:pt x="5244" y="6453"/>
                  </a:cubicBezTo>
                  <a:close/>
                  <a:moveTo>
                    <a:pt x="6821" y="6410"/>
                  </a:moveTo>
                  <a:cubicBezTo>
                    <a:pt x="6833" y="6410"/>
                    <a:pt x="6845" y="6429"/>
                    <a:pt x="6857" y="6480"/>
                  </a:cubicBezTo>
                  <a:cubicBezTo>
                    <a:pt x="6828" y="6531"/>
                    <a:pt x="6810" y="6550"/>
                    <a:pt x="6798" y="6550"/>
                  </a:cubicBezTo>
                  <a:cubicBezTo>
                    <a:pt x="6767" y="6550"/>
                    <a:pt x="6790" y="6410"/>
                    <a:pt x="6821" y="6410"/>
                  </a:cubicBezTo>
                  <a:close/>
                  <a:moveTo>
                    <a:pt x="4068" y="6526"/>
                  </a:moveTo>
                  <a:cubicBezTo>
                    <a:pt x="4080" y="6526"/>
                    <a:pt x="4095" y="6535"/>
                    <a:pt x="4114" y="6560"/>
                  </a:cubicBezTo>
                  <a:cubicBezTo>
                    <a:pt x="4094" y="6575"/>
                    <a:pt x="4079" y="6581"/>
                    <a:pt x="4068" y="6581"/>
                  </a:cubicBezTo>
                  <a:cubicBezTo>
                    <a:pt x="4033" y="6581"/>
                    <a:pt x="4038" y="6526"/>
                    <a:pt x="4068" y="6526"/>
                  </a:cubicBezTo>
                  <a:close/>
                  <a:moveTo>
                    <a:pt x="6185" y="6451"/>
                  </a:moveTo>
                  <a:cubicBezTo>
                    <a:pt x="6198" y="6451"/>
                    <a:pt x="6182" y="6493"/>
                    <a:pt x="6104" y="6614"/>
                  </a:cubicBezTo>
                  <a:cubicBezTo>
                    <a:pt x="6061" y="6645"/>
                    <a:pt x="6037" y="6658"/>
                    <a:pt x="6026" y="6658"/>
                  </a:cubicBezTo>
                  <a:cubicBezTo>
                    <a:pt x="5981" y="6658"/>
                    <a:pt x="6156" y="6451"/>
                    <a:pt x="6185" y="6451"/>
                  </a:cubicBezTo>
                  <a:close/>
                  <a:moveTo>
                    <a:pt x="7743" y="6597"/>
                  </a:moveTo>
                  <a:cubicBezTo>
                    <a:pt x="7750" y="6597"/>
                    <a:pt x="7759" y="6602"/>
                    <a:pt x="7771" y="6614"/>
                  </a:cubicBezTo>
                  <a:cubicBezTo>
                    <a:pt x="7764" y="6656"/>
                    <a:pt x="7755" y="6671"/>
                    <a:pt x="7747" y="6671"/>
                  </a:cubicBezTo>
                  <a:cubicBezTo>
                    <a:pt x="7730" y="6671"/>
                    <a:pt x="7717" y="6597"/>
                    <a:pt x="7743" y="6597"/>
                  </a:cubicBezTo>
                  <a:close/>
                  <a:moveTo>
                    <a:pt x="5251" y="6631"/>
                  </a:moveTo>
                  <a:cubicBezTo>
                    <a:pt x="5254" y="6631"/>
                    <a:pt x="5260" y="6634"/>
                    <a:pt x="5270" y="6641"/>
                  </a:cubicBezTo>
                  <a:cubicBezTo>
                    <a:pt x="5300" y="6678"/>
                    <a:pt x="5307" y="6691"/>
                    <a:pt x="5304" y="6691"/>
                  </a:cubicBezTo>
                  <a:cubicBezTo>
                    <a:pt x="5297" y="6691"/>
                    <a:pt x="5240" y="6631"/>
                    <a:pt x="5251" y="6631"/>
                  </a:cubicBezTo>
                  <a:close/>
                  <a:moveTo>
                    <a:pt x="6537" y="6516"/>
                  </a:moveTo>
                  <a:cubicBezTo>
                    <a:pt x="6507" y="6516"/>
                    <a:pt x="6471" y="6560"/>
                    <a:pt x="6453" y="6695"/>
                  </a:cubicBezTo>
                  <a:cubicBezTo>
                    <a:pt x="6633" y="6695"/>
                    <a:pt x="6597" y="6516"/>
                    <a:pt x="6537" y="6516"/>
                  </a:cubicBezTo>
                  <a:close/>
                  <a:moveTo>
                    <a:pt x="7448" y="6641"/>
                  </a:moveTo>
                  <a:cubicBezTo>
                    <a:pt x="7466" y="6686"/>
                    <a:pt x="7466" y="6701"/>
                    <a:pt x="7460" y="6701"/>
                  </a:cubicBezTo>
                  <a:cubicBezTo>
                    <a:pt x="7448" y="6701"/>
                    <a:pt x="7412" y="6641"/>
                    <a:pt x="7448" y="6641"/>
                  </a:cubicBezTo>
                  <a:close/>
                  <a:moveTo>
                    <a:pt x="6224" y="6647"/>
                  </a:moveTo>
                  <a:cubicBezTo>
                    <a:pt x="6228" y="6647"/>
                    <a:pt x="6233" y="6653"/>
                    <a:pt x="6238" y="6668"/>
                  </a:cubicBezTo>
                  <a:cubicBezTo>
                    <a:pt x="6226" y="6693"/>
                    <a:pt x="6218" y="6702"/>
                    <a:pt x="6213" y="6702"/>
                  </a:cubicBezTo>
                  <a:cubicBezTo>
                    <a:pt x="6201" y="6702"/>
                    <a:pt x="6210" y="6647"/>
                    <a:pt x="6224" y="6647"/>
                  </a:cubicBezTo>
                  <a:close/>
                  <a:moveTo>
                    <a:pt x="4328" y="6582"/>
                  </a:moveTo>
                  <a:cubicBezTo>
                    <a:pt x="4469" y="6582"/>
                    <a:pt x="4906" y="6628"/>
                    <a:pt x="5055" y="6695"/>
                  </a:cubicBezTo>
                  <a:cubicBezTo>
                    <a:pt x="5006" y="6716"/>
                    <a:pt x="4958" y="6724"/>
                    <a:pt x="4911" y="6724"/>
                  </a:cubicBezTo>
                  <a:cubicBezTo>
                    <a:pt x="4782" y="6724"/>
                    <a:pt x="4663" y="6661"/>
                    <a:pt x="4545" y="6641"/>
                  </a:cubicBezTo>
                  <a:cubicBezTo>
                    <a:pt x="4267" y="6600"/>
                    <a:pt x="4241" y="6582"/>
                    <a:pt x="4328" y="6582"/>
                  </a:cubicBezTo>
                  <a:close/>
                  <a:moveTo>
                    <a:pt x="8451" y="6642"/>
                  </a:moveTo>
                  <a:cubicBezTo>
                    <a:pt x="8577" y="6642"/>
                    <a:pt x="8656" y="6663"/>
                    <a:pt x="8604" y="6722"/>
                  </a:cubicBezTo>
                  <a:cubicBezTo>
                    <a:pt x="8416" y="6749"/>
                    <a:pt x="8228" y="6749"/>
                    <a:pt x="8040" y="6749"/>
                  </a:cubicBezTo>
                  <a:cubicBezTo>
                    <a:pt x="7970" y="6753"/>
                    <a:pt x="7918" y="6755"/>
                    <a:pt x="7881" y="6755"/>
                  </a:cubicBezTo>
                  <a:cubicBezTo>
                    <a:pt x="7606" y="6755"/>
                    <a:pt x="8156" y="6642"/>
                    <a:pt x="8451" y="6642"/>
                  </a:cubicBezTo>
                  <a:close/>
                  <a:moveTo>
                    <a:pt x="6843" y="6633"/>
                  </a:moveTo>
                  <a:cubicBezTo>
                    <a:pt x="6859" y="6633"/>
                    <a:pt x="6876" y="6662"/>
                    <a:pt x="6884" y="6749"/>
                  </a:cubicBezTo>
                  <a:cubicBezTo>
                    <a:pt x="6867" y="6757"/>
                    <a:pt x="6854" y="6760"/>
                    <a:pt x="6843" y="6760"/>
                  </a:cubicBezTo>
                  <a:cubicBezTo>
                    <a:pt x="6779" y="6760"/>
                    <a:pt x="6809" y="6633"/>
                    <a:pt x="6843" y="6633"/>
                  </a:cubicBezTo>
                  <a:close/>
                  <a:moveTo>
                    <a:pt x="5185" y="6580"/>
                  </a:moveTo>
                  <a:cubicBezTo>
                    <a:pt x="5188" y="6580"/>
                    <a:pt x="5190" y="6604"/>
                    <a:pt x="5190" y="6668"/>
                  </a:cubicBezTo>
                  <a:cubicBezTo>
                    <a:pt x="5178" y="6752"/>
                    <a:pt x="5171" y="6783"/>
                    <a:pt x="5168" y="6783"/>
                  </a:cubicBezTo>
                  <a:cubicBezTo>
                    <a:pt x="5160" y="6783"/>
                    <a:pt x="5176" y="6580"/>
                    <a:pt x="5185" y="6580"/>
                  </a:cubicBezTo>
                  <a:close/>
                  <a:moveTo>
                    <a:pt x="4058" y="6851"/>
                  </a:moveTo>
                  <a:cubicBezTo>
                    <a:pt x="4066" y="6851"/>
                    <a:pt x="4075" y="6852"/>
                    <a:pt x="4087" y="6856"/>
                  </a:cubicBezTo>
                  <a:cubicBezTo>
                    <a:pt x="4073" y="6870"/>
                    <a:pt x="4061" y="6875"/>
                    <a:pt x="4052" y="6875"/>
                  </a:cubicBezTo>
                  <a:cubicBezTo>
                    <a:pt x="4032" y="6875"/>
                    <a:pt x="4029" y="6851"/>
                    <a:pt x="4058" y="6851"/>
                  </a:cubicBezTo>
                  <a:close/>
                  <a:moveTo>
                    <a:pt x="4329" y="6851"/>
                  </a:moveTo>
                  <a:cubicBezTo>
                    <a:pt x="4335" y="6851"/>
                    <a:pt x="4344" y="6852"/>
                    <a:pt x="4356" y="6856"/>
                  </a:cubicBezTo>
                  <a:cubicBezTo>
                    <a:pt x="4349" y="6870"/>
                    <a:pt x="4340" y="6875"/>
                    <a:pt x="4333" y="6875"/>
                  </a:cubicBezTo>
                  <a:cubicBezTo>
                    <a:pt x="4315" y="6875"/>
                    <a:pt x="4303" y="6851"/>
                    <a:pt x="4329" y="6851"/>
                  </a:cubicBezTo>
                  <a:close/>
                  <a:moveTo>
                    <a:pt x="6525" y="6822"/>
                  </a:moveTo>
                  <a:cubicBezTo>
                    <a:pt x="6541" y="6822"/>
                    <a:pt x="6549" y="6837"/>
                    <a:pt x="6534" y="6883"/>
                  </a:cubicBezTo>
                  <a:cubicBezTo>
                    <a:pt x="6512" y="6889"/>
                    <a:pt x="6496" y="6892"/>
                    <a:pt x="6485" y="6892"/>
                  </a:cubicBezTo>
                  <a:cubicBezTo>
                    <a:pt x="6426" y="6892"/>
                    <a:pt x="6492" y="6822"/>
                    <a:pt x="6525" y="6822"/>
                  </a:cubicBezTo>
                  <a:close/>
                  <a:moveTo>
                    <a:pt x="7443" y="6817"/>
                  </a:moveTo>
                  <a:cubicBezTo>
                    <a:pt x="7448" y="6817"/>
                    <a:pt x="7458" y="6828"/>
                    <a:pt x="7475" y="6856"/>
                  </a:cubicBezTo>
                  <a:cubicBezTo>
                    <a:pt x="7475" y="6885"/>
                    <a:pt x="7472" y="6895"/>
                    <a:pt x="7467" y="6895"/>
                  </a:cubicBezTo>
                  <a:cubicBezTo>
                    <a:pt x="7453" y="6895"/>
                    <a:pt x="7430" y="6817"/>
                    <a:pt x="7443" y="6817"/>
                  </a:cubicBezTo>
                  <a:close/>
                  <a:moveTo>
                    <a:pt x="4895" y="6868"/>
                  </a:moveTo>
                  <a:cubicBezTo>
                    <a:pt x="4910" y="6868"/>
                    <a:pt x="4935" y="6872"/>
                    <a:pt x="4975" y="6883"/>
                  </a:cubicBezTo>
                  <a:cubicBezTo>
                    <a:pt x="4963" y="6894"/>
                    <a:pt x="4948" y="6899"/>
                    <a:pt x="4934" y="6899"/>
                  </a:cubicBezTo>
                  <a:cubicBezTo>
                    <a:pt x="4893" y="6899"/>
                    <a:pt x="4855" y="6868"/>
                    <a:pt x="4895" y="6868"/>
                  </a:cubicBezTo>
                  <a:close/>
                  <a:moveTo>
                    <a:pt x="5163" y="6829"/>
                  </a:moveTo>
                  <a:cubicBezTo>
                    <a:pt x="5181" y="6901"/>
                    <a:pt x="5181" y="6925"/>
                    <a:pt x="5175" y="6925"/>
                  </a:cubicBezTo>
                  <a:cubicBezTo>
                    <a:pt x="5163" y="6925"/>
                    <a:pt x="5127" y="6829"/>
                    <a:pt x="5163" y="6829"/>
                  </a:cubicBezTo>
                  <a:close/>
                  <a:moveTo>
                    <a:pt x="6160" y="6838"/>
                  </a:moveTo>
                  <a:cubicBezTo>
                    <a:pt x="6174" y="6838"/>
                    <a:pt x="6212" y="6857"/>
                    <a:pt x="6292" y="6910"/>
                  </a:cubicBezTo>
                  <a:cubicBezTo>
                    <a:pt x="6297" y="6933"/>
                    <a:pt x="6290" y="6942"/>
                    <a:pt x="6278" y="6942"/>
                  </a:cubicBezTo>
                  <a:cubicBezTo>
                    <a:pt x="6237" y="6942"/>
                    <a:pt x="6129" y="6838"/>
                    <a:pt x="6160" y="6838"/>
                  </a:cubicBezTo>
                  <a:close/>
                  <a:moveTo>
                    <a:pt x="6168" y="6831"/>
                  </a:moveTo>
                  <a:cubicBezTo>
                    <a:pt x="6132" y="6831"/>
                    <a:pt x="6109" y="6858"/>
                    <a:pt x="6131" y="6937"/>
                  </a:cubicBezTo>
                  <a:cubicBezTo>
                    <a:pt x="6196" y="6956"/>
                    <a:pt x="6241" y="6964"/>
                    <a:pt x="6270" y="6964"/>
                  </a:cubicBezTo>
                  <a:cubicBezTo>
                    <a:pt x="6392" y="6964"/>
                    <a:pt x="6247" y="6831"/>
                    <a:pt x="6168" y="6831"/>
                  </a:cubicBezTo>
                  <a:close/>
                  <a:moveTo>
                    <a:pt x="8019" y="6948"/>
                  </a:moveTo>
                  <a:cubicBezTo>
                    <a:pt x="8044" y="6948"/>
                    <a:pt x="8085" y="6952"/>
                    <a:pt x="8147" y="6964"/>
                  </a:cubicBezTo>
                  <a:cubicBezTo>
                    <a:pt x="8125" y="6975"/>
                    <a:pt x="8098" y="6979"/>
                    <a:pt x="8074" y="6979"/>
                  </a:cubicBezTo>
                  <a:cubicBezTo>
                    <a:pt x="8006" y="6979"/>
                    <a:pt x="7952" y="6948"/>
                    <a:pt x="8019" y="6948"/>
                  </a:cubicBezTo>
                  <a:close/>
                  <a:moveTo>
                    <a:pt x="8568" y="6983"/>
                  </a:moveTo>
                  <a:cubicBezTo>
                    <a:pt x="8584" y="6983"/>
                    <a:pt x="8613" y="6985"/>
                    <a:pt x="8658" y="6991"/>
                  </a:cubicBezTo>
                  <a:cubicBezTo>
                    <a:pt x="8647" y="6996"/>
                    <a:pt x="8631" y="6998"/>
                    <a:pt x="8614" y="6998"/>
                  </a:cubicBezTo>
                  <a:cubicBezTo>
                    <a:pt x="8569" y="6998"/>
                    <a:pt x="8523" y="6983"/>
                    <a:pt x="8568" y="6983"/>
                  </a:cubicBezTo>
                  <a:close/>
                  <a:moveTo>
                    <a:pt x="7388" y="6970"/>
                  </a:moveTo>
                  <a:cubicBezTo>
                    <a:pt x="7406" y="6970"/>
                    <a:pt x="7430" y="6982"/>
                    <a:pt x="7448" y="7017"/>
                  </a:cubicBezTo>
                  <a:cubicBezTo>
                    <a:pt x="7341" y="7017"/>
                    <a:pt x="7353" y="6970"/>
                    <a:pt x="7388" y="6970"/>
                  </a:cubicBezTo>
                  <a:close/>
                  <a:moveTo>
                    <a:pt x="9095" y="7002"/>
                  </a:moveTo>
                  <a:cubicBezTo>
                    <a:pt x="9119" y="7002"/>
                    <a:pt x="9160" y="7006"/>
                    <a:pt x="9223" y="7017"/>
                  </a:cubicBezTo>
                  <a:cubicBezTo>
                    <a:pt x="9200" y="7029"/>
                    <a:pt x="9174" y="7033"/>
                    <a:pt x="9149" y="7033"/>
                  </a:cubicBezTo>
                  <a:cubicBezTo>
                    <a:pt x="9082" y="7033"/>
                    <a:pt x="9028" y="7002"/>
                    <a:pt x="9095" y="7002"/>
                  </a:cubicBezTo>
                  <a:close/>
                  <a:moveTo>
                    <a:pt x="5941" y="6907"/>
                  </a:moveTo>
                  <a:cubicBezTo>
                    <a:pt x="5935" y="6943"/>
                    <a:pt x="5936" y="6988"/>
                    <a:pt x="5943" y="7044"/>
                  </a:cubicBezTo>
                  <a:cubicBezTo>
                    <a:pt x="5994" y="6984"/>
                    <a:pt x="5977" y="6941"/>
                    <a:pt x="5941" y="6907"/>
                  </a:cubicBezTo>
                  <a:close/>
                  <a:moveTo>
                    <a:pt x="5162" y="6968"/>
                  </a:moveTo>
                  <a:cubicBezTo>
                    <a:pt x="5168" y="6968"/>
                    <a:pt x="5178" y="6981"/>
                    <a:pt x="5190" y="7017"/>
                  </a:cubicBezTo>
                  <a:cubicBezTo>
                    <a:pt x="5179" y="7044"/>
                    <a:pt x="5171" y="7054"/>
                    <a:pt x="5164" y="7054"/>
                  </a:cubicBezTo>
                  <a:cubicBezTo>
                    <a:pt x="5146" y="7054"/>
                    <a:pt x="5145" y="6968"/>
                    <a:pt x="5162" y="6968"/>
                  </a:cubicBezTo>
                  <a:close/>
                  <a:moveTo>
                    <a:pt x="9589" y="7029"/>
                  </a:moveTo>
                  <a:cubicBezTo>
                    <a:pt x="9566" y="7029"/>
                    <a:pt x="9574" y="7060"/>
                    <a:pt x="9596" y="7060"/>
                  </a:cubicBezTo>
                  <a:cubicBezTo>
                    <a:pt x="9604" y="7060"/>
                    <a:pt x="9615" y="7056"/>
                    <a:pt x="9626" y="7044"/>
                  </a:cubicBezTo>
                  <a:cubicBezTo>
                    <a:pt x="9609" y="7033"/>
                    <a:pt x="9597" y="7029"/>
                    <a:pt x="9589" y="7029"/>
                  </a:cubicBezTo>
                  <a:close/>
                  <a:moveTo>
                    <a:pt x="6145" y="6965"/>
                  </a:moveTo>
                  <a:cubicBezTo>
                    <a:pt x="6131" y="6965"/>
                    <a:pt x="6129" y="6992"/>
                    <a:pt x="6158" y="7071"/>
                  </a:cubicBezTo>
                  <a:cubicBezTo>
                    <a:pt x="6188" y="7090"/>
                    <a:pt x="6208" y="7098"/>
                    <a:pt x="6220" y="7098"/>
                  </a:cubicBezTo>
                  <a:cubicBezTo>
                    <a:pt x="6268" y="7098"/>
                    <a:pt x="6177" y="6965"/>
                    <a:pt x="6145" y="6965"/>
                  </a:cubicBezTo>
                  <a:close/>
                  <a:moveTo>
                    <a:pt x="8705" y="7075"/>
                  </a:moveTo>
                  <a:cubicBezTo>
                    <a:pt x="8701" y="7075"/>
                    <a:pt x="8687" y="7081"/>
                    <a:pt x="8658" y="7098"/>
                  </a:cubicBezTo>
                  <a:cubicBezTo>
                    <a:pt x="8647" y="7115"/>
                    <a:pt x="8646" y="7121"/>
                    <a:pt x="8651" y="7121"/>
                  </a:cubicBezTo>
                  <a:cubicBezTo>
                    <a:pt x="8665" y="7121"/>
                    <a:pt x="8719" y="7075"/>
                    <a:pt x="8705" y="7075"/>
                  </a:cubicBezTo>
                  <a:close/>
                  <a:moveTo>
                    <a:pt x="6399" y="6978"/>
                  </a:moveTo>
                  <a:cubicBezTo>
                    <a:pt x="6352" y="6978"/>
                    <a:pt x="6301" y="7022"/>
                    <a:pt x="6292" y="7152"/>
                  </a:cubicBezTo>
                  <a:cubicBezTo>
                    <a:pt x="6556" y="7134"/>
                    <a:pt x="6486" y="6978"/>
                    <a:pt x="6399" y="6978"/>
                  </a:cubicBezTo>
                  <a:close/>
                  <a:moveTo>
                    <a:pt x="4848" y="7060"/>
                  </a:moveTo>
                  <a:cubicBezTo>
                    <a:pt x="5076" y="7060"/>
                    <a:pt x="4455" y="7155"/>
                    <a:pt x="4184" y="7155"/>
                  </a:cubicBezTo>
                  <a:cubicBezTo>
                    <a:pt x="4157" y="7155"/>
                    <a:pt x="4133" y="7154"/>
                    <a:pt x="4114" y="7152"/>
                  </a:cubicBezTo>
                  <a:cubicBezTo>
                    <a:pt x="4043" y="7155"/>
                    <a:pt x="3992" y="7156"/>
                    <a:pt x="3958" y="7156"/>
                  </a:cubicBezTo>
                  <a:cubicBezTo>
                    <a:pt x="3691" y="7156"/>
                    <a:pt x="4530" y="7071"/>
                    <a:pt x="4625" y="7071"/>
                  </a:cubicBezTo>
                  <a:cubicBezTo>
                    <a:pt x="4734" y="7063"/>
                    <a:pt x="4806" y="7060"/>
                    <a:pt x="4848" y="7060"/>
                  </a:cubicBezTo>
                  <a:close/>
                  <a:moveTo>
                    <a:pt x="5181" y="7060"/>
                  </a:moveTo>
                  <a:cubicBezTo>
                    <a:pt x="5187" y="7060"/>
                    <a:pt x="5199" y="7077"/>
                    <a:pt x="5217" y="7125"/>
                  </a:cubicBezTo>
                  <a:cubicBezTo>
                    <a:pt x="5211" y="7163"/>
                    <a:pt x="5205" y="7177"/>
                    <a:pt x="5199" y="7177"/>
                  </a:cubicBezTo>
                  <a:cubicBezTo>
                    <a:pt x="5181" y="7177"/>
                    <a:pt x="5164" y="7060"/>
                    <a:pt x="5181" y="7060"/>
                  </a:cubicBezTo>
                  <a:close/>
                  <a:moveTo>
                    <a:pt x="6047" y="7014"/>
                  </a:moveTo>
                  <a:cubicBezTo>
                    <a:pt x="6013" y="7014"/>
                    <a:pt x="5956" y="7075"/>
                    <a:pt x="5970" y="7206"/>
                  </a:cubicBezTo>
                  <a:cubicBezTo>
                    <a:pt x="6094" y="7082"/>
                    <a:pt x="6083" y="7014"/>
                    <a:pt x="6047" y="7014"/>
                  </a:cubicBezTo>
                  <a:close/>
                  <a:moveTo>
                    <a:pt x="7433" y="6235"/>
                  </a:moveTo>
                  <a:cubicBezTo>
                    <a:pt x="7541" y="6235"/>
                    <a:pt x="7710" y="6947"/>
                    <a:pt x="7502" y="7233"/>
                  </a:cubicBezTo>
                  <a:cubicBezTo>
                    <a:pt x="7499" y="7236"/>
                    <a:pt x="7496" y="7238"/>
                    <a:pt x="7493" y="7238"/>
                  </a:cubicBezTo>
                  <a:cubicBezTo>
                    <a:pt x="7441" y="7238"/>
                    <a:pt x="7653" y="6418"/>
                    <a:pt x="7421" y="6238"/>
                  </a:cubicBezTo>
                  <a:cubicBezTo>
                    <a:pt x="7425" y="6236"/>
                    <a:pt x="7429" y="6235"/>
                    <a:pt x="7433" y="6235"/>
                  </a:cubicBezTo>
                  <a:close/>
                  <a:moveTo>
                    <a:pt x="7382" y="7170"/>
                  </a:moveTo>
                  <a:cubicBezTo>
                    <a:pt x="7384" y="7170"/>
                    <a:pt x="7388" y="7173"/>
                    <a:pt x="7394" y="7179"/>
                  </a:cubicBezTo>
                  <a:cubicBezTo>
                    <a:pt x="7410" y="7224"/>
                    <a:pt x="7412" y="7240"/>
                    <a:pt x="7409" y="7240"/>
                  </a:cubicBezTo>
                  <a:cubicBezTo>
                    <a:pt x="7402" y="7240"/>
                    <a:pt x="7369" y="7170"/>
                    <a:pt x="7382" y="7170"/>
                  </a:cubicBezTo>
                  <a:close/>
                  <a:moveTo>
                    <a:pt x="6394" y="6097"/>
                  </a:moveTo>
                  <a:cubicBezTo>
                    <a:pt x="6761" y="6097"/>
                    <a:pt x="6517" y="6392"/>
                    <a:pt x="6642" y="6641"/>
                  </a:cubicBezTo>
                  <a:cubicBezTo>
                    <a:pt x="6725" y="6808"/>
                    <a:pt x="6741" y="6856"/>
                    <a:pt x="6720" y="6856"/>
                  </a:cubicBezTo>
                  <a:cubicBezTo>
                    <a:pt x="6693" y="6856"/>
                    <a:pt x="6600" y="6772"/>
                    <a:pt x="6515" y="6772"/>
                  </a:cubicBezTo>
                  <a:cubicBezTo>
                    <a:pt x="6457" y="6772"/>
                    <a:pt x="6403" y="6810"/>
                    <a:pt x="6373" y="6937"/>
                  </a:cubicBezTo>
                  <a:cubicBezTo>
                    <a:pt x="6419" y="6930"/>
                    <a:pt x="6458" y="6927"/>
                    <a:pt x="6490" y="6927"/>
                  </a:cubicBezTo>
                  <a:cubicBezTo>
                    <a:pt x="6669" y="6927"/>
                    <a:pt x="6646" y="7024"/>
                    <a:pt x="6551" y="7113"/>
                  </a:cubicBezTo>
                  <a:lnTo>
                    <a:pt x="6551" y="7113"/>
                  </a:lnTo>
                  <a:cubicBezTo>
                    <a:pt x="6551" y="7113"/>
                    <a:pt x="6551" y="7113"/>
                    <a:pt x="6550" y="7113"/>
                  </a:cubicBezTo>
                  <a:cubicBezTo>
                    <a:pt x="6545" y="7113"/>
                    <a:pt x="6541" y="7118"/>
                    <a:pt x="6539" y="7124"/>
                  </a:cubicBezTo>
                  <a:lnTo>
                    <a:pt x="6539" y="7124"/>
                  </a:lnTo>
                  <a:cubicBezTo>
                    <a:pt x="6543" y="7121"/>
                    <a:pt x="6548" y="7117"/>
                    <a:pt x="6551" y="7113"/>
                  </a:cubicBezTo>
                  <a:lnTo>
                    <a:pt x="6551" y="7113"/>
                  </a:lnTo>
                  <a:cubicBezTo>
                    <a:pt x="6560" y="7114"/>
                    <a:pt x="6572" y="7125"/>
                    <a:pt x="6588" y="7152"/>
                  </a:cubicBezTo>
                  <a:cubicBezTo>
                    <a:pt x="6577" y="7180"/>
                    <a:pt x="6566" y="7191"/>
                    <a:pt x="6558" y="7191"/>
                  </a:cubicBezTo>
                  <a:cubicBezTo>
                    <a:pt x="6541" y="7191"/>
                    <a:pt x="6533" y="7146"/>
                    <a:pt x="6539" y="7124"/>
                  </a:cubicBezTo>
                  <a:lnTo>
                    <a:pt x="6539" y="7124"/>
                  </a:lnTo>
                  <a:cubicBezTo>
                    <a:pt x="6458" y="7196"/>
                    <a:pt x="6333" y="7261"/>
                    <a:pt x="6234" y="7261"/>
                  </a:cubicBezTo>
                  <a:cubicBezTo>
                    <a:pt x="6226" y="7261"/>
                    <a:pt x="6219" y="7260"/>
                    <a:pt x="6211" y="7259"/>
                  </a:cubicBezTo>
                  <a:cubicBezTo>
                    <a:pt x="6186" y="7278"/>
                    <a:pt x="6158" y="7286"/>
                    <a:pt x="6129" y="7286"/>
                  </a:cubicBezTo>
                  <a:cubicBezTo>
                    <a:pt x="6023" y="7286"/>
                    <a:pt x="5899" y="7174"/>
                    <a:pt x="5806" y="7045"/>
                  </a:cubicBezTo>
                  <a:lnTo>
                    <a:pt x="5806" y="7045"/>
                  </a:lnTo>
                  <a:cubicBezTo>
                    <a:pt x="5815" y="7053"/>
                    <a:pt x="5824" y="7062"/>
                    <a:pt x="5835" y="7071"/>
                  </a:cubicBezTo>
                  <a:cubicBezTo>
                    <a:pt x="5849" y="6977"/>
                    <a:pt x="5795" y="6930"/>
                    <a:pt x="5765" y="6930"/>
                  </a:cubicBezTo>
                  <a:cubicBezTo>
                    <a:pt x="5753" y="6930"/>
                    <a:pt x="5745" y="6937"/>
                    <a:pt x="5745" y="6949"/>
                  </a:cubicBezTo>
                  <a:lnTo>
                    <a:pt x="5745" y="6949"/>
                  </a:lnTo>
                  <a:cubicBezTo>
                    <a:pt x="5659" y="6798"/>
                    <a:pt x="5626" y="6652"/>
                    <a:pt x="5717" y="6652"/>
                  </a:cubicBezTo>
                  <a:cubicBezTo>
                    <a:pt x="5757" y="6652"/>
                    <a:pt x="5822" y="6680"/>
                    <a:pt x="5916" y="6749"/>
                  </a:cubicBezTo>
                  <a:cubicBezTo>
                    <a:pt x="5696" y="6804"/>
                    <a:pt x="5863" y="6834"/>
                    <a:pt x="5941" y="6907"/>
                  </a:cubicBezTo>
                  <a:lnTo>
                    <a:pt x="5941" y="6907"/>
                  </a:lnTo>
                  <a:cubicBezTo>
                    <a:pt x="5976" y="6674"/>
                    <a:pt x="6244" y="6826"/>
                    <a:pt x="6341" y="6675"/>
                  </a:cubicBezTo>
                  <a:lnTo>
                    <a:pt x="6341" y="6675"/>
                  </a:lnTo>
                  <a:cubicBezTo>
                    <a:pt x="6342" y="6677"/>
                    <a:pt x="6343" y="6678"/>
                    <a:pt x="6344" y="6678"/>
                  </a:cubicBezTo>
                  <a:cubicBezTo>
                    <a:pt x="6345" y="6678"/>
                    <a:pt x="6346" y="6675"/>
                    <a:pt x="6346" y="6668"/>
                  </a:cubicBezTo>
                  <a:lnTo>
                    <a:pt x="6346" y="6668"/>
                  </a:lnTo>
                  <a:cubicBezTo>
                    <a:pt x="6344" y="6671"/>
                    <a:pt x="6343" y="6673"/>
                    <a:pt x="6341" y="6675"/>
                  </a:cubicBezTo>
                  <a:lnTo>
                    <a:pt x="6341" y="6675"/>
                  </a:lnTo>
                  <a:cubicBezTo>
                    <a:pt x="6323" y="6641"/>
                    <a:pt x="6247" y="6316"/>
                    <a:pt x="6131" y="6130"/>
                  </a:cubicBezTo>
                  <a:cubicBezTo>
                    <a:pt x="6058" y="6173"/>
                    <a:pt x="6018" y="6188"/>
                    <a:pt x="6001" y="6188"/>
                  </a:cubicBezTo>
                  <a:cubicBezTo>
                    <a:pt x="5961" y="6188"/>
                    <a:pt x="6058" y="6100"/>
                    <a:pt x="6155" y="6100"/>
                  </a:cubicBezTo>
                  <a:cubicBezTo>
                    <a:pt x="6195" y="6100"/>
                    <a:pt x="6235" y="6115"/>
                    <a:pt x="6265" y="6157"/>
                  </a:cubicBezTo>
                  <a:cubicBezTo>
                    <a:pt x="6312" y="6259"/>
                    <a:pt x="6362" y="6295"/>
                    <a:pt x="6400" y="6295"/>
                  </a:cubicBezTo>
                  <a:cubicBezTo>
                    <a:pt x="6489" y="6295"/>
                    <a:pt x="6518" y="6102"/>
                    <a:pt x="6320" y="6102"/>
                  </a:cubicBezTo>
                  <a:cubicBezTo>
                    <a:pt x="6311" y="6102"/>
                    <a:pt x="6302" y="6103"/>
                    <a:pt x="6292" y="6103"/>
                  </a:cubicBezTo>
                  <a:cubicBezTo>
                    <a:pt x="6330" y="6099"/>
                    <a:pt x="6364" y="6097"/>
                    <a:pt x="6394" y="6097"/>
                  </a:cubicBezTo>
                  <a:close/>
                  <a:moveTo>
                    <a:pt x="7899" y="7179"/>
                  </a:moveTo>
                  <a:cubicBezTo>
                    <a:pt x="8080" y="7179"/>
                    <a:pt x="8403" y="7219"/>
                    <a:pt x="8551" y="7313"/>
                  </a:cubicBezTo>
                  <a:cubicBezTo>
                    <a:pt x="8501" y="7330"/>
                    <a:pt x="8453" y="7336"/>
                    <a:pt x="8407" y="7336"/>
                  </a:cubicBezTo>
                  <a:cubicBezTo>
                    <a:pt x="8303" y="7336"/>
                    <a:pt x="8205" y="7305"/>
                    <a:pt x="8094" y="7286"/>
                  </a:cubicBezTo>
                  <a:cubicBezTo>
                    <a:pt x="7677" y="7219"/>
                    <a:pt x="7717" y="7179"/>
                    <a:pt x="7899" y="7179"/>
                  </a:cubicBezTo>
                  <a:close/>
                  <a:moveTo>
                    <a:pt x="4840" y="7394"/>
                  </a:moveTo>
                  <a:cubicBezTo>
                    <a:pt x="4690" y="7480"/>
                    <a:pt x="4604" y="7510"/>
                    <a:pt x="4577" y="7510"/>
                  </a:cubicBezTo>
                  <a:cubicBezTo>
                    <a:pt x="4537" y="7510"/>
                    <a:pt x="4631" y="7442"/>
                    <a:pt x="4840" y="7394"/>
                  </a:cubicBezTo>
                  <a:close/>
                  <a:moveTo>
                    <a:pt x="7380" y="7401"/>
                  </a:moveTo>
                  <a:cubicBezTo>
                    <a:pt x="7384" y="7401"/>
                    <a:pt x="7382" y="7414"/>
                    <a:pt x="7368" y="7448"/>
                  </a:cubicBezTo>
                  <a:cubicBezTo>
                    <a:pt x="7316" y="7512"/>
                    <a:pt x="7294" y="7535"/>
                    <a:pt x="7289" y="7535"/>
                  </a:cubicBezTo>
                  <a:cubicBezTo>
                    <a:pt x="7276" y="7535"/>
                    <a:pt x="7364" y="7401"/>
                    <a:pt x="7380" y="7401"/>
                  </a:cubicBezTo>
                  <a:close/>
                  <a:moveTo>
                    <a:pt x="7515" y="7487"/>
                  </a:moveTo>
                  <a:cubicBezTo>
                    <a:pt x="7530" y="7487"/>
                    <a:pt x="7554" y="7504"/>
                    <a:pt x="7583" y="7555"/>
                  </a:cubicBezTo>
                  <a:cubicBezTo>
                    <a:pt x="7564" y="7566"/>
                    <a:pt x="7549" y="7571"/>
                    <a:pt x="7536" y="7571"/>
                  </a:cubicBezTo>
                  <a:cubicBezTo>
                    <a:pt x="7482" y="7571"/>
                    <a:pt x="7480" y="7487"/>
                    <a:pt x="7515" y="7487"/>
                  </a:cubicBezTo>
                  <a:close/>
                  <a:moveTo>
                    <a:pt x="5323" y="7413"/>
                  </a:moveTo>
                  <a:cubicBezTo>
                    <a:pt x="5329" y="7413"/>
                    <a:pt x="5352" y="7437"/>
                    <a:pt x="5405" y="7501"/>
                  </a:cubicBezTo>
                  <a:cubicBezTo>
                    <a:pt x="5432" y="7556"/>
                    <a:pt x="5438" y="7576"/>
                    <a:pt x="5433" y="7576"/>
                  </a:cubicBezTo>
                  <a:cubicBezTo>
                    <a:pt x="5418" y="7576"/>
                    <a:pt x="5308" y="7413"/>
                    <a:pt x="5323" y="7413"/>
                  </a:cubicBezTo>
                  <a:close/>
                  <a:moveTo>
                    <a:pt x="7728" y="7284"/>
                  </a:moveTo>
                  <a:cubicBezTo>
                    <a:pt x="7959" y="7284"/>
                    <a:pt x="8905" y="7456"/>
                    <a:pt x="9357" y="7582"/>
                  </a:cubicBezTo>
                  <a:cubicBezTo>
                    <a:pt x="8793" y="7501"/>
                    <a:pt x="8255" y="7394"/>
                    <a:pt x="7690" y="7286"/>
                  </a:cubicBezTo>
                  <a:cubicBezTo>
                    <a:pt x="7699" y="7285"/>
                    <a:pt x="7712" y="7284"/>
                    <a:pt x="7728" y="7284"/>
                  </a:cubicBezTo>
                  <a:close/>
                  <a:moveTo>
                    <a:pt x="7314" y="7555"/>
                  </a:moveTo>
                  <a:lnTo>
                    <a:pt x="7314" y="7555"/>
                  </a:lnTo>
                  <a:cubicBezTo>
                    <a:pt x="7262" y="7632"/>
                    <a:pt x="7205" y="7666"/>
                    <a:pt x="7185" y="7666"/>
                  </a:cubicBezTo>
                  <a:cubicBezTo>
                    <a:pt x="7164" y="7666"/>
                    <a:pt x="7187" y="7625"/>
                    <a:pt x="7314" y="7555"/>
                  </a:cubicBezTo>
                  <a:close/>
                  <a:moveTo>
                    <a:pt x="5569" y="7652"/>
                  </a:moveTo>
                  <a:cubicBezTo>
                    <a:pt x="5577" y="7652"/>
                    <a:pt x="5586" y="7662"/>
                    <a:pt x="5593" y="7690"/>
                  </a:cubicBezTo>
                  <a:cubicBezTo>
                    <a:pt x="5581" y="7698"/>
                    <a:pt x="5572" y="7701"/>
                    <a:pt x="5565" y="7701"/>
                  </a:cubicBezTo>
                  <a:cubicBezTo>
                    <a:pt x="5539" y="7701"/>
                    <a:pt x="5552" y="7652"/>
                    <a:pt x="5569" y="7652"/>
                  </a:cubicBezTo>
                  <a:close/>
                  <a:moveTo>
                    <a:pt x="4451" y="7554"/>
                  </a:moveTo>
                  <a:cubicBezTo>
                    <a:pt x="4476" y="7554"/>
                    <a:pt x="4409" y="7595"/>
                    <a:pt x="4141" y="7717"/>
                  </a:cubicBezTo>
                  <a:cubicBezTo>
                    <a:pt x="4107" y="7723"/>
                    <a:pt x="4084" y="7726"/>
                    <a:pt x="4070" y="7726"/>
                  </a:cubicBezTo>
                  <a:cubicBezTo>
                    <a:pt x="3960" y="7726"/>
                    <a:pt x="4399" y="7554"/>
                    <a:pt x="4451" y="7554"/>
                  </a:cubicBezTo>
                  <a:close/>
                  <a:moveTo>
                    <a:pt x="7018" y="7738"/>
                  </a:moveTo>
                  <a:cubicBezTo>
                    <a:pt x="7038" y="7738"/>
                    <a:pt x="7056" y="7747"/>
                    <a:pt x="7072" y="7770"/>
                  </a:cubicBezTo>
                  <a:cubicBezTo>
                    <a:pt x="6972" y="7863"/>
                    <a:pt x="6917" y="7895"/>
                    <a:pt x="6893" y="7895"/>
                  </a:cubicBezTo>
                  <a:cubicBezTo>
                    <a:pt x="6840" y="7895"/>
                    <a:pt x="6937" y="7738"/>
                    <a:pt x="7018" y="7738"/>
                  </a:cubicBezTo>
                  <a:close/>
                  <a:moveTo>
                    <a:pt x="8600" y="7901"/>
                  </a:moveTo>
                  <a:cubicBezTo>
                    <a:pt x="8594" y="7901"/>
                    <a:pt x="8593" y="7909"/>
                    <a:pt x="8604" y="7932"/>
                  </a:cubicBezTo>
                  <a:cubicBezTo>
                    <a:pt x="8638" y="7954"/>
                    <a:pt x="8656" y="7963"/>
                    <a:pt x="8662" y="7963"/>
                  </a:cubicBezTo>
                  <a:cubicBezTo>
                    <a:pt x="8680" y="7963"/>
                    <a:pt x="8618" y="7901"/>
                    <a:pt x="8600" y="7901"/>
                  </a:cubicBezTo>
                  <a:close/>
                  <a:moveTo>
                    <a:pt x="5760" y="7805"/>
                  </a:moveTo>
                  <a:cubicBezTo>
                    <a:pt x="5802" y="7805"/>
                    <a:pt x="6056" y="7892"/>
                    <a:pt x="6238" y="7958"/>
                  </a:cubicBezTo>
                  <a:cubicBezTo>
                    <a:pt x="6213" y="7975"/>
                    <a:pt x="6188" y="7982"/>
                    <a:pt x="6163" y="7982"/>
                  </a:cubicBezTo>
                  <a:cubicBezTo>
                    <a:pt x="6108" y="7982"/>
                    <a:pt x="6052" y="7950"/>
                    <a:pt x="5996" y="7932"/>
                  </a:cubicBezTo>
                  <a:cubicBezTo>
                    <a:pt x="5790" y="7839"/>
                    <a:pt x="5734" y="7805"/>
                    <a:pt x="5760" y="7805"/>
                  </a:cubicBezTo>
                  <a:close/>
                  <a:moveTo>
                    <a:pt x="6696" y="7919"/>
                  </a:moveTo>
                  <a:cubicBezTo>
                    <a:pt x="6766" y="7919"/>
                    <a:pt x="6769" y="7936"/>
                    <a:pt x="6588" y="7985"/>
                  </a:cubicBezTo>
                  <a:lnTo>
                    <a:pt x="6561" y="7985"/>
                  </a:lnTo>
                  <a:cubicBezTo>
                    <a:pt x="6509" y="7987"/>
                    <a:pt x="6468" y="7988"/>
                    <a:pt x="6435" y="7988"/>
                  </a:cubicBezTo>
                  <a:cubicBezTo>
                    <a:pt x="6135" y="7988"/>
                    <a:pt x="6554" y="7919"/>
                    <a:pt x="6696" y="7919"/>
                  </a:cubicBezTo>
                  <a:close/>
                  <a:moveTo>
                    <a:pt x="7499" y="8064"/>
                  </a:moveTo>
                  <a:cubicBezTo>
                    <a:pt x="7497" y="8064"/>
                    <a:pt x="7497" y="8072"/>
                    <a:pt x="7502" y="8093"/>
                  </a:cubicBezTo>
                  <a:cubicBezTo>
                    <a:pt x="7521" y="8124"/>
                    <a:pt x="7529" y="8135"/>
                    <a:pt x="7532" y="8135"/>
                  </a:cubicBezTo>
                  <a:cubicBezTo>
                    <a:pt x="7538" y="8135"/>
                    <a:pt x="7507" y="8064"/>
                    <a:pt x="7499" y="8064"/>
                  </a:cubicBezTo>
                  <a:close/>
                  <a:moveTo>
                    <a:pt x="5780" y="7988"/>
                  </a:moveTo>
                  <a:cubicBezTo>
                    <a:pt x="5783" y="7988"/>
                    <a:pt x="5777" y="8009"/>
                    <a:pt x="5754" y="8066"/>
                  </a:cubicBezTo>
                  <a:cubicBezTo>
                    <a:pt x="5720" y="8123"/>
                    <a:pt x="5705" y="8144"/>
                    <a:pt x="5702" y="8144"/>
                  </a:cubicBezTo>
                  <a:cubicBezTo>
                    <a:pt x="5693" y="8144"/>
                    <a:pt x="5771" y="7988"/>
                    <a:pt x="5780" y="7988"/>
                  </a:cubicBezTo>
                  <a:close/>
                  <a:moveTo>
                    <a:pt x="7657" y="8135"/>
                  </a:moveTo>
                  <a:cubicBezTo>
                    <a:pt x="7651" y="8135"/>
                    <a:pt x="7645" y="8139"/>
                    <a:pt x="7636" y="8147"/>
                  </a:cubicBezTo>
                  <a:cubicBezTo>
                    <a:pt x="7651" y="8175"/>
                    <a:pt x="7661" y="8185"/>
                    <a:pt x="7668" y="8185"/>
                  </a:cubicBezTo>
                  <a:cubicBezTo>
                    <a:pt x="7683" y="8185"/>
                    <a:pt x="7679" y="8135"/>
                    <a:pt x="7657" y="8135"/>
                  </a:cubicBezTo>
                  <a:close/>
                  <a:moveTo>
                    <a:pt x="5771" y="8320"/>
                  </a:moveTo>
                  <a:cubicBezTo>
                    <a:pt x="5766" y="8320"/>
                    <a:pt x="5752" y="8331"/>
                    <a:pt x="5728" y="8362"/>
                  </a:cubicBezTo>
                  <a:cubicBezTo>
                    <a:pt x="5728" y="8382"/>
                    <a:pt x="5732" y="8390"/>
                    <a:pt x="5737" y="8390"/>
                  </a:cubicBezTo>
                  <a:cubicBezTo>
                    <a:pt x="5754" y="8390"/>
                    <a:pt x="5786" y="8320"/>
                    <a:pt x="5771" y="8320"/>
                  </a:cubicBezTo>
                  <a:close/>
                  <a:moveTo>
                    <a:pt x="7500" y="7710"/>
                  </a:moveTo>
                  <a:cubicBezTo>
                    <a:pt x="7558" y="7710"/>
                    <a:pt x="8029" y="8250"/>
                    <a:pt x="8147" y="8416"/>
                  </a:cubicBezTo>
                  <a:cubicBezTo>
                    <a:pt x="7878" y="8254"/>
                    <a:pt x="7717" y="7958"/>
                    <a:pt x="7502" y="7743"/>
                  </a:cubicBezTo>
                  <a:cubicBezTo>
                    <a:pt x="7492" y="7721"/>
                    <a:pt x="7492" y="7710"/>
                    <a:pt x="7500" y="7710"/>
                  </a:cubicBezTo>
                  <a:close/>
                  <a:moveTo>
                    <a:pt x="5603" y="8307"/>
                  </a:moveTo>
                  <a:cubicBezTo>
                    <a:pt x="5606" y="8307"/>
                    <a:pt x="5604" y="8322"/>
                    <a:pt x="5593" y="8362"/>
                  </a:cubicBezTo>
                  <a:cubicBezTo>
                    <a:pt x="5570" y="8402"/>
                    <a:pt x="5560" y="8416"/>
                    <a:pt x="5556" y="8416"/>
                  </a:cubicBezTo>
                  <a:cubicBezTo>
                    <a:pt x="5547" y="8416"/>
                    <a:pt x="5594" y="8307"/>
                    <a:pt x="5603" y="8307"/>
                  </a:cubicBezTo>
                  <a:close/>
                  <a:moveTo>
                    <a:pt x="9858" y="8501"/>
                  </a:moveTo>
                  <a:cubicBezTo>
                    <a:pt x="9850" y="8501"/>
                    <a:pt x="9836" y="8513"/>
                    <a:pt x="9814" y="8550"/>
                  </a:cubicBezTo>
                  <a:cubicBezTo>
                    <a:pt x="9821" y="8557"/>
                    <a:pt x="9828" y="8560"/>
                    <a:pt x="9834" y="8560"/>
                  </a:cubicBezTo>
                  <a:cubicBezTo>
                    <a:pt x="9861" y="8560"/>
                    <a:pt x="9874" y="8501"/>
                    <a:pt x="9858" y="8501"/>
                  </a:cubicBezTo>
                  <a:close/>
                  <a:moveTo>
                    <a:pt x="6659" y="8179"/>
                  </a:moveTo>
                  <a:cubicBezTo>
                    <a:pt x="6665" y="8179"/>
                    <a:pt x="6684" y="8241"/>
                    <a:pt x="6722" y="8416"/>
                  </a:cubicBezTo>
                  <a:cubicBezTo>
                    <a:pt x="6722" y="8442"/>
                    <a:pt x="6722" y="8496"/>
                    <a:pt x="6749" y="8523"/>
                  </a:cubicBezTo>
                  <a:cubicBezTo>
                    <a:pt x="6749" y="8576"/>
                    <a:pt x="6745" y="8598"/>
                    <a:pt x="6740" y="8598"/>
                  </a:cubicBezTo>
                  <a:cubicBezTo>
                    <a:pt x="6713" y="8598"/>
                    <a:pt x="6644" y="8179"/>
                    <a:pt x="6659" y="8179"/>
                  </a:cubicBezTo>
                  <a:close/>
                  <a:moveTo>
                    <a:pt x="7747" y="8562"/>
                  </a:moveTo>
                  <a:cubicBezTo>
                    <a:pt x="7756" y="8562"/>
                    <a:pt x="7780" y="8586"/>
                    <a:pt x="7825" y="8658"/>
                  </a:cubicBezTo>
                  <a:cubicBezTo>
                    <a:pt x="7771" y="8658"/>
                    <a:pt x="7729" y="8562"/>
                    <a:pt x="7747" y="8562"/>
                  </a:cubicBezTo>
                  <a:close/>
                  <a:moveTo>
                    <a:pt x="8918" y="8589"/>
                  </a:moveTo>
                  <a:cubicBezTo>
                    <a:pt x="8912" y="8589"/>
                    <a:pt x="8906" y="8600"/>
                    <a:pt x="8900" y="8631"/>
                  </a:cubicBezTo>
                  <a:cubicBezTo>
                    <a:pt x="8910" y="8651"/>
                    <a:pt x="8918" y="8659"/>
                    <a:pt x="8923" y="8659"/>
                  </a:cubicBezTo>
                  <a:cubicBezTo>
                    <a:pt x="8938" y="8659"/>
                    <a:pt x="8931" y="8589"/>
                    <a:pt x="8918" y="8589"/>
                  </a:cubicBezTo>
                  <a:close/>
                  <a:moveTo>
                    <a:pt x="5175" y="8674"/>
                  </a:moveTo>
                  <a:cubicBezTo>
                    <a:pt x="5170" y="8674"/>
                    <a:pt x="5166" y="8677"/>
                    <a:pt x="5163" y="8684"/>
                  </a:cubicBezTo>
                  <a:cubicBezTo>
                    <a:pt x="5185" y="8721"/>
                    <a:pt x="5197" y="8734"/>
                    <a:pt x="5202" y="8734"/>
                  </a:cubicBezTo>
                  <a:cubicBezTo>
                    <a:pt x="5214" y="8734"/>
                    <a:pt x="5193" y="8674"/>
                    <a:pt x="5175" y="8674"/>
                  </a:cubicBezTo>
                  <a:close/>
                  <a:moveTo>
                    <a:pt x="7193" y="8021"/>
                  </a:moveTo>
                  <a:cubicBezTo>
                    <a:pt x="7272" y="8021"/>
                    <a:pt x="7657" y="8648"/>
                    <a:pt x="7798" y="8765"/>
                  </a:cubicBezTo>
                  <a:cubicBezTo>
                    <a:pt x="7791" y="8766"/>
                    <a:pt x="7784" y="8766"/>
                    <a:pt x="7777" y="8766"/>
                  </a:cubicBezTo>
                  <a:cubicBezTo>
                    <a:pt x="7497" y="8766"/>
                    <a:pt x="7389" y="8250"/>
                    <a:pt x="7179" y="8066"/>
                  </a:cubicBezTo>
                  <a:cubicBezTo>
                    <a:pt x="7176" y="8035"/>
                    <a:pt x="7181" y="8021"/>
                    <a:pt x="7193" y="8021"/>
                  </a:cubicBezTo>
                  <a:close/>
                  <a:moveTo>
                    <a:pt x="7115" y="8095"/>
                  </a:moveTo>
                  <a:cubicBezTo>
                    <a:pt x="7143" y="8095"/>
                    <a:pt x="7497" y="8605"/>
                    <a:pt x="7556" y="8819"/>
                  </a:cubicBezTo>
                  <a:cubicBezTo>
                    <a:pt x="7541" y="8845"/>
                    <a:pt x="7525" y="8857"/>
                    <a:pt x="7509" y="8857"/>
                  </a:cubicBezTo>
                  <a:cubicBezTo>
                    <a:pt x="7412" y="8857"/>
                    <a:pt x="7306" y="8431"/>
                    <a:pt x="7260" y="8362"/>
                  </a:cubicBezTo>
                  <a:cubicBezTo>
                    <a:pt x="7141" y="8169"/>
                    <a:pt x="7105" y="8095"/>
                    <a:pt x="7115" y="8095"/>
                  </a:cubicBezTo>
                  <a:close/>
                  <a:moveTo>
                    <a:pt x="6776" y="8792"/>
                  </a:moveTo>
                  <a:lnTo>
                    <a:pt x="6776" y="8792"/>
                  </a:lnTo>
                  <a:cubicBezTo>
                    <a:pt x="6806" y="8841"/>
                    <a:pt x="6806" y="8858"/>
                    <a:pt x="6798" y="8858"/>
                  </a:cubicBezTo>
                  <a:cubicBezTo>
                    <a:pt x="6783" y="8858"/>
                    <a:pt x="6742" y="8809"/>
                    <a:pt x="6776" y="8792"/>
                  </a:cubicBezTo>
                  <a:close/>
                  <a:moveTo>
                    <a:pt x="6579" y="8239"/>
                  </a:moveTo>
                  <a:cubicBezTo>
                    <a:pt x="6600" y="8239"/>
                    <a:pt x="6749" y="8847"/>
                    <a:pt x="6749" y="9007"/>
                  </a:cubicBezTo>
                  <a:cubicBezTo>
                    <a:pt x="6744" y="9017"/>
                    <a:pt x="6739" y="9021"/>
                    <a:pt x="6735" y="9021"/>
                  </a:cubicBezTo>
                  <a:cubicBezTo>
                    <a:pt x="6686" y="9021"/>
                    <a:pt x="6639" y="8570"/>
                    <a:pt x="6615" y="8496"/>
                  </a:cubicBezTo>
                  <a:cubicBezTo>
                    <a:pt x="6580" y="8311"/>
                    <a:pt x="6572" y="8239"/>
                    <a:pt x="6579" y="8239"/>
                  </a:cubicBezTo>
                  <a:close/>
                  <a:moveTo>
                    <a:pt x="5679" y="9053"/>
                  </a:moveTo>
                  <a:cubicBezTo>
                    <a:pt x="5675" y="9079"/>
                    <a:pt x="5674" y="9101"/>
                    <a:pt x="5674" y="9115"/>
                  </a:cubicBezTo>
                  <a:cubicBezTo>
                    <a:pt x="5678" y="9089"/>
                    <a:pt x="5679" y="9069"/>
                    <a:pt x="5679" y="9053"/>
                  </a:cubicBezTo>
                  <a:close/>
                  <a:moveTo>
                    <a:pt x="8131" y="9199"/>
                  </a:moveTo>
                  <a:cubicBezTo>
                    <a:pt x="8123" y="9199"/>
                    <a:pt x="8111" y="9205"/>
                    <a:pt x="8094" y="9222"/>
                  </a:cubicBezTo>
                  <a:cubicBezTo>
                    <a:pt x="8105" y="9239"/>
                    <a:pt x="8115" y="9245"/>
                    <a:pt x="8123" y="9245"/>
                  </a:cubicBezTo>
                  <a:cubicBezTo>
                    <a:pt x="8146" y="9245"/>
                    <a:pt x="8153" y="9199"/>
                    <a:pt x="8131" y="9199"/>
                  </a:cubicBezTo>
                  <a:close/>
                  <a:moveTo>
                    <a:pt x="10453" y="9303"/>
                  </a:moveTo>
                  <a:cubicBezTo>
                    <a:pt x="10449" y="9303"/>
                    <a:pt x="10450" y="9311"/>
                    <a:pt x="10459" y="9330"/>
                  </a:cubicBezTo>
                  <a:cubicBezTo>
                    <a:pt x="10499" y="9369"/>
                    <a:pt x="10516" y="9383"/>
                    <a:pt x="10520" y="9383"/>
                  </a:cubicBezTo>
                  <a:cubicBezTo>
                    <a:pt x="10529" y="9383"/>
                    <a:pt x="10465" y="9303"/>
                    <a:pt x="10453" y="9303"/>
                  </a:cubicBezTo>
                  <a:close/>
                  <a:moveTo>
                    <a:pt x="4796" y="9355"/>
                  </a:moveTo>
                  <a:cubicBezTo>
                    <a:pt x="4791" y="9355"/>
                    <a:pt x="4787" y="9363"/>
                    <a:pt x="4787" y="9383"/>
                  </a:cubicBezTo>
                  <a:cubicBezTo>
                    <a:pt x="4811" y="9414"/>
                    <a:pt x="4825" y="9425"/>
                    <a:pt x="4830" y="9425"/>
                  </a:cubicBezTo>
                  <a:cubicBezTo>
                    <a:pt x="4845" y="9425"/>
                    <a:pt x="4813" y="9355"/>
                    <a:pt x="4796" y="9355"/>
                  </a:cubicBezTo>
                  <a:close/>
                  <a:moveTo>
                    <a:pt x="2867" y="9720"/>
                  </a:moveTo>
                  <a:cubicBezTo>
                    <a:pt x="2852" y="9720"/>
                    <a:pt x="2830" y="9724"/>
                    <a:pt x="2797" y="9733"/>
                  </a:cubicBezTo>
                  <a:cubicBezTo>
                    <a:pt x="2803" y="9753"/>
                    <a:pt x="2818" y="9759"/>
                    <a:pt x="2833" y="9759"/>
                  </a:cubicBezTo>
                  <a:cubicBezTo>
                    <a:pt x="2870" y="9759"/>
                    <a:pt x="2913" y="9720"/>
                    <a:pt x="2867" y="9720"/>
                  </a:cubicBezTo>
                  <a:close/>
                  <a:moveTo>
                    <a:pt x="1422" y="10977"/>
                  </a:moveTo>
                  <a:cubicBezTo>
                    <a:pt x="1412" y="10977"/>
                    <a:pt x="1395" y="10996"/>
                    <a:pt x="1372" y="11050"/>
                  </a:cubicBezTo>
                  <a:cubicBezTo>
                    <a:pt x="1380" y="11056"/>
                    <a:pt x="1388" y="11058"/>
                    <a:pt x="1395" y="11058"/>
                  </a:cubicBezTo>
                  <a:cubicBezTo>
                    <a:pt x="1433" y="11058"/>
                    <a:pt x="1442" y="10977"/>
                    <a:pt x="1422" y="10977"/>
                  </a:cubicBezTo>
                  <a:close/>
                  <a:moveTo>
                    <a:pt x="3632" y="11600"/>
                  </a:moveTo>
                  <a:cubicBezTo>
                    <a:pt x="3625" y="11600"/>
                    <a:pt x="3616" y="11611"/>
                    <a:pt x="3604" y="11642"/>
                  </a:cubicBezTo>
                  <a:cubicBezTo>
                    <a:pt x="3614" y="11663"/>
                    <a:pt x="3622" y="11670"/>
                    <a:pt x="3629" y="11670"/>
                  </a:cubicBezTo>
                  <a:cubicBezTo>
                    <a:pt x="3648" y="11670"/>
                    <a:pt x="3649" y="11600"/>
                    <a:pt x="3632" y="11600"/>
                  </a:cubicBezTo>
                  <a:close/>
                  <a:moveTo>
                    <a:pt x="3828" y="11613"/>
                  </a:moveTo>
                  <a:cubicBezTo>
                    <a:pt x="3823" y="11613"/>
                    <a:pt x="3819" y="11621"/>
                    <a:pt x="3819" y="11642"/>
                  </a:cubicBezTo>
                  <a:cubicBezTo>
                    <a:pt x="3843" y="11673"/>
                    <a:pt x="3857" y="11684"/>
                    <a:pt x="3863" y="11684"/>
                  </a:cubicBezTo>
                  <a:cubicBezTo>
                    <a:pt x="3878" y="11684"/>
                    <a:pt x="3845" y="11613"/>
                    <a:pt x="3828" y="11613"/>
                  </a:cubicBezTo>
                  <a:close/>
                  <a:moveTo>
                    <a:pt x="5835" y="0"/>
                  </a:moveTo>
                  <a:lnTo>
                    <a:pt x="5835" y="0"/>
                  </a:lnTo>
                  <a:cubicBezTo>
                    <a:pt x="5862" y="1237"/>
                    <a:pt x="5970" y="2501"/>
                    <a:pt x="6050" y="3737"/>
                  </a:cubicBezTo>
                  <a:cubicBezTo>
                    <a:pt x="6050" y="4329"/>
                    <a:pt x="6050" y="4813"/>
                    <a:pt x="6104" y="5404"/>
                  </a:cubicBezTo>
                  <a:cubicBezTo>
                    <a:pt x="5781" y="4786"/>
                    <a:pt x="5728" y="4087"/>
                    <a:pt x="5432" y="3469"/>
                  </a:cubicBezTo>
                  <a:lnTo>
                    <a:pt x="5432" y="3469"/>
                  </a:lnTo>
                  <a:cubicBezTo>
                    <a:pt x="5435" y="3507"/>
                    <a:pt x="5436" y="3540"/>
                    <a:pt x="5437" y="3568"/>
                  </a:cubicBezTo>
                  <a:lnTo>
                    <a:pt x="5437" y="3568"/>
                  </a:lnTo>
                  <a:cubicBezTo>
                    <a:pt x="5431" y="3560"/>
                    <a:pt x="5426" y="3556"/>
                    <a:pt x="5424" y="3556"/>
                  </a:cubicBezTo>
                  <a:cubicBezTo>
                    <a:pt x="5416" y="3556"/>
                    <a:pt x="5424" y="3592"/>
                    <a:pt x="5436" y="3626"/>
                  </a:cubicBezTo>
                  <a:lnTo>
                    <a:pt x="5436" y="3626"/>
                  </a:lnTo>
                  <a:cubicBezTo>
                    <a:pt x="5437" y="3610"/>
                    <a:pt x="5437" y="3591"/>
                    <a:pt x="5437" y="3568"/>
                  </a:cubicBezTo>
                  <a:lnTo>
                    <a:pt x="5437" y="3568"/>
                  </a:lnTo>
                  <a:cubicBezTo>
                    <a:pt x="5442" y="3576"/>
                    <a:pt x="5450" y="3587"/>
                    <a:pt x="5459" y="3603"/>
                  </a:cubicBezTo>
                  <a:cubicBezTo>
                    <a:pt x="5472" y="3667"/>
                    <a:pt x="5472" y="3690"/>
                    <a:pt x="5467" y="3690"/>
                  </a:cubicBezTo>
                  <a:cubicBezTo>
                    <a:pt x="5461" y="3690"/>
                    <a:pt x="5447" y="3659"/>
                    <a:pt x="5436" y="3626"/>
                  </a:cubicBezTo>
                  <a:lnTo>
                    <a:pt x="5436" y="3626"/>
                  </a:lnTo>
                  <a:cubicBezTo>
                    <a:pt x="5434" y="3671"/>
                    <a:pt x="5426" y="3690"/>
                    <a:pt x="5415" y="3690"/>
                  </a:cubicBezTo>
                  <a:cubicBezTo>
                    <a:pt x="5386" y="3690"/>
                    <a:pt x="5333" y="3570"/>
                    <a:pt x="5270" y="3415"/>
                  </a:cubicBezTo>
                  <a:cubicBezTo>
                    <a:pt x="5029" y="2554"/>
                    <a:pt x="4679" y="1748"/>
                    <a:pt x="4410" y="887"/>
                  </a:cubicBezTo>
                  <a:cubicBezTo>
                    <a:pt x="4347" y="707"/>
                    <a:pt x="4314" y="639"/>
                    <a:pt x="4302" y="639"/>
                  </a:cubicBezTo>
                  <a:cubicBezTo>
                    <a:pt x="4271" y="639"/>
                    <a:pt x="4361" y="1039"/>
                    <a:pt x="4437" y="1210"/>
                  </a:cubicBezTo>
                  <a:cubicBezTo>
                    <a:pt x="4787" y="2097"/>
                    <a:pt x="5055" y="3011"/>
                    <a:pt x="5405" y="3899"/>
                  </a:cubicBezTo>
                  <a:cubicBezTo>
                    <a:pt x="5674" y="4436"/>
                    <a:pt x="5539" y="4974"/>
                    <a:pt x="5862" y="5458"/>
                  </a:cubicBezTo>
                  <a:cubicBezTo>
                    <a:pt x="5856" y="5484"/>
                    <a:pt x="5845" y="5495"/>
                    <a:pt x="5831" y="5495"/>
                  </a:cubicBezTo>
                  <a:cubicBezTo>
                    <a:pt x="5730" y="5495"/>
                    <a:pt x="5462" y="4874"/>
                    <a:pt x="5486" y="4732"/>
                  </a:cubicBezTo>
                  <a:cubicBezTo>
                    <a:pt x="5451" y="4713"/>
                    <a:pt x="5425" y="4705"/>
                    <a:pt x="5407" y="4705"/>
                  </a:cubicBezTo>
                  <a:cubicBezTo>
                    <a:pt x="5249" y="4705"/>
                    <a:pt x="5730" y="5402"/>
                    <a:pt x="5754" y="5619"/>
                  </a:cubicBezTo>
                  <a:cubicBezTo>
                    <a:pt x="5378" y="5135"/>
                    <a:pt x="5082" y="4463"/>
                    <a:pt x="4733" y="3926"/>
                  </a:cubicBezTo>
                  <a:cubicBezTo>
                    <a:pt x="4651" y="3796"/>
                    <a:pt x="4598" y="3746"/>
                    <a:pt x="4569" y="3746"/>
                  </a:cubicBezTo>
                  <a:cubicBezTo>
                    <a:pt x="4484" y="3746"/>
                    <a:pt x="4599" y="4175"/>
                    <a:pt x="4760" y="4275"/>
                  </a:cubicBezTo>
                  <a:cubicBezTo>
                    <a:pt x="4894" y="4499"/>
                    <a:pt x="5346" y="5358"/>
                    <a:pt x="5415" y="5358"/>
                  </a:cubicBezTo>
                  <a:cubicBezTo>
                    <a:pt x="5429" y="5358"/>
                    <a:pt x="5427" y="5324"/>
                    <a:pt x="5405" y="5243"/>
                  </a:cubicBezTo>
                  <a:lnTo>
                    <a:pt x="5405" y="5243"/>
                  </a:lnTo>
                  <a:cubicBezTo>
                    <a:pt x="5479" y="5392"/>
                    <a:pt x="5579" y="5630"/>
                    <a:pt x="5545" y="5630"/>
                  </a:cubicBezTo>
                  <a:cubicBezTo>
                    <a:pt x="5530" y="5630"/>
                    <a:pt x="5488" y="5583"/>
                    <a:pt x="5405" y="5458"/>
                  </a:cubicBezTo>
                  <a:cubicBezTo>
                    <a:pt x="5055" y="4867"/>
                    <a:pt x="4652" y="4329"/>
                    <a:pt x="4303" y="3764"/>
                  </a:cubicBezTo>
                  <a:cubicBezTo>
                    <a:pt x="3899" y="3200"/>
                    <a:pt x="3577" y="2635"/>
                    <a:pt x="3173" y="2097"/>
                  </a:cubicBezTo>
                  <a:cubicBezTo>
                    <a:pt x="3111" y="1974"/>
                    <a:pt x="2686" y="1359"/>
                    <a:pt x="2636" y="1359"/>
                  </a:cubicBezTo>
                  <a:cubicBezTo>
                    <a:pt x="2621" y="1359"/>
                    <a:pt x="2641" y="1416"/>
                    <a:pt x="2716" y="1560"/>
                  </a:cubicBezTo>
                  <a:cubicBezTo>
                    <a:pt x="3415" y="2581"/>
                    <a:pt x="4114" y="3603"/>
                    <a:pt x="4787" y="4625"/>
                  </a:cubicBezTo>
                  <a:cubicBezTo>
                    <a:pt x="4864" y="4779"/>
                    <a:pt x="4884" y="4835"/>
                    <a:pt x="4873" y="4835"/>
                  </a:cubicBezTo>
                  <a:cubicBezTo>
                    <a:pt x="4863" y="4835"/>
                    <a:pt x="4827" y="4789"/>
                    <a:pt x="4784" y="4729"/>
                  </a:cubicBezTo>
                  <a:lnTo>
                    <a:pt x="4784" y="4729"/>
                  </a:lnTo>
                  <a:cubicBezTo>
                    <a:pt x="4785" y="4730"/>
                    <a:pt x="4786" y="4731"/>
                    <a:pt x="4787" y="4732"/>
                  </a:cubicBezTo>
                  <a:cubicBezTo>
                    <a:pt x="4733" y="4732"/>
                    <a:pt x="4691" y="4637"/>
                    <a:pt x="4709" y="4637"/>
                  </a:cubicBezTo>
                  <a:cubicBezTo>
                    <a:pt x="4714" y="4637"/>
                    <a:pt x="4724" y="4644"/>
                    <a:pt x="4739" y="4663"/>
                  </a:cubicBezTo>
                  <a:lnTo>
                    <a:pt x="4739" y="4663"/>
                  </a:lnTo>
                  <a:cubicBezTo>
                    <a:pt x="4697" y="4601"/>
                    <a:pt x="4654" y="4535"/>
                    <a:pt x="4625" y="4491"/>
                  </a:cubicBezTo>
                  <a:lnTo>
                    <a:pt x="4625" y="4491"/>
                  </a:lnTo>
                  <a:cubicBezTo>
                    <a:pt x="4622" y="4510"/>
                    <a:pt x="4618" y="4519"/>
                    <a:pt x="4612" y="4519"/>
                  </a:cubicBezTo>
                  <a:cubicBezTo>
                    <a:pt x="4563" y="4519"/>
                    <a:pt x="4403" y="3866"/>
                    <a:pt x="4114" y="3818"/>
                  </a:cubicBezTo>
                  <a:lnTo>
                    <a:pt x="4114" y="3818"/>
                  </a:lnTo>
                  <a:cubicBezTo>
                    <a:pt x="4222" y="4329"/>
                    <a:pt x="4760" y="4625"/>
                    <a:pt x="4813" y="5162"/>
                  </a:cubicBezTo>
                  <a:cubicBezTo>
                    <a:pt x="4907" y="5279"/>
                    <a:pt x="5485" y="5881"/>
                    <a:pt x="5339" y="5881"/>
                  </a:cubicBezTo>
                  <a:cubicBezTo>
                    <a:pt x="5317" y="5881"/>
                    <a:pt x="5277" y="5867"/>
                    <a:pt x="5217" y="5834"/>
                  </a:cubicBezTo>
                  <a:cubicBezTo>
                    <a:pt x="4760" y="5431"/>
                    <a:pt x="4222" y="4813"/>
                    <a:pt x="3738" y="4598"/>
                  </a:cubicBezTo>
                  <a:lnTo>
                    <a:pt x="3738" y="4598"/>
                  </a:lnTo>
                  <a:cubicBezTo>
                    <a:pt x="4073" y="4972"/>
                    <a:pt x="4466" y="5289"/>
                    <a:pt x="4853" y="5611"/>
                  </a:cubicBezTo>
                  <a:lnTo>
                    <a:pt x="4853" y="5611"/>
                  </a:lnTo>
                  <a:cubicBezTo>
                    <a:pt x="4840" y="5622"/>
                    <a:pt x="4818" y="5649"/>
                    <a:pt x="4787" y="5700"/>
                  </a:cubicBezTo>
                  <a:cubicBezTo>
                    <a:pt x="4825" y="5700"/>
                    <a:pt x="4858" y="5650"/>
                    <a:pt x="4866" y="5622"/>
                  </a:cubicBezTo>
                  <a:lnTo>
                    <a:pt x="4866" y="5622"/>
                  </a:lnTo>
                  <a:cubicBezTo>
                    <a:pt x="5003" y="5736"/>
                    <a:pt x="5138" y="5851"/>
                    <a:pt x="5270" y="5969"/>
                  </a:cubicBezTo>
                  <a:cubicBezTo>
                    <a:pt x="5264" y="5972"/>
                    <a:pt x="5256" y="5974"/>
                    <a:pt x="5247" y="5974"/>
                  </a:cubicBezTo>
                  <a:cubicBezTo>
                    <a:pt x="5090" y="5974"/>
                    <a:pt x="4505" y="5577"/>
                    <a:pt x="4303" y="5324"/>
                  </a:cubicBezTo>
                  <a:lnTo>
                    <a:pt x="4303" y="5324"/>
                  </a:lnTo>
                  <a:cubicBezTo>
                    <a:pt x="4007" y="5566"/>
                    <a:pt x="4975" y="5781"/>
                    <a:pt x="5136" y="6050"/>
                  </a:cubicBezTo>
                  <a:cubicBezTo>
                    <a:pt x="4437" y="5808"/>
                    <a:pt x="3846" y="5377"/>
                    <a:pt x="3254" y="5001"/>
                  </a:cubicBezTo>
                  <a:cubicBezTo>
                    <a:pt x="2528" y="4544"/>
                    <a:pt x="1775" y="4087"/>
                    <a:pt x="1049" y="3630"/>
                  </a:cubicBezTo>
                  <a:lnTo>
                    <a:pt x="1049" y="3630"/>
                  </a:lnTo>
                  <a:cubicBezTo>
                    <a:pt x="942" y="3684"/>
                    <a:pt x="1722" y="4087"/>
                    <a:pt x="1937" y="4248"/>
                  </a:cubicBezTo>
                  <a:cubicBezTo>
                    <a:pt x="2367" y="4598"/>
                    <a:pt x="3120" y="4920"/>
                    <a:pt x="3362" y="5270"/>
                  </a:cubicBezTo>
                  <a:cubicBezTo>
                    <a:pt x="3792" y="5619"/>
                    <a:pt x="4410" y="5727"/>
                    <a:pt x="4840" y="6103"/>
                  </a:cubicBezTo>
                  <a:cubicBezTo>
                    <a:pt x="5042" y="6214"/>
                    <a:pt x="5077" y="6253"/>
                    <a:pt x="5034" y="6253"/>
                  </a:cubicBezTo>
                  <a:cubicBezTo>
                    <a:pt x="4963" y="6253"/>
                    <a:pt x="4672" y="6144"/>
                    <a:pt x="4571" y="6076"/>
                  </a:cubicBezTo>
                  <a:cubicBezTo>
                    <a:pt x="4393" y="6019"/>
                    <a:pt x="4309" y="5995"/>
                    <a:pt x="4287" y="5995"/>
                  </a:cubicBezTo>
                  <a:cubicBezTo>
                    <a:pt x="4211" y="5995"/>
                    <a:pt x="4925" y="6289"/>
                    <a:pt x="5010" y="6369"/>
                  </a:cubicBezTo>
                  <a:lnTo>
                    <a:pt x="5010" y="6369"/>
                  </a:lnTo>
                  <a:cubicBezTo>
                    <a:pt x="5008" y="6370"/>
                    <a:pt x="5005" y="6371"/>
                    <a:pt x="5002" y="6372"/>
                  </a:cubicBezTo>
                  <a:cubicBezTo>
                    <a:pt x="5002" y="6381"/>
                    <a:pt x="5006" y="6386"/>
                    <a:pt x="5012" y="6387"/>
                  </a:cubicBezTo>
                  <a:lnTo>
                    <a:pt x="5012" y="6387"/>
                  </a:lnTo>
                  <a:cubicBezTo>
                    <a:pt x="5008" y="6388"/>
                    <a:pt x="5004" y="6388"/>
                    <a:pt x="4999" y="6388"/>
                  </a:cubicBezTo>
                  <a:cubicBezTo>
                    <a:pt x="4980" y="6388"/>
                    <a:pt x="4946" y="6383"/>
                    <a:pt x="4894" y="6372"/>
                  </a:cubicBezTo>
                  <a:cubicBezTo>
                    <a:pt x="4329" y="6265"/>
                    <a:pt x="3630" y="5942"/>
                    <a:pt x="3173" y="5888"/>
                  </a:cubicBezTo>
                  <a:lnTo>
                    <a:pt x="3173" y="5888"/>
                  </a:lnTo>
                  <a:cubicBezTo>
                    <a:pt x="3792" y="6130"/>
                    <a:pt x="4410" y="6318"/>
                    <a:pt x="5055" y="6480"/>
                  </a:cubicBezTo>
                  <a:cubicBezTo>
                    <a:pt x="4978" y="6564"/>
                    <a:pt x="4876" y="6593"/>
                    <a:pt x="4764" y="6593"/>
                  </a:cubicBezTo>
                  <a:cubicBezTo>
                    <a:pt x="4494" y="6593"/>
                    <a:pt x="4168" y="6420"/>
                    <a:pt x="4001" y="6420"/>
                  </a:cubicBezTo>
                  <a:cubicBezTo>
                    <a:pt x="3950" y="6420"/>
                    <a:pt x="3914" y="6436"/>
                    <a:pt x="3899" y="6480"/>
                  </a:cubicBezTo>
                  <a:cubicBezTo>
                    <a:pt x="3227" y="6453"/>
                    <a:pt x="2528" y="6238"/>
                    <a:pt x="1856" y="6130"/>
                  </a:cubicBezTo>
                  <a:cubicBezTo>
                    <a:pt x="1345" y="6050"/>
                    <a:pt x="727" y="5861"/>
                    <a:pt x="323" y="5861"/>
                  </a:cubicBezTo>
                  <a:cubicBezTo>
                    <a:pt x="1291" y="6076"/>
                    <a:pt x="2313" y="6265"/>
                    <a:pt x="3308" y="6480"/>
                  </a:cubicBezTo>
                  <a:cubicBezTo>
                    <a:pt x="3819" y="6668"/>
                    <a:pt x="4437" y="6614"/>
                    <a:pt x="4948" y="6829"/>
                  </a:cubicBezTo>
                  <a:cubicBezTo>
                    <a:pt x="4843" y="6850"/>
                    <a:pt x="4737" y="6858"/>
                    <a:pt x="4631" y="6858"/>
                  </a:cubicBezTo>
                  <a:cubicBezTo>
                    <a:pt x="4337" y="6858"/>
                    <a:pt x="4037" y="6799"/>
                    <a:pt x="3742" y="6799"/>
                  </a:cubicBezTo>
                  <a:cubicBezTo>
                    <a:pt x="3596" y="6799"/>
                    <a:pt x="3451" y="6813"/>
                    <a:pt x="3308" y="6856"/>
                  </a:cubicBezTo>
                  <a:cubicBezTo>
                    <a:pt x="3426" y="6927"/>
                    <a:pt x="3669" y="6941"/>
                    <a:pt x="3948" y="6941"/>
                  </a:cubicBezTo>
                  <a:cubicBezTo>
                    <a:pt x="4124" y="6941"/>
                    <a:pt x="4315" y="6935"/>
                    <a:pt x="4497" y="6935"/>
                  </a:cubicBezTo>
                  <a:cubicBezTo>
                    <a:pt x="4682" y="6935"/>
                    <a:pt x="4858" y="6941"/>
                    <a:pt x="5002" y="6964"/>
                  </a:cubicBezTo>
                  <a:cubicBezTo>
                    <a:pt x="3335" y="7152"/>
                    <a:pt x="1668" y="7259"/>
                    <a:pt x="1" y="7475"/>
                  </a:cubicBezTo>
                  <a:cubicBezTo>
                    <a:pt x="1264" y="7448"/>
                    <a:pt x="2528" y="7233"/>
                    <a:pt x="3765" y="7152"/>
                  </a:cubicBezTo>
                  <a:cubicBezTo>
                    <a:pt x="3819" y="7261"/>
                    <a:pt x="3899" y="7298"/>
                    <a:pt x="3994" y="7298"/>
                  </a:cubicBezTo>
                  <a:cubicBezTo>
                    <a:pt x="4194" y="7298"/>
                    <a:pt x="4466" y="7136"/>
                    <a:pt x="4731" y="7136"/>
                  </a:cubicBezTo>
                  <a:cubicBezTo>
                    <a:pt x="4777" y="7136"/>
                    <a:pt x="4822" y="7141"/>
                    <a:pt x="4867" y="7152"/>
                  </a:cubicBezTo>
                  <a:cubicBezTo>
                    <a:pt x="4410" y="7421"/>
                    <a:pt x="3604" y="7448"/>
                    <a:pt x="3308" y="7743"/>
                  </a:cubicBezTo>
                  <a:cubicBezTo>
                    <a:pt x="3846" y="7609"/>
                    <a:pt x="4410" y="7421"/>
                    <a:pt x="4975" y="7259"/>
                  </a:cubicBezTo>
                  <a:lnTo>
                    <a:pt x="4975" y="7259"/>
                  </a:lnTo>
                  <a:cubicBezTo>
                    <a:pt x="5029" y="7313"/>
                    <a:pt x="4276" y="7555"/>
                    <a:pt x="4007" y="7609"/>
                  </a:cubicBezTo>
                  <a:cubicBezTo>
                    <a:pt x="3550" y="8200"/>
                    <a:pt x="2689" y="8335"/>
                    <a:pt x="2071" y="8711"/>
                  </a:cubicBezTo>
                  <a:cubicBezTo>
                    <a:pt x="1587" y="8900"/>
                    <a:pt x="861" y="9249"/>
                    <a:pt x="565" y="9464"/>
                  </a:cubicBezTo>
                  <a:cubicBezTo>
                    <a:pt x="1963" y="8846"/>
                    <a:pt x="3335" y="8174"/>
                    <a:pt x="4706" y="7528"/>
                  </a:cubicBezTo>
                  <a:cubicBezTo>
                    <a:pt x="4904" y="7433"/>
                    <a:pt x="4993" y="7396"/>
                    <a:pt x="5010" y="7396"/>
                  </a:cubicBezTo>
                  <a:cubicBezTo>
                    <a:pt x="5060" y="7396"/>
                    <a:pt x="4496" y="7710"/>
                    <a:pt x="4276" y="7770"/>
                  </a:cubicBezTo>
                  <a:cubicBezTo>
                    <a:pt x="4167" y="7857"/>
                    <a:pt x="3983" y="7931"/>
                    <a:pt x="3807" y="8003"/>
                  </a:cubicBezTo>
                  <a:lnTo>
                    <a:pt x="3807" y="8003"/>
                  </a:lnTo>
                  <a:cubicBezTo>
                    <a:pt x="3811" y="7995"/>
                    <a:pt x="3811" y="7989"/>
                    <a:pt x="3802" y="7989"/>
                  </a:cubicBezTo>
                  <a:cubicBezTo>
                    <a:pt x="3792" y="7989"/>
                    <a:pt x="3772" y="7995"/>
                    <a:pt x="3738" y="8012"/>
                  </a:cubicBezTo>
                  <a:cubicBezTo>
                    <a:pt x="3738" y="8020"/>
                    <a:pt x="3739" y="8025"/>
                    <a:pt x="3742" y="8029"/>
                  </a:cubicBezTo>
                  <a:lnTo>
                    <a:pt x="3742" y="8029"/>
                  </a:lnTo>
                  <a:cubicBezTo>
                    <a:pt x="3508" y="8124"/>
                    <a:pt x="3305" y="8218"/>
                    <a:pt x="3335" y="8335"/>
                  </a:cubicBezTo>
                  <a:cubicBezTo>
                    <a:pt x="3819" y="8093"/>
                    <a:pt x="4329" y="7824"/>
                    <a:pt x="4813" y="7582"/>
                  </a:cubicBezTo>
                  <a:cubicBezTo>
                    <a:pt x="4947" y="7536"/>
                    <a:pt x="5028" y="7517"/>
                    <a:pt x="5070" y="7517"/>
                  </a:cubicBezTo>
                  <a:cubicBezTo>
                    <a:pt x="5134" y="7517"/>
                    <a:pt x="5108" y="7560"/>
                    <a:pt x="5035" y="7621"/>
                  </a:cubicBezTo>
                  <a:lnTo>
                    <a:pt x="5035" y="7621"/>
                  </a:lnTo>
                  <a:cubicBezTo>
                    <a:pt x="5020" y="7606"/>
                    <a:pt x="4968" y="7575"/>
                    <a:pt x="4954" y="7575"/>
                  </a:cubicBezTo>
                  <a:cubicBezTo>
                    <a:pt x="4946" y="7575"/>
                    <a:pt x="4950" y="7584"/>
                    <a:pt x="4975" y="7609"/>
                  </a:cubicBezTo>
                  <a:cubicBezTo>
                    <a:pt x="5000" y="7620"/>
                    <a:pt x="5017" y="7626"/>
                    <a:pt x="5027" y="7628"/>
                  </a:cubicBezTo>
                  <a:lnTo>
                    <a:pt x="5027" y="7628"/>
                  </a:lnTo>
                  <a:cubicBezTo>
                    <a:pt x="4861" y="7765"/>
                    <a:pt x="4481" y="7982"/>
                    <a:pt x="4329" y="8012"/>
                  </a:cubicBezTo>
                  <a:cubicBezTo>
                    <a:pt x="4279" y="8114"/>
                    <a:pt x="4283" y="8154"/>
                    <a:pt x="4324" y="8154"/>
                  </a:cubicBezTo>
                  <a:cubicBezTo>
                    <a:pt x="4455" y="8154"/>
                    <a:pt x="4958" y="7738"/>
                    <a:pt x="5163" y="7636"/>
                  </a:cubicBezTo>
                  <a:lnTo>
                    <a:pt x="5163" y="7636"/>
                  </a:lnTo>
                  <a:cubicBezTo>
                    <a:pt x="5163" y="7905"/>
                    <a:pt x="4303" y="8416"/>
                    <a:pt x="3980" y="8792"/>
                  </a:cubicBezTo>
                  <a:cubicBezTo>
                    <a:pt x="3496" y="9222"/>
                    <a:pt x="2985" y="9679"/>
                    <a:pt x="2501" y="10082"/>
                  </a:cubicBezTo>
                  <a:cubicBezTo>
                    <a:pt x="2071" y="10486"/>
                    <a:pt x="1641" y="10862"/>
                    <a:pt x="1238" y="11265"/>
                  </a:cubicBezTo>
                  <a:cubicBezTo>
                    <a:pt x="1372" y="11239"/>
                    <a:pt x="2071" y="10620"/>
                    <a:pt x="2367" y="10298"/>
                  </a:cubicBezTo>
                  <a:cubicBezTo>
                    <a:pt x="2931" y="9841"/>
                    <a:pt x="3469" y="9357"/>
                    <a:pt x="4007" y="8900"/>
                  </a:cubicBezTo>
                  <a:cubicBezTo>
                    <a:pt x="4464" y="8523"/>
                    <a:pt x="4867" y="8039"/>
                    <a:pt x="5378" y="7743"/>
                  </a:cubicBezTo>
                  <a:lnTo>
                    <a:pt x="5378" y="7743"/>
                  </a:lnTo>
                  <a:cubicBezTo>
                    <a:pt x="5351" y="8012"/>
                    <a:pt x="4813" y="8335"/>
                    <a:pt x="4571" y="8604"/>
                  </a:cubicBezTo>
                  <a:cubicBezTo>
                    <a:pt x="4597" y="8629"/>
                    <a:pt x="4624" y="8640"/>
                    <a:pt x="4653" y="8640"/>
                  </a:cubicBezTo>
                  <a:cubicBezTo>
                    <a:pt x="4874" y="8640"/>
                    <a:pt x="5201" y="7997"/>
                    <a:pt x="5486" y="7878"/>
                  </a:cubicBezTo>
                  <a:lnTo>
                    <a:pt x="5486" y="7878"/>
                  </a:lnTo>
                  <a:cubicBezTo>
                    <a:pt x="5593" y="8012"/>
                    <a:pt x="5136" y="8523"/>
                    <a:pt x="4975" y="8711"/>
                  </a:cubicBezTo>
                  <a:cubicBezTo>
                    <a:pt x="4699" y="8746"/>
                    <a:pt x="4854" y="8879"/>
                    <a:pt x="4993" y="8879"/>
                  </a:cubicBezTo>
                  <a:cubicBezTo>
                    <a:pt x="5072" y="8879"/>
                    <a:pt x="5146" y="8837"/>
                    <a:pt x="5136" y="8711"/>
                  </a:cubicBezTo>
                  <a:cubicBezTo>
                    <a:pt x="5156" y="8550"/>
                    <a:pt x="5584" y="7966"/>
                    <a:pt x="5650" y="7966"/>
                  </a:cubicBezTo>
                  <a:cubicBezTo>
                    <a:pt x="5672" y="7966"/>
                    <a:pt x="5654" y="8032"/>
                    <a:pt x="5566" y="8200"/>
                  </a:cubicBezTo>
                  <a:cubicBezTo>
                    <a:pt x="5055" y="9168"/>
                    <a:pt x="4518" y="10136"/>
                    <a:pt x="3953" y="11131"/>
                  </a:cubicBezTo>
                  <a:cubicBezTo>
                    <a:pt x="3738" y="11588"/>
                    <a:pt x="3442" y="12045"/>
                    <a:pt x="3227" y="12529"/>
                  </a:cubicBezTo>
                  <a:lnTo>
                    <a:pt x="3308" y="12475"/>
                  </a:lnTo>
                  <a:cubicBezTo>
                    <a:pt x="3738" y="11776"/>
                    <a:pt x="4061" y="11050"/>
                    <a:pt x="4464" y="10351"/>
                  </a:cubicBezTo>
                  <a:cubicBezTo>
                    <a:pt x="4840" y="9787"/>
                    <a:pt x="5109" y="9141"/>
                    <a:pt x="5459" y="8550"/>
                  </a:cubicBezTo>
                  <a:lnTo>
                    <a:pt x="5459" y="8550"/>
                  </a:lnTo>
                  <a:cubicBezTo>
                    <a:pt x="5405" y="8846"/>
                    <a:pt x="5082" y="9195"/>
                    <a:pt x="5002" y="9572"/>
                  </a:cubicBezTo>
                  <a:cubicBezTo>
                    <a:pt x="5217" y="9410"/>
                    <a:pt x="5486" y="8792"/>
                    <a:pt x="5701" y="8416"/>
                  </a:cubicBezTo>
                  <a:cubicBezTo>
                    <a:pt x="5764" y="8226"/>
                    <a:pt x="5805" y="8154"/>
                    <a:pt x="5827" y="8154"/>
                  </a:cubicBezTo>
                  <a:cubicBezTo>
                    <a:pt x="5888" y="8154"/>
                    <a:pt x="5792" y="8734"/>
                    <a:pt x="5593" y="8873"/>
                  </a:cubicBezTo>
                  <a:cubicBezTo>
                    <a:pt x="5503" y="9007"/>
                    <a:pt x="5489" y="9043"/>
                    <a:pt x="5506" y="9043"/>
                  </a:cubicBezTo>
                  <a:cubicBezTo>
                    <a:pt x="5527" y="9043"/>
                    <a:pt x="5590" y="8996"/>
                    <a:pt x="5634" y="8996"/>
                  </a:cubicBezTo>
                  <a:cubicBezTo>
                    <a:pt x="5658" y="8996"/>
                    <a:pt x="5676" y="9010"/>
                    <a:pt x="5679" y="9053"/>
                  </a:cubicBezTo>
                  <a:lnTo>
                    <a:pt x="5679" y="9053"/>
                  </a:lnTo>
                  <a:cubicBezTo>
                    <a:pt x="5705" y="8828"/>
                    <a:pt x="5838" y="8213"/>
                    <a:pt x="6004" y="8183"/>
                  </a:cubicBezTo>
                  <a:lnTo>
                    <a:pt x="6004" y="8183"/>
                  </a:lnTo>
                  <a:cubicBezTo>
                    <a:pt x="6015" y="8197"/>
                    <a:pt x="6021" y="8202"/>
                    <a:pt x="6024" y="8202"/>
                  </a:cubicBezTo>
                  <a:cubicBezTo>
                    <a:pt x="6028" y="8202"/>
                    <a:pt x="6027" y="8194"/>
                    <a:pt x="6024" y="8183"/>
                  </a:cubicBezTo>
                  <a:lnTo>
                    <a:pt x="6024" y="8183"/>
                  </a:lnTo>
                  <a:cubicBezTo>
                    <a:pt x="6059" y="8186"/>
                    <a:pt x="6094" y="8216"/>
                    <a:pt x="6131" y="8281"/>
                  </a:cubicBezTo>
                  <a:cubicBezTo>
                    <a:pt x="5835" y="9007"/>
                    <a:pt x="5593" y="9760"/>
                    <a:pt x="5297" y="10513"/>
                  </a:cubicBezTo>
                  <a:cubicBezTo>
                    <a:pt x="5109" y="11050"/>
                    <a:pt x="4840" y="11588"/>
                    <a:pt x="4787" y="12126"/>
                  </a:cubicBezTo>
                  <a:cubicBezTo>
                    <a:pt x="5217" y="10970"/>
                    <a:pt x="5647" y="9787"/>
                    <a:pt x="6050" y="8631"/>
                  </a:cubicBezTo>
                  <a:cubicBezTo>
                    <a:pt x="6112" y="8430"/>
                    <a:pt x="6148" y="8352"/>
                    <a:pt x="6166" y="8352"/>
                  </a:cubicBezTo>
                  <a:cubicBezTo>
                    <a:pt x="6216" y="8352"/>
                    <a:pt x="6117" y="9002"/>
                    <a:pt x="6077" y="9222"/>
                  </a:cubicBezTo>
                  <a:cubicBezTo>
                    <a:pt x="6095" y="9235"/>
                    <a:pt x="6110" y="9242"/>
                    <a:pt x="6123" y="9242"/>
                  </a:cubicBezTo>
                  <a:cubicBezTo>
                    <a:pt x="6271" y="9242"/>
                    <a:pt x="6164" y="8472"/>
                    <a:pt x="6238" y="8200"/>
                  </a:cubicBezTo>
                  <a:lnTo>
                    <a:pt x="6238" y="8200"/>
                  </a:lnTo>
                  <a:cubicBezTo>
                    <a:pt x="6373" y="8389"/>
                    <a:pt x="6292" y="9222"/>
                    <a:pt x="6319" y="9652"/>
                  </a:cubicBezTo>
                  <a:cubicBezTo>
                    <a:pt x="6327" y="9863"/>
                    <a:pt x="6344" y="9942"/>
                    <a:pt x="6362" y="9942"/>
                  </a:cubicBezTo>
                  <a:cubicBezTo>
                    <a:pt x="6401" y="9942"/>
                    <a:pt x="6447" y="9608"/>
                    <a:pt x="6438" y="9388"/>
                  </a:cubicBezTo>
                  <a:lnTo>
                    <a:pt x="6438" y="9388"/>
                  </a:lnTo>
                  <a:cubicBezTo>
                    <a:pt x="6532" y="10347"/>
                    <a:pt x="6513" y="11330"/>
                    <a:pt x="6669" y="12287"/>
                  </a:cubicBezTo>
                  <a:cubicBezTo>
                    <a:pt x="6642" y="11050"/>
                    <a:pt x="6534" y="9841"/>
                    <a:pt x="6427" y="8604"/>
                  </a:cubicBezTo>
                  <a:cubicBezTo>
                    <a:pt x="6418" y="8373"/>
                    <a:pt x="6429" y="8286"/>
                    <a:pt x="6447" y="8286"/>
                  </a:cubicBezTo>
                  <a:cubicBezTo>
                    <a:pt x="6483" y="8286"/>
                    <a:pt x="6543" y="8647"/>
                    <a:pt x="6507" y="8900"/>
                  </a:cubicBezTo>
                  <a:cubicBezTo>
                    <a:pt x="6546" y="9085"/>
                    <a:pt x="6569" y="9155"/>
                    <a:pt x="6581" y="9155"/>
                  </a:cubicBezTo>
                  <a:cubicBezTo>
                    <a:pt x="6611" y="9155"/>
                    <a:pt x="6572" y="8723"/>
                    <a:pt x="6534" y="8550"/>
                  </a:cubicBezTo>
                  <a:lnTo>
                    <a:pt x="6534" y="8550"/>
                  </a:lnTo>
                  <a:cubicBezTo>
                    <a:pt x="6669" y="8765"/>
                    <a:pt x="6830" y="9841"/>
                    <a:pt x="6991" y="10378"/>
                  </a:cubicBezTo>
                  <a:cubicBezTo>
                    <a:pt x="7126" y="10970"/>
                    <a:pt x="7233" y="11615"/>
                    <a:pt x="7421" y="12153"/>
                  </a:cubicBezTo>
                  <a:cubicBezTo>
                    <a:pt x="7314" y="11265"/>
                    <a:pt x="7018" y="10378"/>
                    <a:pt x="6857" y="9491"/>
                  </a:cubicBezTo>
                  <a:cubicBezTo>
                    <a:pt x="6837" y="9307"/>
                    <a:pt x="6838" y="9235"/>
                    <a:pt x="6852" y="9235"/>
                  </a:cubicBezTo>
                  <a:cubicBezTo>
                    <a:pt x="6893" y="9235"/>
                    <a:pt x="7052" y="9920"/>
                    <a:pt x="7072" y="10082"/>
                  </a:cubicBezTo>
                  <a:cubicBezTo>
                    <a:pt x="7206" y="9787"/>
                    <a:pt x="6830" y="8900"/>
                    <a:pt x="6830" y="8389"/>
                  </a:cubicBezTo>
                  <a:cubicBezTo>
                    <a:pt x="6823" y="8201"/>
                    <a:pt x="6835" y="8130"/>
                    <a:pt x="6858" y="8130"/>
                  </a:cubicBezTo>
                  <a:cubicBezTo>
                    <a:pt x="6923" y="8130"/>
                    <a:pt x="7074" y="8661"/>
                    <a:pt x="7152" y="8819"/>
                  </a:cubicBezTo>
                  <a:cubicBezTo>
                    <a:pt x="7267" y="8979"/>
                    <a:pt x="7401" y="9845"/>
                    <a:pt x="7522" y="9845"/>
                  </a:cubicBezTo>
                  <a:cubicBezTo>
                    <a:pt x="7543" y="9845"/>
                    <a:pt x="7563" y="9819"/>
                    <a:pt x="7583" y="9760"/>
                  </a:cubicBezTo>
                  <a:cubicBezTo>
                    <a:pt x="7421" y="9222"/>
                    <a:pt x="7233" y="8711"/>
                    <a:pt x="7045" y="8174"/>
                  </a:cubicBezTo>
                  <a:lnTo>
                    <a:pt x="7045" y="8174"/>
                  </a:lnTo>
                  <a:cubicBezTo>
                    <a:pt x="7152" y="8254"/>
                    <a:pt x="7368" y="8900"/>
                    <a:pt x="7556" y="9168"/>
                  </a:cubicBezTo>
                  <a:cubicBezTo>
                    <a:pt x="7852" y="9814"/>
                    <a:pt x="8174" y="10405"/>
                    <a:pt x="8470" y="11024"/>
                  </a:cubicBezTo>
                  <a:cubicBezTo>
                    <a:pt x="8550" y="11184"/>
                    <a:pt x="8884" y="11836"/>
                    <a:pt x="8915" y="11836"/>
                  </a:cubicBezTo>
                  <a:cubicBezTo>
                    <a:pt x="8926" y="11836"/>
                    <a:pt x="8902" y="11760"/>
                    <a:pt x="8819" y="11561"/>
                  </a:cubicBezTo>
                  <a:cubicBezTo>
                    <a:pt x="8362" y="10701"/>
                    <a:pt x="7959" y="9814"/>
                    <a:pt x="7502" y="8953"/>
                  </a:cubicBezTo>
                  <a:cubicBezTo>
                    <a:pt x="7577" y="8860"/>
                    <a:pt x="7650" y="8821"/>
                    <a:pt x="7720" y="8821"/>
                  </a:cubicBezTo>
                  <a:cubicBezTo>
                    <a:pt x="8028" y="8821"/>
                    <a:pt x="8292" y="9559"/>
                    <a:pt x="8524" y="9559"/>
                  </a:cubicBezTo>
                  <a:cubicBezTo>
                    <a:pt x="8542" y="9559"/>
                    <a:pt x="8560" y="9554"/>
                    <a:pt x="8577" y="9545"/>
                  </a:cubicBezTo>
                  <a:cubicBezTo>
                    <a:pt x="8282" y="9007"/>
                    <a:pt x="7825" y="8631"/>
                    <a:pt x="7421" y="8093"/>
                  </a:cubicBezTo>
                  <a:cubicBezTo>
                    <a:pt x="7243" y="7894"/>
                    <a:pt x="7245" y="7817"/>
                    <a:pt x="7318" y="7817"/>
                  </a:cubicBezTo>
                  <a:cubicBezTo>
                    <a:pt x="7433" y="7817"/>
                    <a:pt x="7722" y="8004"/>
                    <a:pt x="7771" y="8200"/>
                  </a:cubicBezTo>
                  <a:cubicBezTo>
                    <a:pt x="8025" y="8438"/>
                    <a:pt x="8204" y="8742"/>
                    <a:pt x="8413" y="9017"/>
                  </a:cubicBezTo>
                  <a:lnTo>
                    <a:pt x="8413" y="9017"/>
                  </a:lnTo>
                  <a:cubicBezTo>
                    <a:pt x="8399" y="9002"/>
                    <a:pt x="8381" y="8989"/>
                    <a:pt x="8374" y="8989"/>
                  </a:cubicBezTo>
                  <a:cubicBezTo>
                    <a:pt x="8367" y="8989"/>
                    <a:pt x="8369" y="9000"/>
                    <a:pt x="8389" y="9034"/>
                  </a:cubicBezTo>
                  <a:cubicBezTo>
                    <a:pt x="8412" y="9047"/>
                    <a:pt x="8424" y="9053"/>
                    <a:pt x="8430" y="9053"/>
                  </a:cubicBezTo>
                  <a:cubicBezTo>
                    <a:pt x="8435" y="9053"/>
                    <a:pt x="8436" y="9049"/>
                    <a:pt x="8433" y="9044"/>
                  </a:cubicBezTo>
                  <a:lnTo>
                    <a:pt x="8433" y="9044"/>
                  </a:lnTo>
                  <a:cubicBezTo>
                    <a:pt x="8485" y="9111"/>
                    <a:pt x="8538" y="9175"/>
                    <a:pt x="8595" y="9237"/>
                  </a:cubicBezTo>
                  <a:lnTo>
                    <a:pt x="8595" y="9237"/>
                  </a:lnTo>
                  <a:cubicBezTo>
                    <a:pt x="8585" y="9239"/>
                    <a:pt x="8570" y="9243"/>
                    <a:pt x="8551" y="9249"/>
                  </a:cubicBezTo>
                  <a:cubicBezTo>
                    <a:pt x="8551" y="9269"/>
                    <a:pt x="8560" y="9276"/>
                    <a:pt x="8572" y="9276"/>
                  </a:cubicBezTo>
                  <a:cubicBezTo>
                    <a:pt x="8586" y="9276"/>
                    <a:pt x="8604" y="9266"/>
                    <a:pt x="8614" y="9257"/>
                  </a:cubicBezTo>
                  <a:lnTo>
                    <a:pt x="8614" y="9257"/>
                  </a:lnTo>
                  <a:cubicBezTo>
                    <a:pt x="8707" y="9354"/>
                    <a:pt x="8809" y="9443"/>
                    <a:pt x="8927" y="9518"/>
                  </a:cubicBezTo>
                  <a:cubicBezTo>
                    <a:pt x="8900" y="9141"/>
                    <a:pt x="8120" y="8684"/>
                    <a:pt x="8282" y="8335"/>
                  </a:cubicBezTo>
                  <a:cubicBezTo>
                    <a:pt x="8084" y="8261"/>
                    <a:pt x="7706" y="7757"/>
                    <a:pt x="7707" y="7757"/>
                  </a:cubicBezTo>
                  <a:lnTo>
                    <a:pt x="7707" y="7757"/>
                  </a:lnTo>
                  <a:cubicBezTo>
                    <a:pt x="7707" y="7757"/>
                    <a:pt x="7710" y="7761"/>
                    <a:pt x="7717" y="7770"/>
                  </a:cubicBezTo>
                  <a:cubicBezTo>
                    <a:pt x="8927" y="8496"/>
                    <a:pt x="10110" y="9276"/>
                    <a:pt x="11347" y="10002"/>
                  </a:cubicBezTo>
                  <a:cubicBezTo>
                    <a:pt x="11468" y="10073"/>
                    <a:pt x="11529" y="10102"/>
                    <a:pt x="11544" y="10102"/>
                  </a:cubicBezTo>
                  <a:cubicBezTo>
                    <a:pt x="11569" y="10102"/>
                    <a:pt x="11471" y="10022"/>
                    <a:pt x="11320" y="9921"/>
                  </a:cubicBezTo>
                  <a:cubicBezTo>
                    <a:pt x="10083" y="9141"/>
                    <a:pt x="8846" y="8416"/>
                    <a:pt x="7636" y="7609"/>
                  </a:cubicBezTo>
                  <a:lnTo>
                    <a:pt x="7636" y="7609"/>
                  </a:lnTo>
                  <a:cubicBezTo>
                    <a:pt x="8282" y="7905"/>
                    <a:pt x="8900" y="8281"/>
                    <a:pt x="9545" y="8604"/>
                  </a:cubicBezTo>
                  <a:cubicBezTo>
                    <a:pt x="9653" y="8688"/>
                    <a:pt x="9714" y="8720"/>
                    <a:pt x="9741" y="8720"/>
                  </a:cubicBezTo>
                  <a:cubicBezTo>
                    <a:pt x="9808" y="8720"/>
                    <a:pt x="9657" y="8519"/>
                    <a:pt x="9465" y="8442"/>
                  </a:cubicBezTo>
                  <a:cubicBezTo>
                    <a:pt x="8900" y="8147"/>
                    <a:pt x="8389" y="7797"/>
                    <a:pt x="7825" y="7582"/>
                  </a:cubicBezTo>
                  <a:cubicBezTo>
                    <a:pt x="7652" y="7441"/>
                    <a:pt x="7619" y="7389"/>
                    <a:pt x="7665" y="7389"/>
                  </a:cubicBezTo>
                  <a:cubicBezTo>
                    <a:pt x="7777" y="7389"/>
                    <a:pt x="8352" y="7694"/>
                    <a:pt x="8524" y="7770"/>
                  </a:cubicBezTo>
                  <a:cubicBezTo>
                    <a:pt x="8819" y="7663"/>
                    <a:pt x="8013" y="7555"/>
                    <a:pt x="7852" y="7367"/>
                  </a:cubicBezTo>
                  <a:lnTo>
                    <a:pt x="7852" y="7367"/>
                  </a:lnTo>
                  <a:cubicBezTo>
                    <a:pt x="8927" y="7555"/>
                    <a:pt x="10002" y="7770"/>
                    <a:pt x="11078" y="7958"/>
                  </a:cubicBezTo>
                  <a:cubicBezTo>
                    <a:pt x="11243" y="7985"/>
                    <a:pt x="11329" y="7996"/>
                    <a:pt x="11359" y="7996"/>
                  </a:cubicBezTo>
                  <a:cubicBezTo>
                    <a:pt x="11479" y="7996"/>
                    <a:pt x="10675" y="7819"/>
                    <a:pt x="10459" y="7797"/>
                  </a:cubicBezTo>
                  <a:cubicBezTo>
                    <a:pt x="9787" y="7690"/>
                    <a:pt x="9330" y="7501"/>
                    <a:pt x="8685" y="7340"/>
                  </a:cubicBezTo>
                  <a:cubicBezTo>
                    <a:pt x="8739" y="7199"/>
                    <a:pt x="8645" y="7172"/>
                    <a:pt x="8493" y="7172"/>
                  </a:cubicBezTo>
                  <a:cubicBezTo>
                    <a:pt x="8398" y="7172"/>
                    <a:pt x="8279" y="7183"/>
                    <a:pt x="8161" y="7183"/>
                  </a:cubicBezTo>
                  <a:cubicBezTo>
                    <a:pt x="8003" y="7183"/>
                    <a:pt x="7845" y="7163"/>
                    <a:pt x="7744" y="7071"/>
                  </a:cubicBezTo>
                  <a:cubicBezTo>
                    <a:pt x="7868" y="7032"/>
                    <a:pt x="8005" y="7018"/>
                    <a:pt x="8149" y="7018"/>
                  </a:cubicBezTo>
                  <a:cubicBezTo>
                    <a:pt x="8495" y="7018"/>
                    <a:pt x="8884" y="7097"/>
                    <a:pt x="9249" y="7097"/>
                  </a:cubicBezTo>
                  <a:cubicBezTo>
                    <a:pt x="9360" y="7097"/>
                    <a:pt x="9468" y="7090"/>
                    <a:pt x="9572" y="7071"/>
                  </a:cubicBezTo>
                  <a:cubicBezTo>
                    <a:pt x="9518" y="6883"/>
                    <a:pt x="8470" y="6964"/>
                    <a:pt x="8040" y="6910"/>
                  </a:cubicBezTo>
                  <a:cubicBezTo>
                    <a:pt x="7513" y="6886"/>
                    <a:pt x="7988" y="6798"/>
                    <a:pt x="8270" y="6798"/>
                  </a:cubicBezTo>
                  <a:cubicBezTo>
                    <a:pt x="8304" y="6798"/>
                    <a:pt x="8336" y="6799"/>
                    <a:pt x="8362" y="6802"/>
                  </a:cubicBezTo>
                  <a:cubicBezTo>
                    <a:pt x="8452" y="6842"/>
                    <a:pt x="8519" y="6858"/>
                    <a:pt x="8572" y="6858"/>
                  </a:cubicBezTo>
                  <a:cubicBezTo>
                    <a:pt x="8785" y="6858"/>
                    <a:pt x="8774" y="6605"/>
                    <a:pt x="9045" y="6605"/>
                  </a:cubicBezTo>
                  <a:cubicBezTo>
                    <a:pt x="9074" y="6605"/>
                    <a:pt x="9106" y="6608"/>
                    <a:pt x="9142" y="6614"/>
                  </a:cubicBezTo>
                  <a:cubicBezTo>
                    <a:pt x="10567" y="6480"/>
                    <a:pt x="11992" y="6426"/>
                    <a:pt x="13417" y="6265"/>
                  </a:cubicBezTo>
                  <a:lnTo>
                    <a:pt x="13417" y="6265"/>
                  </a:lnTo>
                  <a:cubicBezTo>
                    <a:pt x="11589" y="6292"/>
                    <a:pt x="9734" y="6534"/>
                    <a:pt x="7905" y="6641"/>
                  </a:cubicBezTo>
                  <a:cubicBezTo>
                    <a:pt x="7932" y="6534"/>
                    <a:pt x="8927" y="6507"/>
                    <a:pt x="9303" y="6453"/>
                  </a:cubicBezTo>
                  <a:cubicBezTo>
                    <a:pt x="9303" y="6392"/>
                    <a:pt x="9206" y="6370"/>
                    <a:pt x="9063" y="6370"/>
                  </a:cubicBezTo>
                  <a:cubicBezTo>
                    <a:pt x="8768" y="6370"/>
                    <a:pt x="8275" y="6462"/>
                    <a:pt x="8040" y="6480"/>
                  </a:cubicBezTo>
                  <a:cubicBezTo>
                    <a:pt x="7941" y="6500"/>
                    <a:pt x="7873" y="6508"/>
                    <a:pt x="7830" y="6508"/>
                  </a:cubicBezTo>
                  <a:cubicBezTo>
                    <a:pt x="7630" y="6508"/>
                    <a:pt x="7962" y="6333"/>
                    <a:pt x="8233" y="6333"/>
                  </a:cubicBezTo>
                  <a:cubicBezTo>
                    <a:pt x="8301" y="6333"/>
                    <a:pt x="8365" y="6345"/>
                    <a:pt x="8416" y="6372"/>
                  </a:cubicBezTo>
                  <a:cubicBezTo>
                    <a:pt x="8699" y="6334"/>
                    <a:pt x="8611" y="6204"/>
                    <a:pt x="8459" y="6204"/>
                  </a:cubicBezTo>
                  <a:cubicBezTo>
                    <a:pt x="8395" y="6204"/>
                    <a:pt x="8319" y="6227"/>
                    <a:pt x="8255" y="6292"/>
                  </a:cubicBezTo>
                  <a:cubicBezTo>
                    <a:pt x="8067" y="6184"/>
                    <a:pt x="8846" y="5996"/>
                    <a:pt x="9035" y="5888"/>
                  </a:cubicBezTo>
                  <a:cubicBezTo>
                    <a:pt x="9261" y="5888"/>
                    <a:pt x="10059" y="5583"/>
                    <a:pt x="9808" y="5583"/>
                  </a:cubicBezTo>
                  <a:cubicBezTo>
                    <a:pt x="9761" y="5583"/>
                    <a:pt x="9677" y="5594"/>
                    <a:pt x="9545" y="5619"/>
                  </a:cubicBezTo>
                  <a:cubicBezTo>
                    <a:pt x="10486" y="5135"/>
                    <a:pt x="11481" y="4759"/>
                    <a:pt x="12422" y="4248"/>
                  </a:cubicBezTo>
                  <a:lnTo>
                    <a:pt x="12422" y="4248"/>
                  </a:lnTo>
                  <a:cubicBezTo>
                    <a:pt x="12100" y="4275"/>
                    <a:pt x="11347" y="4732"/>
                    <a:pt x="10863" y="4920"/>
                  </a:cubicBezTo>
                  <a:cubicBezTo>
                    <a:pt x="10002" y="5270"/>
                    <a:pt x="9196" y="5808"/>
                    <a:pt x="8282" y="6023"/>
                  </a:cubicBezTo>
                  <a:cubicBezTo>
                    <a:pt x="8130" y="6073"/>
                    <a:pt x="8052" y="6093"/>
                    <a:pt x="8025" y="6093"/>
                  </a:cubicBezTo>
                  <a:cubicBezTo>
                    <a:pt x="7949" y="6093"/>
                    <a:pt x="8246" y="5947"/>
                    <a:pt x="8443" y="5888"/>
                  </a:cubicBezTo>
                  <a:cubicBezTo>
                    <a:pt x="8563" y="5768"/>
                    <a:pt x="8583" y="5724"/>
                    <a:pt x="8547" y="5724"/>
                  </a:cubicBezTo>
                  <a:cubicBezTo>
                    <a:pt x="8461" y="5724"/>
                    <a:pt x="8064" y="5966"/>
                    <a:pt x="7932" y="6023"/>
                  </a:cubicBezTo>
                  <a:cubicBezTo>
                    <a:pt x="7772" y="6103"/>
                    <a:pt x="7691" y="6134"/>
                    <a:pt x="7667" y="6134"/>
                  </a:cubicBezTo>
                  <a:cubicBezTo>
                    <a:pt x="7628" y="6134"/>
                    <a:pt x="7756" y="6043"/>
                    <a:pt x="7959" y="5942"/>
                  </a:cubicBezTo>
                  <a:cubicBezTo>
                    <a:pt x="8524" y="5566"/>
                    <a:pt x="9196" y="5270"/>
                    <a:pt x="9707" y="4867"/>
                  </a:cubicBezTo>
                  <a:lnTo>
                    <a:pt x="9707" y="4867"/>
                  </a:lnTo>
                  <a:cubicBezTo>
                    <a:pt x="9115" y="4974"/>
                    <a:pt x="8631" y="5458"/>
                    <a:pt x="8094" y="5727"/>
                  </a:cubicBezTo>
                  <a:cubicBezTo>
                    <a:pt x="7912" y="5850"/>
                    <a:pt x="7823" y="5896"/>
                    <a:pt x="7796" y="5896"/>
                  </a:cubicBezTo>
                  <a:cubicBezTo>
                    <a:pt x="7712" y="5896"/>
                    <a:pt x="8252" y="5431"/>
                    <a:pt x="8497" y="5431"/>
                  </a:cubicBezTo>
                  <a:cubicBezTo>
                    <a:pt x="8510" y="5289"/>
                    <a:pt x="8485" y="5241"/>
                    <a:pt x="8443" y="5241"/>
                  </a:cubicBezTo>
                  <a:cubicBezTo>
                    <a:pt x="8352" y="5241"/>
                    <a:pt x="8183" y="5470"/>
                    <a:pt x="8168" y="5470"/>
                  </a:cubicBezTo>
                  <a:cubicBezTo>
                    <a:pt x="8163" y="5470"/>
                    <a:pt x="8179" y="5438"/>
                    <a:pt x="8228" y="5351"/>
                  </a:cubicBezTo>
                  <a:cubicBezTo>
                    <a:pt x="8658" y="4974"/>
                    <a:pt x="9115" y="4705"/>
                    <a:pt x="9276" y="4221"/>
                  </a:cubicBezTo>
                  <a:cubicBezTo>
                    <a:pt x="9734" y="3818"/>
                    <a:pt x="10110" y="3334"/>
                    <a:pt x="10513" y="2877"/>
                  </a:cubicBezTo>
                  <a:cubicBezTo>
                    <a:pt x="10618" y="2720"/>
                    <a:pt x="11208" y="2231"/>
                    <a:pt x="11039" y="2231"/>
                  </a:cubicBezTo>
                  <a:cubicBezTo>
                    <a:pt x="11035" y="2231"/>
                    <a:pt x="11030" y="2231"/>
                    <a:pt x="11024" y="2232"/>
                  </a:cubicBezTo>
                  <a:cubicBezTo>
                    <a:pt x="10540" y="2716"/>
                    <a:pt x="10083" y="3253"/>
                    <a:pt x="9626" y="3737"/>
                  </a:cubicBezTo>
                  <a:cubicBezTo>
                    <a:pt x="9142" y="4168"/>
                    <a:pt x="8819" y="4867"/>
                    <a:pt x="8228" y="5082"/>
                  </a:cubicBezTo>
                  <a:cubicBezTo>
                    <a:pt x="8182" y="5013"/>
                    <a:pt x="8137" y="4984"/>
                    <a:pt x="8092" y="4984"/>
                  </a:cubicBezTo>
                  <a:cubicBezTo>
                    <a:pt x="7873" y="4984"/>
                    <a:pt x="7653" y="5669"/>
                    <a:pt x="7341" y="5781"/>
                  </a:cubicBezTo>
                  <a:cubicBezTo>
                    <a:pt x="7394" y="5593"/>
                    <a:pt x="7932" y="4947"/>
                    <a:pt x="8174" y="4625"/>
                  </a:cubicBezTo>
                  <a:cubicBezTo>
                    <a:pt x="7771" y="4625"/>
                    <a:pt x="7529" y="5485"/>
                    <a:pt x="7099" y="5754"/>
                  </a:cubicBezTo>
                  <a:cubicBezTo>
                    <a:pt x="7206" y="5270"/>
                    <a:pt x="7986" y="4840"/>
                    <a:pt x="7636" y="4544"/>
                  </a:cubicBezTo>
                  <a:cubicBezTo>
                    <a:pt x="8120" y="3737"/>
                    <a:pt x="8551" y="2850"/>
                    <a:pt x="9061" y="2017"/>
                  </a:cubicBezTo>
                  <a:cubicBezTo>
                    <a:pt x="9223" y="1748"/>
                    <a:pt x="9680" y="995"/>
                    <a:pt x="9572" y="995"/>
                  </a:cubicBezTo>
                  <a:cubicBezTo>
                    <a:pt x="8927" y="2070"/>
                    <a:pt x="8362" y="3200"/>
                    <a:pt x="7717" y="4275"/>
                  </a:cubicBezTo>
                  <a:cubicBezTo>
                    <a:pt x="7626" y="4424"/>
                    <a:pt x="7585" y="4483"/>
                    <a:pt x="7578" y="4483"/>
                  </a:cubicBezTo>
                  <a:cubicBezTo>
                    <a:pt x="7554" y="4483"/>
                    <a:pt x="7857" y="3907"/>
                    <a:pt x="7959" y="3764"/>
                  </a:cubicBezTo>
                  <a:lnTo>
                    <a:pt x="7959" y="3764"/>
                  </a:lnTo>
                  <a:cubicBezTo>
                    <a:pt x="7556" y="3899"/>
                    <a:pt x="7368" y="4840"/>
                    <a:pt x="7045" y="5243"/>
                  </a:cubicBezTo>
                  <a:cubicBezTo>
                    <a:pt x="6955" y="5436"/>
                    <a:pt x="6908" y="5511"/>
                    <a:pt x="6891" y="5511"/>
                  </a:cubicBezTo>
                  <a:cubicBezTo>
                    <a:pt x="6842" y="5511"/>
                    <a:pt x="7046" y="4885"/>
                    <a:pt x="7206" y="4705"/>
                  </a:cubicBezTo>
                  <a:cubicBezTo>
                    <a:pt x="7178" y="4644"/>
                    <a:pt x="7151" y="4617"/>
                    <a:pt x="7127" y="4617"/>
                  </a:cubicBezTo>
                  <a:cubicBezTo>
                    <a:pt x="6992" y="4617"/>
                    <a:pt x="6913" y="5437"/>
                    <a:pt x="6776" y="5619"/>
                  </a:cubicBezTo>
                  <a:cubicBezTo>
                    <a:pt x="6803" y="5001"/>
                    <a:pt x="7072" y="4463"/>
                    <a:pt x="7126" y="3845"/>
                  </a:cubicBezTo>
                  <a:lnTo>
                    <a:pt x="7126" y="3845"/>
                  </a:lnTo>
                  <a:cubicBezTo>
                    <a:pt x="7098" y="3863"/>
                    <a:pt x="7073" y="3892"/>
                    <a:pt x="7050" y="3929"/>
                  </a:cubicBezTo>
                  <a:lnTo>
                    <a:pt x="7050" y="3929"/>
                  </a:lnTo>
                  <a:cubicBezTo>
                    <a:pt x="7052" y="3927"/>
                    <a:pt x="7054" y="3926"/>
                    <a:pt x="7056" y="3926"/>
                  </a:cubicBezTo>
                  <a:cubicBezTo>
                    <a:pt x="7062" y="3926"/>
                    <a:pt x="7067" y="3934"/>
                    <a:pt x="7072" y="3952"/>
                  </a:cubicBezTo>
                  <a:cubicBezTo>
                    <a:pt x="7052" y="3992"/>
                    <a:pt x="7041" y="4005"/>
                    <a:pt x="7035" y="4005"/>
                  </a:cubicBezTo>
                  <a:cubicBezTo>
                    <a:pt x="7025" y="4005"/>
                    <a:pt x="7030" y="3970"/>
                    <a:pt x="7039" y="3947"/>
                  </a:cubicBezTo>
                  <a:lnTo>
                    <a:pt x="7039" y="3947"/>
                  </a:lnTo>
                  <a:cubicBezTo>
                    <a:pt x="6861" y="4256"/>
                    <a:pt x="6782" y="5067"/>
                    <a:pt x="6642" y="5512"/>
                  </a:cubicBezTo>
                  <a:cubicBezTo>
                    <a:pt x="6884" y="3872"/>
                    <a:pt x="7314" y="2259"/>
                    <a:pt x="7502" y="592"/>
                  </a:cubicBezTo>
                  <a:lnTo>
                    <a:pt x="7502" y="592"/>
                  </a:lnTo>
                  <a:cubicBezTo>
                    <a:pt x="7179" y="2232"/>
                    <a:pt x="6884" y="3845"/>
                    <a:pt x="6561" y="5485"/>
                  </a:cubicBezTo>
                  <a:cubicBezTo>
                    <a:pt x="6427" y="5485"/>
                    <a:pt x="6615" y="4759"/>
                    <a:pt x="6669" y="4490"/>
                  </a:cubicBezTo>
                  <a:cubicBezTo>
                    <a:pt x="6653" y="4485"/>
                    <a:pt x="6640" y="4482"/>
                    <a:pt x="6627" y="4482"/>
                  </a:cubicBezTo>
                  <a:cubicBezTo>
                    <a:pt x="6399" y="4482"/>
                    <a:pt x="6628" y="5384"/>
                    <a:pt x="6373" y="5512"/>
                  </a:cubicBezTo>
                  <a:cubicBezTo>
                    <a:pt x="6211" y="4786"/>
                    <a:pt x="6561" y="4006"/>
                    <a:pt x="6373" y="3307"/>
                  </a:cubicBezTo>
                  <a:lnTo>
                    <a:pt x="6373" y="3307"/>
                  </a:lnTo>
                  <a:cubicBezTo>
                    <a:pt x="6372" y="3307"/>
                    <a:pt x="6371" y="3308"/>
                    <a:pt x="6370" y="3308"/>
                  </a:cubicBezTo>
                  <a:lnTo>
                    <a:pt x="6370" y="3308"/>
                  </a:lnTo>
                  <a:cubicBezTo>
                    <a:pt x="6372" y="3311"/>
                    <a:pt x="6373" y="3320"/>
                    <a:pt x="6373" y="3334"/>
                  </a:cubicBezTo>
                  <a:cubicBezTo>
                    <a:pt x="6360" y="3365"/>
                    <a:pt x="6354" y="3376"/>
                    <a:pt x="6351" y="3376"/>
                  </a:cubicBezTo>
                  <a:cubicBezTo>
                    <a:pt x="6345" y="3376"/>
                    <a:pt x="6355" y="3326"/>
                    <a:pt x="6364" y="3310"/>
                  </a:cubicBezTo>
                  <a:lnTo>
                    <a:pt x="6364" y="3310"/>
                  </a:lnTo>
                  <a:cubicBezTo>
                    <a:pt x="6241" y="3370"/>
                    <a:pt x="6292" y="4095"/>
                    <a:pt x="6265" y="4410"/>
                  </a:cubicBezTo>
                  <a:cubicBezTo>
                    <a:pt x="6244" y="4562"/>
                    <a:pt x="6239" y="5240"/>
                    <a:pt x="6210" y="5240"/>
                  </a:cubicBezTo>
                  <a:cubicBezTo>
                    <a:pt x="6203" y="5240"/>
                    <a:pt x="6195" y="5202"/>
                    <a:pt x="6185" y="5109"/>
                  </a:cubicBezTo>
                  <a:cubicBezTo>
                    <a:pt x="6050" y="3415"/>
                    <a:pt x="6023" y="1694"/>
                    <a:pt x="5835" y="0"/>
                  </a:cubicBezTo>
                  <a:close/>
                </a:path>
              </a:pathLst>
            </a:custGeom>
            <a:solidFill>
              <a:srgbClr val="FF7F00"/>
            </a:solidFill>
            <a:ln w="3350" cap="flat" cmpd="sng">
              <a:solidFill>
                <a:srgbClr val="FF7F00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677350" y="2715825"/>
              <a:ext cx="212300" cy="245200"/>
            </a:xfrm>
            <a:custGeom>
              <a:avLst/>
              <a:gdLst/>
              <a:ahLst/>
              <a:cxnLst/>
              <a:rect l="l" t="t" r="r" b="b"/>
              <a:pathLst>
                <a:path w="8492" h="9808" extrusionOk="0">
                  <a:moveTo>
                    <a:pt x="2765" y="801"/>
                  </a:moveTo>
                  <a:cubicBezTo>
                    <a:pt x="2765" y="809"/>
                    <a:pt x="2762" y="824"/>
                    <a:pt x="2756" y="841"/>
                  </a:cubicBezTo>
                  <a:lnTo>
                    <a:pt x="2756" y="841"/>
                  </a:lnTo>
                  <a:cubicBezTo>
                    <a:pt x="2760" y="836"/>
                    <a:pt x="2763" y="832"/>
                    <a:pt x="2765" y="828"/>
                  </a:cubicBezTo>
                  <a:cubicBezTo>
                    <a:pt x="2765" y="801"/>
                    <a:pt x="2765" y="801"/>
                    <a:pt x="2765" y="801"/>
                  </a:cubicBezTo>
                  <a:close/>
                  <a:moveTo>
                    <a:pt x="1414" y="998"/>
                  </a:moveTo>
                  <a:cubicBezTo>
                    <a:pt x="1425" y="998"/>
                    <a:pt x="1436" y="1005"/>
                    <a:pt x="1447" y="1016"/>
                  </a:cubicBezTo>
                  <a:cubicBezTo>
                    <a:pt x="1474" y="1016"/>
                    <a:pt x="1474" y="1069"/>
                    <a:pt x="1474" y="1096"/>
                  </a:cubicBezTo>
                  <a:cubicBezTo>
                    <a:pt x="1447" y="1096"/>
                    <a:pt x="1447" y="1123"/>
                    <a:pt x="1420" y="1123"/>
                  </a:cubicBezTo>
                  <a:cubicBezTo>
                    <a:pt x="1394" y="1123"/>
                    <a:pt x="1394" y="1096"/>
                    <a:pt x="1367" y="1096"/>
                  </a:cubicBezTo>
                  <a:cubicBezTo>
                    <a:pt x="1340" y="1069"/>
                    <a:pt x="1340" y="1043"/>
                    <a:pt x="1367" y="1043"/>
                  </a:cubicBezTo>
                  <a:cubicBezTo>
                    <a:pt x="1382" y="1011"/>
                    <a:pt x="1398" y="998"/>
                    <a:pt x="1414" y="998"/>
                  </a:cubicBezTo>
                  <a:close/>
                  <a:moveTo>
                    <a:pt x="1609" y="1043"/>
                  </a:moveTo>
                  <a:cubicBezTo>
                    <a:pt x="1689" y="1069"/>
                    <a:pt x="1689" y="1123"/>
                    <a:pt x="1662" y="1177"/>
                  </a:cubicBezTo>
                  <a:cubicBezTo>
                    <a:pt x="1648" y="1184"/>
                    <a:pt x="1632" y="1188"/>
                    <a:pt x="1616" y="1188"/>
                  </a:cubicBezTo>
                  <a:cubicBezTo>
                    <a:pt x="1571" y="1188"/>
                    <a:pt x="1528" y="1163"/>
                    <a:pt x="1528" y="1123"/>
                  </a:cubicBezTo>
                  <a:cubicBezTo>
                    <a:pt x="1528" y="1069"/>
                    <a:pt x="1582" y="1043"/>
                    <a:pt x="1609" y="1043"/>
                  </a:cubicBezTo>
                  <a:close/>
                  <a:moveTo>
                    <a:pt x="1179" y="1069"/>
                  </a:moveTo>
                  <a:cubicBezTo>
                    <a:pt x="1259" y="1069"/>
                    <a:pt x="1313" y="1150"/>
                    <a:pt x="1259" y="1177"/>
                  </a:cubicBezTo>
                  <a:cubicBezTo>
                    <a:pt x="1231" y="1196"/>
                    <a:pt x="1205" y="1205"/>
                    <a:pt x="1185" y="1205"/>
                  </a:cubicBezTo>
                  <a:cubicBezTo>
                    <a:pt x="1147" y="1205"/>
                    <a:pt x="1125" y="1175"/>
                    <a:pt x="1125" y="1123"/>
                  </a:cubicBezTo>
                  <a:cubicBezTo>
                    <a:pt x="1125" y="1096"/>
                    <a:pt x="1152" y="1069"/>
                    <a:pt x="1179" y="1069"/>
                  </a:cubicBezTo>
                  <a:close/>
                  <a:moveTo>
                    <a:pt x="1046" y="1197"/>
                  </a:moveTo>
                  <a:cubicBezTo>
                    <a:pt x="1088" y="1197"/>
                    <a:pt x="1120" y="1241"/>
                    <a:pt x="1098" y="1285"/>
                  </a:cubicBezTo>
                  <a:cubicBezTo>
                    <a:pt x="1071" y="1311"/>
                    <a:pt x="1071" y="1311"/>
                    <a:pt x="1044" y="1311"/>
                  </a:cubicBezTo>
                  <a:cubicBezTo>
                    <a:pt x="990" y="1311"/>
                    <a:pt x="963" y="1258"/>
                    <a:pt x="1017" y="1204"/>
                  </a:cubicBezTo>
                  <a:cubicBezTo>
                    <a:pt x="1027" y="1199"/>
                    <a:pt x="1037" y="1197"/>
                    <a:pt x="1046" y="1197"/>
                  </a:cubicBezTo>
                  <a:close/>
                  <a:moveTo>
                    <a:pt x="1689" y="1177"/>
                  </a:moveTo>
                  <a:cubicBezTo>
                    <a:pt x="1743" y="1177"/>
                    <a:pt x="1770" y="1177"/>
                    <a:pt x="1797" y="1204"/>
                  </a:cubicBezTo>
                  <a:cubicBezTo>
                    <a:pt x="1824" y="1231"/>
                    <a:pt x="1824" y="1258"/>
                    <a:pt x="1797" y="1285"/>
                  </a:cubicBezTo>
                  <a:cubicBezTo>
                    <a:pt x="1770" y="1311"/>
                    <a:pt x="1743" y="1311"/>
                    <a:pt x="1689" y="1311"/>
                  </a:cubicBezTo>
                  <a:cubicBezTo>
                    <a:pt x="1689" y="1285"/>
                    <a:pt x="1689" y="1285"/>
                    <a:pt x="1689" y="1231"/>
                  </a:cubicBezTo>
                  <a:cubicBezTo>
                    <a:pt x="1689" y="1204"/>
                    <a:pt x="1689" y="1204"/>
                    <a:pt x="1689" y="1177"/>
                  </a:cubicBezTo>
                  <a:close/>
                  <a:moveTo>
                    <a:pt x="992" y="1355"/>
                  </a:moveTo>
                  <a:cubicBezTo>
                    <a:pt x="1001" y="1355"/>
                    <a:pt x="1010" y="1358"/>
                    <a:pt x="1017" y="1365"/>
                  </a:cubicBezTo>
                  <a:cubicBezTo>
                    <a:pt x="1044" y="1392"/>
                    <a:pt x="1044" y="1392"/>
                    <a:pt x="1044" y="1419"/>
                  </a:cubicBezTo>
                  <a:cubicBezTo>
                    <a:pt x="1031" y="1432"/>
                    <a:pt x="1010" y="1439"/>
                    <a:pt x="994" y="1439"/>
                  </a:cubicBezTo>
                  <a:cubicBezTo>
                    <a:pt x="977" y="1439"/>
                    <a:pt x="963" y="1432"/>
                    <a:pt x="963" y="1419"/>
                  </a:cubicBezTo>
                  <a:cubicBezTo>
                    <a:pt x="944" y="1380"/>
                    <a:pt x="967" y="1355"/>
                    <a:pt x="992" y="1355"/>
                  </a:cubicBezTo>
                  <a:close/>
                  <a:moveTo>
                    <a:pt x="1902" y="1331"/>
                  </a:moveTo>
                  <a:cubicBezTo>
                    <a:pt x="1912" y="1331"/>
                    <a:pt x="1921" y="1333"/>
                    <a:pt x="1931" y="1338"/>
                  </a:cubicBezTo>
                  <a:cubicBezTo>
                    <a:pt x="1985" y="1365"/>
                    <a:pt x="2012" y="1419"/>
                    <a:pt x="1958" y="1446"/>
                  </a:cubicBezTo>
                  <a:cubicBezTo>
                    <a:pt x="1948" y="1466"/>
                    <a:pt x="1930" y="1475"/>
                    <a:pt x="1911" y="1475"/>
                  </a:cubicBezTo>
                  <a:cubicBezTo>
                    <a:pt x="1881" y="1475"/>
                    <a:pt x="1851" y="1452"/>
                    <a:pt x="1851" y="1419"/>
                  </a:cubicBezTo>
                  <a:cubicBezTo>
                    <a:pt x="1829" y="1375"/>
                    <a:pt x="1861" y="1331"/>
                    <a:pt x="1902" y="1331"/>
                  </a:cubicBezTo>
                  <a:close/>
                  <a:moveTo>
                    <a:pt x="2050" y="1499"/>
                  </a:moveTo>
                  <a:cubicBezTo>
                    <a:pt x="2067" y="1499"/>
                    <a:pt x="2083" y="1508"/>
                    <a:pt x="2093" y="1527"/>
                  </a:cubicBezTo>
                  <a:cubicBezTo>
                    <a:pt x="2120" y="1553"/>
                    <a:pt x="2120" y="1580"/>
                    <a:pt x="2120" y="1607"/>
                  </a:cubicBezTo>
                  <a:cubicBezTo>
                    <a:pt x="2106" y="1621"/>
                    <a:pt x="2079" y="1627"/>
                    <a:pt x="2052" y="1627"/>
                  </a:cubicBezTo>
                  <a:cubicBezTo>
                    <a:pt x="2025" y="1627"/>
                    <a:pt x="1999" y="1621"/>
                    <a:pt x="1985" y="1607"/>
                  </a:cubicBezTo>
                  <a:cubicBezTo>
                    <a:pt x="1985" y="1607"/>
                    <a:pt x="1985" y="1580"/>
                    <a:pt x="1985" y="1580"/>
                  </a:cubicBezTo>
                  <a:cubicBezTo>
                    <a:pt x="1985" y="1528"/>
                    <a:pt x="2019" y="1499"/>
                    <a:pt x="2050" y="1499"/>
                  </a:cubicBezTo>
                  <a:close/>
                  <a:moveTo>
                    <a:pt x="907" y="1531"/>
                  </a:moveTo>
                  <a:cubicBezTo>
                    <a:pt x="948" y="1531"/>
                    <a:pt x="982" y="1569"/>
                    <a:pt x="963" y="1607"/>
                  </a:cubicBezTo>
                  <a:cubicBezTo>
                    <a:pt x="937" y="1607"/>
                    <a:pt x="937" y="1634"/>
                    <a:pt x="937" y="1634"/>
                  </a:cubicBezTo>
                  <a:cubicBezTo>
                    <a:pt x="929" y="1638"/>
                    <a:pt x="922" y="1640"/>
                    <a:pt x="914" y="1640"/>
                  </a:cubicBezTo>
                  <a:cubicBezTo>
                    <a:pt x="869" y="1640"/>
                    <a:pt x="833" y="1577"/>
                    <a:pt x="856" y="1553"/>
                  </a:cubicBezTo>
                  <a:cubicBezTo>
                    <a:pt x="872" y="1538"/>
                    <a:pt x="890" y="1531"/>
                    <a:pt x="907" y="1531"/>
                  </a:cubicBezTo>
                  <a:close/>
                  <a:moveTo>
                    <a:pt x="960" y="1721"/>
                  </a:moveTo>
                  <a:cubicBezTo>
                    <a:pt x="977" y="1721"/>
                    <a:pt x="990" y="1728"/>
                    <a:pt x="990" y="1742"/>
                  </a:cubicBezTo>
                  <a:cubicBezTo>
                    <a:pt x="1017" y="1769"/>
                    <a:pt x="1017" y="1769"/>
                    <a:pt x="990" y="1795"/>
                  </a:cubicBezTo>
                  <a:cubicBezTo>
                    <a:pt x="963" y="1822"/>
                    <a:pt x="963" y="1822"/>
                    <a:pt x="910" y="1822"/>
                  </a:cubicBezTo>
                  <a:cubicBezTo>
                    <a:pt x="883" y="1795"/>
                    <a:pt x="883" y="1742"/>
                    <a:pt x="910" y="1742"/>
                  </a:cubicBezTo>
                  <a:cubicBezTo>
                    <a:pt x="923" y="1728"/>
                    <a:pt x="943" y="1721"/>
                    <a:pt x="960" y="1721"/>
                  </a:cubicBezTo>
                  <a:close/>
                  <a:moveTo>
                    <a:pt x="2173" y="1688"/>
                  </a:moveTo>
                  <a:cubicBezTo>
                    <a:pt x="2200" y="1688"/>
                    <a:pt x="2227" y="1715"/>
                    <a:pt x="2227" y="1769"/>
                  </a:cubicBezTo>
                  <a:cubicBezTo>
                    <a:pt x="2254" y="1795"/>
                    <a:pt x="2254" y="1822"/>
                    <a:pt x="2200" y="1822"/>
                  </a:cubicBezTo>
                  <a:cubicBezTo>
                    <a:pt x="2173" y="1795"/>
                    <a:pt x="2120" y="1795"/>
                    <a:pt x="2120" y="1769"/>
                  </a:cubicBezTo>
                  <a:cubicBezTo>
                    <a:pt x="2093" y="1715"/>
                    <a:pt x="2120" y="1688"/>
                    <a:pt x="2173" y="1688"/>
                  </a:cubicBezTo>
                  <a:close/>
                  <a:moveTo>
                    <a:pt x="2325" y="1883"/>
                  </a:moveTo>
                  <a:cubicBezTo>
                    <a:pt x="2341" y="1883"/>
                    <a:pt x="2361" y="1890"/>
                    <a:pt x="2388" y="1903"/>
                  </a:cubicBezTo>
                  <a:cubicBezTo>
                    <a:pt x="2415" y="1930"/>
                    <a:pt x="2415" y="2010"/>
                    <a:pt x="2388" y="2010"/>
                  </a:cubicBezTo>
                  <a:cubicBezTo>
                    <a:pt x="2373" y="2021"/>
                    <a:pt x="2358" y="2025"/>
                    <a:pt x="2343" y="2025"/>
                  </a:cubicBezTo>
                  <a:cubicBezTo>
                    <a:pt x="2282" y="2025"/>
                    <a:pt x="2237" y="1946"/>
                    <a:pt x="2281" y="1903"/>
                  </a:cubicBezTo>
                  <a:cubicBezTo>
                    <a:pt x="2294" y="1890"/>
                    <a:pt x="2308" y="1883"/>
                    <a:pt x="2325" y="1883"/>
                  </a:cubicBezTo>
                  <a:close/>
                  <a:moveTo>
                    <a:pt x="990" y="1903"/>
                  </a:moveTo>
                  <a:cubicBezTo>
                    <a:pt x="1044" y="1903"/>
                    <a:pt x="1098" y="1957"/>
                    <a:pt x="1044" y="2010"/>
                  </a:cubicBezTo>
                  <a:cubicBezTo>
                    <a:pt x="1034" y="2031"/>
                    <a:pt x="1016" y="2040"/>
                    <a:pt x="997" y="2040"/>
                  </a:cubicBezTo>
                  <a:cubicBezTo>
                    <a:pt x="967" y="2040"/>
                    <a:pt x="937" y="2017"/>
                    <a:pt x="937" y="1984"/>
                  </a:cubicBezTo>
                  <a:cubicBezTo>
                    <a:pt x="937" y="1930"/>
                    <a:pt x="963" y="1903"/>
                    <a:pt x="990" y="1903"/>
                  </a:cubicBezTo>
                  <a:close/>
                  <a:moveTo>
                    <a:pt x="2415" y="2037"/>
                  </a:moveTo>
                  <a:cubicBezTo>
                    <a:pt x="2496" y="2037"/>
                    <a:pt x="2523" y="2118"/>
                    <a:pt x="2469" y="2145"/>
                  </a:cubicBezTo>
                  <a:cubicBezTo>
                    <a:pt x="2456" y="2158"/>
                    <a:pt x="2442" y="2165"/>
                    <a:pt x="2429" y="2165"/>
                  </a:cubicBezTo>
                  <a:cubicBezTo>
                    <a:pt x="2415" y="2165"/>
                    <a:pt x="2402" y="2158"/>
                    <a:pt x="2388" y="2145"/>
                  </a:cubicBezTo>
                  <a:cubicBezTo>
                    <a:pt x="2335" y="2091"/>
                    <a:pt x="2361" y="2037"/>
                    <a:pt x="2415" y="2037"/>
                  </a:cubicBezTo>
                  <a:close/>
                  <a:moveTo>
                    <a:pt x="1071" y="2145"/>
                  </a:moveTo>
                  <a:cubicBezTo>
                    <a:pt x="1152" y="2145"/>
                    <a:pt x="1152" y="2199"/>
                    <a:pt x="1125" y="2252"/>
                  </a:cubicBezTo>
                  <a:cubicBezTo>
                    <a:pt x="1098" y="2252"/>
                    <a:pt x="1071" y="2279"/>
                    <a:pt x="1071" y="2279"/>
                  </a:cubicBezTo>
                  <a:cubicBezTo>
                    <a:pt x="1071" y="2279"/>
                    <a:pt x="1044" y="2252"/>
                    <a:pt x="1044" y="2252"/>
                  </a:cubicBezTo>
                  <a:cubicBezTo>
                    <a:pt x="990" y="2199"/>
                    <a:pt x="1017" y="2145"/>
                    <a:pt x="1071" y="2145"/>
                  </a:cubicBezTo>
                  <a:close/>
                  <a:moveTo>
                    <a:pt x="2577" y="2232"/>
                  </a:moveTo>
                  <a:cubicBezTo>
                    <a:pt x="2597" y="2232"/>
                    <a:pt x="2617" y="2239"/>
                    <a:pt x="2630" y="2252"/>
                  </a:cubicBezTo>
                  <a:cubicBezTo>
                    <a:pt x="2657" y="2279"/>
                    <a:pt x="2657" y="2306"/>
                    <a:pt x="2630" y="2360"/>
                  </a:cubicBezTo>
                  <a:lnTo>
                    <a:pt x="2577" y="2360"/>
                  </a:lnTo>
                  <a:cubicBezTo>
                    <a:pt x="2523" y="2360"/>
                    <a:pt x="2496" y="2306"/>
                    <a:pt x="2523" y="2252"/>
                  </a:cubicBezTo>
                  <a:cubicBezTo>
                    <a:pt x="2536" y="2239"/>
                    <a:pt x="2556" y="2232"/>
                    <a:pt x="2577" y="2232"/>
                  </a:cubicBezTo>
                  <a:close/>
                  <a:moveTo>
                    <a:pt x="1205" y="2387"/>
                  </a:moveTo>
                  <a:cubicBezTo>
                    <a:pt x="1259" y="2387"/>
                    <a:pt x="1286" y="2414"/>
                    <a:pt x="1286" y="2441"/>
                  </a:cubicBezTo>
                  <a:cubicBezTo>
                    <a:pt x="1286" y="2468"/>
                    <a:pt x="1286" y="2494"/>
                    <a:pt x="1259" y="2494"/>
                  </a:cubicBezTo>
                  <a:cubicBezTo>
                    <a:pt x="1249" y="2515"/>
                    <a:pt x="1231" y="2524"/>
                    <a:pt x="1212" y="2524"/>
                  </a:cubicBezTo>
                  <a:cubicBezTo>
                    <a:pt x="1182" y="2524"/>
                    <a:pt x="1152" y="2501"/>
                    <a:pt x="1152" y="2468"/>
                  </a:cubicBezTo>
                  <a:cubicBezTo>
                    <a:pt x="1152" y="2414"/>
                    <a:pt x="1179" y="2387"/>
                    <a:pt x="1205" y="2387"/>
                  </a:cubicBezTo>
                  <a:close/>
                  <a:moveTo>
                    <a:pt x="2711" y="2441"/>
                  </a:moveTo>
                  <a:cubicBezTo>
                    <a:pt x="2765" y="2441"/>
                    <a:pt x="2765" y="2494"/>
                    <a:pt x="2738" y="2548"/>
                  </a:cubicBezTo>
                  <a:lnTo>
                    <a:pt x="2657" y="2548"/>
                  </a:lnTo>
                  <a:cubicBezTo>
                    <a:pt x="2657" y="2521"/>
                    <a:pt x="2630" y="2494"/>
                    <a:pt x="2657" y="2468"/>
                  </a:cubicBezTo>
                  <a:cubicBezTo>
                    <a:pt x="2657" y="2441"/>
                    <a:pt x="2684" y="2441"/>
                    <a:pt x="2711" y="2441"/>
                  </a:cubicBezTo>
                  <a:close/>
                  <a:moveTo>
                    <a:pt x="2792" y="2575"/>
                  </a:moveTo>
                  <a:cubicBezTo>
                    <a:pt x="2845" y="2575"/>
                    <a:pt x="2872" y="2656"/>
                    <a:pt x="2845" y="2710"/>
                  </a:cubicBezTo>
                  <a:cubicBezTo>
                    <a:pt x="2831" y="2717"/>
                    <a:pt x="2815" y="2720"/>
                    <a:pt x="2798" y="2720"/>
                  </a:cubicBezTo>
                  <a:cubicBezTo>
                    <a:pt x="2754" y="2720"/>
                    <a:pt x="2711" y="2695"/>
                    <a:pt x="2711" y="2656"/>
                  </a:cubicBezTo>
                  <a:cubicBezTo>
                    <a:pt x="2711" y="2602"/>
                    <a:pt x="2765" y="2575"/>
                    <a:pt x="2792" y="2575"/>
                  </a:cubicBezTo>
                  <a:close/>
                  <a:moveTo>
                    <a:pt x="1313" y="2575"/>
                  </a:moveTo>
                  <a:cubicBezTo>
                    <a:pt x="1394" y="2575"/>
                    <a:pt x="1420" y="2683"/>
                    <a:pt x="1340" y="2736"/>
                  </a:cubicBezTo>
                  <a:lnTo>
                    <a:pt x="1313" y="2736"/>
                  </a:lnTo>
                  <a:cubicBezTo>
                    <a:pt x="1286" y="2736"/>
                    <a:pt x="1232" y="2683"/>
                    <a:pt x="1232" y="2656"/>
                  </a:cubicBezTo>
                  <a:cubicBezTo>
                    <a:pt x="1232" y="2629"/>
                    <a:pt x="1286" y="2575"/>
                    <a:pt x="1313" y="2575"/>
                  </a:cubicBezTo>
                  <a:close/>
                  <a:moveTo>
                    <a:pt x="2955" y="2746"/>
                  </a:moveTo>
                  <a:cubicBezTo>
                    <a:pt x="2975" y="2746"/>
                    <a:pt x="2996" y="2752"/>
                    <a:pt x="3007" y="2763"/>
                  </a:cubicBezTo>
                  <a:cubicBezTo>
                    <a:pt x="3034" y="2790"/>
                    <a:pt x="3034" y="2817"/>
                    <a:pt x="3007" y="2844"/>
                  </a:cubicBezTo>
                  <a:cubicBezTo>
                    <a:pt x="3000" y="2851"/>
                    <a:pt x="2988" y="2855"/>
                    <a:pt x="2976" y="2855"/>
                  </a:cubicBezTo>
                  <a:cubicBezTo>
                    <a:pt x="2942" y="2855"/>
                    <a:pt x="2899" y="2830"/>
                    <a:pt x="2899" y="2790"/>
                  </a:cubicBezTo>
                  <a:cubicBezTo>
                    <a:pt x="2899" y="2759"/>
                    <a:pt x="2927" y="2746"/>
                    <a:pt x="2955" y="2746"/>
                  </a:cubicBezTo>
                  <a:close/>
                  <a:moveTo>
                    <a:pt x="1394" y="2763"/>
                  </a:moveTo>
                  <a:cubicBezTo>
                    <a:pt x="1420" y="2763"/>
                    <a:pt x="1474" y="2817"/>
                    <a:pt x="1474" y="2844"/>
                  </a:cubicBezTo>
                  <a:cubicBezTo>
                    <a:pt x="1474" y="2844"/>
                    <a:pt x="1447" y="2871"/>
                    <a:pt x="1447" y="2871"/>
                  </a:cubicBezTo>
                  <a:cubicBezTo>
                    <a:pt x="1428" y="2881"/>
                    <a:pt x="1408" y="2887"/>
                    <a:pt x="1391" y="2887"/>
                  </a:cubicBezTo>
                  <a:cubicBezTo>
                    <a:pt x="1361" y="2887"/>
                    <a:pt x="1340" y="2868"/>
                    <a:pt x="1340" y="2817"/>
                  </a:cubicBezTo>
                  <a:cubicBezTo>
                    <a:pt x="1340" y="2790"/>
                    <a:pt x="1367" y="2763"/>
                    <a:pt x="1394" y="2763"/>
                  </a:cubicBezTo>
                  <a:close/>
                  <a:moveTo>
                    <a:pt x="3532" y="2467"/>
                  </a:moveTo>
                  <a:cubicBezTo>
                    <a:pt x="3514" y="2484"/>
                    <a:pt x="3493" y="2507"/>
                    <a:pt x="3464" y="2521"/>
                  </a:cubicBezTo>
                  <a:cubicBezTo>
                    <a:pt x="3410" y="2575"/>
                    <a:pt x="3383" y="2629"/>
                    <a:pt x="3329" y="2710"/>
                  </a:cubicBezTo>
                  <a:cubicBezTo>
                    <a:pt x="3302" y="2790"/>
                    <a:pt x="3276" y="2844"/>
                    <a:pt x="3276" y="2871"/>
                  </a:cubicBezTo>
                  <a:lnTo>
                    <a:pt x="3249" y="2898"/>
                  </a:lnTo>
                  <a:lnTo>
                    <a:pt x="3222" y="2871"/>
                  </a:lnTo>
                  <a:cubicBezTo>
                    <a:pt x="3222" y="2844"/>
                    <a:pt x="3195" y="2844"/>
                    <a:pt x="3195" y="2817"/>
                  </a:cubicBezTo>
                  <a:cubicBezTo>
                    <a:pt x="3195" y="2768"/>
                    <a:pt x="3395" y="2564"/>
                    <a:pt x="3532" y="2467"/>
                  </a:cubicBezTo>
                  <a:close/>
                  <a:moveTo>
                    <a:pt x="1528" y="2978"/>
                  </a:moveTo>
                  <a:cubicBezTo>
                    <a:pt x="1582" y="2978"/>
                    <a:pt x="1609" y="3059"/>
                    <a:pt x="1582" y="3086"/>
                  </a:cubicBezTo>
                  <a:cubicBezTo>
                    <a:pt x="1568" y="3099"/>
                    <a:pt x="1548" y="3106"/>
                    <a:pt x="1528" y="3106"/>
                  </a:cubicBezTo>
                  <a:cubicBezTo>
                    <a:pt x="1508" y="3106"/>
                    <a:pt x="1488" y="3099"/>
                    <a:pt x="1474" y="3086"/>
                  </a:cubicBezTo>
                  <a:cubicBezTo>
                    <a:pt x="1474" y="3059"/>
                    <a:pt x="1474" y="3059"/>
                    <a:pt x="1474" y="3032"/>
                  </a:cubicBezTo>
                  <a:cubicBezTo>
                    <a:pt x="1474" y="3005"/>
                    <a:pt x="1501" y="2978"/>
                    <a:pt x="1528" y="2978"/>
                  </a:cubicBezTo>
                  <a:close/>
                  <a:moveTo>
                    <a:pt x="3105" y="2974"/>
                  </a:moveTo>
                  <a:cubicBezTo>
                    <a:pt x="3128" y="2974"/>
                    <a:pt x="3153" y="2990"/>
                    <a:pt x="3168" y="3005"/>
                  </a:cubicBezTo>
                  <a:cubicBezTo>
                    <a:pt x="3195" y="3059"/>
                    <a:pt x="3195" y="3086"/>
                    <a:pt x="3168" y="3113"/>
                  </a:cubicBezTo>
                  <a:cubicBezTo>
                    <a:pt x="3153" y="3117"/>
                    <a:pt x="3139" y="3118"/>
                    <a:pt x="3126" y="3118"/>
                  </a:cubicBezTo>
                  <a:cubicBezTo>
                    <a:pt x="3041" y="3118"/>
                    <a:pt x="2991" y="3052"/>
                    <a:pt x="3061" y="3005"/>
                  </a:cubicBezTo>
                  <a:cubicBezTo>
                    <a:pt x="3072" y="2983"/>
                    <a:pt x="3088" y="2974"/>
                    <a:pt x="3105" y="2974"/>
                  </a:cubicBezTo>
                  <a:close/>
                  <a:moveTo>
                    <a:pt x="3279" y="3146"/>
                  </a:moveTo>
                  <a:cubicBezTo>
                    <a:pt x="3296" y="3146"/>
                    <a:pt x="3316" y="3153"/>
                    <a:pt x="3329" y="3167"/>
                  </a:cubicBezTo>
                  <a:cubicBezTo>
                    <a:pt x="3356" y="3193"/>
                    <a:pt x="3356" y="3247"/>
                    <a:pt x="3329" y="3274"/>
                  </a:cubicBezTo>
                  <a:lnTo>
                    <a:pt x="3302" y="3274"/>
                  </a:lnTo>
                  <a:cubicBezTo>
                    <a:pt x="3222" y="3274"/>
                    <a:pt x="3195" y="3220"/>
                    <a:pt x="3249" y="3167"/>
                  </a:cubicBezTo>
                  <a:cubicBezTo>
                    <a:pt x="3249" y="3153"/>
                    <a:pt x="3262" y="3146"/>
                    <a:pt x="3279" y="3146"/>
                  </a:cubicBezTo>
                  <a:close/>
                  <a:moveTo>
                    <a:pt x="1641" y="3136"/>
                  </a:moveTo>
                  <a:cubicBezTo>
                    <a:pt x="1648" y="3136"/>
                    <a:pt x="1655" y="3137"/>
                    <a:pt x="1662" y="3140"/>
                  </a:cubicBezTo>
                  <a:cubicBezTo>
                    <a:pt x="1716" y="3167"/>
                    <a:pt x="1743" y="3220"/>
                    <a:pt x="1716" y="3274"/>
                  </a:cubicBezTo>
                  <a:cubicBezTo>
                    <a:pt x="1703" y="3288"/>
                    <a:pt x="1689" y="3294"/>
                    <a:pt x="1673" y="3294"/>
                  </a:cubicBezTo>
                  <a:cubicBezTo>
                    <a:pt x="1656" y="3294"/>
                    <a:pt x="1636" y="3288"/>
                    <a:pt x="1609" y="3274"/>
                  </a:cubicBezTo>
                  <a:cubicBezTo>
                    <a:pt x="1535" y="3250"/>
                    <a:pt x="1573" y="3136"/>
                    <a:pt x="1641" y="3136"/>
                  </a:cubicBezTo>
                  <a:close/>
                  <a:moveTo>
                    <a:pt x="3356" y="3328"/>
                  </a:moveTo>
                  <a:cubicBezTo>
                    <a:pt x="3383" y="3328"/>
                    <a:pt x="3410" y="3328"/>
                    <a:pt x="3437" y="3355"/>
                  </a:cubicBezTo>
                  <a:cubicBezTo>
                    <a:pt x="3437" y="3382"/>
                    <a:pt x="3437" y="3382"/>
                    <a:pt x="3437" y="3409"/>
                  </a:cubicBezTo>
                  <a:cubicBezTo>
                    <a:pt x="3410" y="3435"/>
                    <a:pt x="3410" y="3435"/>
                    <a:pt x="3383" y="3435"/>
                  </a:cubicBezTo>
                  <a:cubicBezTo>
                    <a:pt x="3329" y="3435"/>
                    <a:pt x="3302" y="3355"/>
                    <a:pt x="3356" y="3328"/>
                  </a:cubicBezTo>
                  <a:close/>
                  <a:moveTo>
                    <a:pt x="1754" y="3313"/>
                  </a:moveTo>
                  <a:cubicBezTo>
                    <a:pt x="1767" y="3313"/>
                    <a:pt x="1781" y="3318"/>
                    <a:pt x="1797" y="3328"/>
                  </a:cubicBezTo>
                  <a:cubicBezTo>
                    <a:pt x="1824" y="3355"/>
                    <a:pt x="1824" y="3409"/>
                    <a:pt x="1797" y="3435"/>
                  </a:cubicBezTo>
                  <a:cubicBezTo>
                    <a:pt x="1783" y="3449"/>
                    <a:pt x="1770" y="3456"/>
                    <a:pt x="1757" y="3456"/>
                  </a:cubicBezTo>
                  <a:cubicBezTo>
                    <a:pt x="1743" y="3456"/>
                    <a:pt x="1730" y="3449"/>
                    <a:pt x="1716" y="3435"/>
                  </a:cubicBezTo>
                  <a:cubicBezTo>
                    <a:pt x="1673" y="3392"/>
                    <a:pt x="1700" y="3313"/>
                    <a:pt x="1754" y="3313"/>
                  </a:cubicBezTo>
                  <a:close/>
                  <a:moveTo>
                    <a:pt x="3518" y="3462"/>
                  </a:moveTo>
                  <a:cubicBezTo>
                    <a:pt x="3544" y="3462"/>
                    <a:pt x="3598" y="3516"/>
                    <a:pt x="3598" y="3543"/>
                  </a:cubicBezTo>
                  <a:cubicBezTo>
                    <a:pt x="3598" y="3570"/>
                    <a:pt x="3571" y="3570"/>
                    <a:pt x="3571" y="3597"/>
                  </a:cubicBezTo>
                  <a:cubicBezTo>
                    <a:pt x="3564" y="3604"/>
                    <a:pt x="3553" y="3607"/>
                    <a:pt x="3541" y="3607"/>
                  </a:cubicBezTo>
                  <a:cubicBezTo>
                    <a:pt x="3507" y="3607"/>
                    <a:pt x="3464" y="3582"/>
                    <a:pt x="3464" y="3543"/>
                  </a:cubicBezTo>
                  <a:cubicBezTo>
                    <a:pt x="3464" y="3489"/>
                    <a:pt x="3491" y="3462"/>
                    <a:pt x="3518" y="3462"/>
                  </a:cubicBezTo>
                  <a:close/>
                  <a:moveTo>
                    <a:pt x="1879" y="3494"/>
                  </a:moveTo>
                  <a:cubicBezTo>
                    <a:pt x="1904" y="3494"/>
                    <a:pt x="1931" y="3532"/>
                    <a:pt x="1931" y="3570"/>
                  </a:cubicBezTo>
                  <a:cubicBezTo>
                    <a:pt x="1931" y="3597"/>
                    <a:pt x="1918" y="3610"/>
                    <a:pt x="1901" y="3610"/>
                  </a:cubicBezTo>
                  <a:cubicBezTo>
                    <a:pt x="1884" y="3610"/>
                    <a:pt x="1864" y="3597"/>
                    <a:pt x="1851" y="3570"/>
                  </a:cubicBezTo>
                  <a:cubicBezTo>
                    <a:pt x="1824" y="3543"/>
                    <a:pt x="1824" y="3543"/>
                    <a:pt x="1851" y="3516"/>
                  </a:cubicBezTo>
                  <a:cubicBezTo>
                    <a:pt x="1859" y="3500"/>
                    <a:pt x="1869" y="3494"/>
                    <a:pt x="1879" y="3494"/>
                  </a:cubicBezTo>
                  <a:close/>
                  <a:moveTo>
                    <a:pt x="4163" y="2978"/>
                  </a:moveTo>
                  <a:lnTo>
                    <a:pt x="4163" y="3032"/>
                  </a:lnTo>
                  <a:cubicBezTo>
                    <a:pt x="4163" y="3086"/>
                    <a:pt x="4109" y="3274"/>
                    <a:pt x="4055" y="3355"/>
                  </a:cubicBezTo>
                  <a:cubicBezTo>
                    <a:pt x="4055" y="3409"/>
                    <a:pt x="4002" y="3462"/>
                    <a:pt x="3975" y="3516"/>
                  </a:cubicBezTo>
                  <a:cubicBezTo>
                    <a:pt x="3948" y="3570"/>
                    <a:pt x="3921" y="3624"/>
                    <a:pt x="3894" y="3651"/>
                  </a:cubicBezTo>
                  <a:cubicBezTo>
                    <a:pt x="3894" y="3677"/>
                    <a:pt x="3867" y="3704"/>
                    <a:pt x="3867" y="3704"/>
                  </a:cubicBezTo>
                  <a:cubicBezTo>
                    <a:pt x="3867" y="3704"/>
                    <a:pt x="3733" y="3516"/>
                    <a:pt x="3706" y="3489"/>
                  </a:cubicBezTo>
                  <a:cubicBezTo>
                    <a:pt x="3706" y="3462"/>
                    <a:pt x="3706" y="3462"/>
                    <a:pt x="3733" y="3435"/>
                  </a:cubicBezTo>
                  <a:cubicBezTo>
                    <a:pt x="3733" y="3409"/>
                    <a:pt x="3813" y="3328"/>
                    <a:pt x="3894" y="3247"/>
                  </a:cubicBezTo>
                  <a:cubicBezTo>
                    <a:pt x="4055" y="3140"/>
                    <a:pt x="4082" y="3086"/>
                    <a:pt x="4136" y="3005"/>
                  </a:cubicBezTo>
                  <a:lnTo>
                    <a:pt x="4163" y="2978"/>
                  </a:lnTo>
                  <a:close/>
                  <a:moveTo>
                    <a:pt x="3614" y="3618"/>
                  </a:moveTo>
                  <a:cubicBezTo>
                    <a:pt x="3618" y="3618"/>
                    <a:pt x="3621" y="3620"/>
                    <a:pt x="3625" y="3624"/>
                  </a:cubicBezTo>
                  <a:cubicBezTo>
                    <a:pt x="3679" y="3624"/>
                    <a:pt x="3706" y="3651"/>
                    <a:pt x="3679" y="3704"/>
                  </a:cubicBezTo>
                  <a:cubicBezTo>
                    <a:pt x="3679" y="3718"/>
                    <a:pt x="3665" y="3724"/>
                    <a:pt x="3649" y="3724"/>
                  </a:cubicBezTo>
                  <a:cubicBezTo>
                    <a:pt x="3632" y="3724"/>
                    <a:pt x="3612" y="3718"/>
                    <a:pt x="3598" y="3704"/>
                  </a:cubicBezTo>
                  <a:cubicBezTo>
                    <a:pt x="3575" y="3681"/>
                    <a:pt x="3592" y="3618"/>
                    <a:pt x="3614" y="3618"/>
                  </a:cubicBezTo>
                  <a:close/>
                  <a:moveTo>
                    <a:pt x="1999" y="3657"/>
                  </a:moveTo>
                  <a:cubicBezTo>
                    <a:pt x="2012" y="3657"/>
                    <a:pt x="2025" y="3664"/>
                    <a:pt x="2039" y="3677"/>
                  </a:cubicBezTo>
                  <a:cubicBezTo>
                    <a:pt x="2066" y="3731"/>
                    <a:pt x="2066" y="3758"/>
                    <a:pt x="2039" y="3785"/>
                  </a:cubicBezTo>
                  <a:cubicBezTo>
                    <a:pt x="2025" y="3798"/>
                    <a:pt x="2012" y="3805"/>
                    <a:pt x="1999" y="3805"/>
                  </a:cubicBezTo>
                  <a:cubicBezTo>
                    <a:pt x="1985" y="3805"/>
                    <a:pt x="1972" y="3798"/>
                    <a:pt x="1958" y="3785"/>
                  </a:cubicBezTo>
                  <a:cubicBezTo>
                    <a:pt x="1931" y="3758"/>
                    <a:pt x="1931" y="3704"/>
                    <a:pt x="1958" y="3677"/>
                  </a:cubicBezTo>
                  <a:cubicBezTo>
                    <a:pt x="1972" y="3664"/>
                    <a:pt x="1985" y="3657"/>
                    <a:pt x="1999" y="3657"/>
                  </a:cubicBezTo>
                  <a:close/>
                  <a:moveTo>
                    <a:pt x="4136" y="3355"/>
                  </a:moveTo>
                  <a:cubicBezTo>
                    <a:pt x="4136" y="3355"/>
                    <a:pt x="4109" y="3543"/>
                    <a:pt x="4082" y="3597"/>
                  </a:cubicBezTo>
                  <a:cubicBezTo>
                    <a:pt x="4082" y="3651"/>
                    <a:pt x="4055" y="3704"/>
                    <a:pt x="4028" y="3758"/>
                  </a:cubicBezTo>
                  <a:cubicBezTo>
                    <a:pt x="4002" y="3812"/>
                    <a:pt x="4002" y="3839"/>
                    <a:pt x="3975" y="3839"/>
                  </a:cubicBezTo>
                  <a:cubicBezTo>
                    <a:pt x="3975" y="3839"/>
                    <a:pt x="3975" y="3839"/>
                    <a:pt x="3948" y="3812"/>
                  </a:cubicBezTo>
                  <a:cubicBezTo>
                    <a:pt x="3921" y="3785"/>
                    <a:pt x="3921" y="3758"/>
                    <a:pt x="3948" y="3731"/>
                  </a:cubicBezTo>
                  <a:cubicBezTo>
                    <a:pt x="3948" y="3704"/>
                    <a:pt x="3975" y="3624"/>
                    <a:pt x="4028" y="3570"/>
                  </a:cubicBezTo>
                  <a:cubicBezTo>
                    <a:pt x="4055" y="3489"/>
                    <a:pt x="4109" y="3409"/>
                    <a:pt x="4109" y="3382"/>
                  </a:cubicBezTo>
                  <a:cubicBezTo>
                    <a:pt x="4109" y="3355"/>
                    <a:pt x="4136" y="3355"/>
                    <a:pt x="4136" y="3355"/>
                  </a:cubicBezTo>
                  <a:close/>
                  <a:moveTo>
                    <a:pt x="3760" y="3785"/>
                  </a:moveTo>
                  <a:cubicBezTo>
                    <a:pt x="3813" y="3785"/>
                    <a:pt x="3840" y="3866"/>
                    <a:pt x="3813" y="3893"/>
                  </a:cubicBezTo>
                  <a:cubicBezTo>
                    <a:pt x="3786" y="3906"/>
                    <a:pt x="3766" y="3913"/>
                    <a:pt x="3749" y="3913"/>
                  </a:cubicBezTo>
                  <a:cubicBezTo>
                    <a:pt x="3733" y="3913"/>
                    <a:pt x="3719" y="3906"/>
                    <a:pt x="3706" y="3893"/>
                  </a:cubicBezTo>
                  <a:cubicBezTo>
                    <a:pt x="3679" y="3839"/>
                    <a:pt x="3706" y="3785"/>
                    <a:pt x="3760" y="3785"/>
                  </a:cubicBezTo>
                  <a:close/>
                  <a:moveTo>
                    <a:pt x="2106" y="3819"/>
                  </a:moveTo>
                  <a:cubicBezTo>
                    <a:pt x="2120" y="3819"/>
                    <a:pt x="2133" y="3825"/>
                    <a:pt x="2146" y="3839"/>
                  </a:cubicBezTo>
                  <a:cubicBezTo>
                    <a:pt x="2173" y="3866"/>
                    <a:pt x="2200" y="3946"/>
                    <a:pt x="2173" y="3973"/>
                  </a:cubicBezTo>
                  <a:cubicBezTo>
                    <a:pt x="2165" y="3981"/>
                    <a:pt x="2153" y="3984"/>
                    <a:pt x="2139" y="3984"/>
                  </a:cubicBezTo>
                  <a:cubicBezTo>
                    <a:pt x="2104" y="3984"/>
                    <a:pt x="2058" y="3965"/>
                    <a:pt x="2039" y="3946"/>
                  </a:cubicBezTo>
                  <a:cubicBezTo>
                    <a:pt x="2039" y="3919"/>
                    <a:pt x="2039" y="3866"/>
                    <a:pt x="2066" y="3839"/>
                  </a:cubicBezTo>
                  <a:cubicBezTo>
                    <a:pt x="2079" y="3825"/>
                    <a:pt x="2093" y="3819"/>
                    <a:pt x="2106" y="3819"/>
                  </a:cubicBezTo>
                  <a:close/>
                  <a:moveTo>
                    <a:pt x="3894" y="3946"/>
                  </a:moveTo>
                  <a:cubicBezTo>
                    <a:pt x="3921" y="3946"/>
                    <a:pt x="3975" y="4000"/>
                    <a:pt x="3975" y="4027"/>
                  </a:cubicBezTo>
                  <a:cubicBezTo>
                    <a:pt x="3975" y="4054"/>
                    <a:pt x="3948" y="4081"/>
                    <a:pt x="3921" y="4081"/>
                  </a:cubicBezTo>
                  <a:cubicBezTo>
                    <a:pt x="3907" y="4094"/>
                    <a:pt x="3901" y="4101"/>
                    <a:pt x="3891" y="4101"/>
                  </a:cubicBezTo>
                  <a:cubicBezTo>
                    <a:pt x="3881" y="4101"/>
                    <a:pt x="3867" y="4094"/>
                    <a:pt x="3840" y="4081"/>
                  </a:cubicBezTo>
                  <a:cubicBezTo>
                    <a:pt x="3813" y="4027"/>
                    <a:pt x="3840" y="3946"/>
                    <a:pt x="3894" y="3946"/>
                  </a:cubicBezTo>
                  <a:close/>
                  <a:moveTo>
                    <a:pt x="2241" y="4034"/>
                  </a:moveTo>
                  <a:cubicBezTo>
                    <a:pt x="2254" y="4034"/>
                    <a:pt x="2267" y="4040"/>
                    <a:pt x="2281" y="4054"/>
                  </a:cubicBezTo>
                  <a:cubicBezTo>
                    <a:pt x="2308" y="4054"/>
                    <a:pt x="2308" y="4108"/>
                    <a:pt x="2254" y="4134"/>
                  </a:cubicBezTo>
                  <a:lnTo>
                    <a:pt x="2281" y="4134"/>
                  </a:lnTo>
                  <a:cubicBezTo>
                    <a:pt x="2254" y="4148"/>
                    <a:pt x="2241" y="4155"/>
                    <a:pt x="2230" y="4155"/>
                  </a:cubicBezTo>
                  <a:cubicBezTo>
                    <a:pt x="2220" y="4155"/>
                    <a:pt x="2214" y="4148"/>
                    <a:pt x="2200" y="4134"/>
                  </a:cubicBezTo>
                  <a:cubicBezTo>
                    <a:pt x="2173" y="4108"/>
                    <a:pt x="2173" y="4081"/>
                    <a:pt x="2200" y="4054"/>
                  </a:cubicBezTo>
                  <a:cubicBezTo>
                    <a:pt x="2214" y="4040"/>
                    <a:pt x="2227" y="4034"/>
                    <a:pt x="2241" y="4034"/>
                  </a:cubicBezTo>
                  <a:close/>
                  <a:moveTo>
                    <a:pt x="3986" y="4096"/>
                  </a:moveTo>
                  <a:cubicBezTo>
                    <a:pt x="4004" y="4096"/>
                    <a:pt x="4036" y="4115"/>
                    <a:pt x="4055" y="4134"/>
                  </a:cubicBezTo>
                  <a:cubicBezTo>
                    <a:pt x="4082" y="4161"/>
                    <a:pt x="4082" y="4188"/>
                    <a:pt x="4055" y="4215"/>
                  </a:cubicBezTo>
                  <a:cubicBezTo>
                    <a:pt x="4028" y="4242"/>
                    <a:pt x="4028" y="4242"/>
                    <a:pt x="4002" y="4242"/>
                  </a:cubicBezTo>
                  <a:cubicBezTo>
                    <a:pt x="3975" y="4242"/>
                    <a:pt x="3948" y="4215"/>
                    <a:pt x="3921" y="4188"/>
                  </a:cubicBezTo>
                  <a:cubicBezTo>
                    <a:pt x="3921" y="4161"/>
                    <a:pt x="3948" y="4108"/>
                    <a:pt x="3975" y="4108"/>
                  </a:cubicBezTo>
                  <a:cubicBezTo>
                    <a:pt x="3975" y="4100"/>
                    <a:pt x="3979" y="4096"/>
                    <a:pt x="3986" y="4096"/>
                  </a:cubicBezTo>
                  <a:close/>
                  <a:moveTo>
                    <a:pt x="2335" y="4161"/>
                  </a:moveTo>
                  <a:cubicBezTo>
                    <a:pt x="2361" y="4161"/>
                    <a:pt x="2388" y="4188"/>
                    <a:pt x="2388" y="4215"/>
                  </a:cubicBezTo>
                  <a:cubicBezTo>
                    <a:pt x="2376" y="4252"/>
                    <a:pt x="2353" y="4266"/>
                    <a:pt x="2331" y="4266"/>
                  </a:cubicBezTo>
                  <a:cubicBezTo>
                    <a:pt x="2305" y="4266"/>
                    <a:pt x="2281" y="4245"/>
                    <a:pt x="2281" y="4215"/>
                  </a:cubicBezTo>
                  <a:cubicBezTo>
                    <a:pt x="2281" y="4161"/>
                    <a:pt x="2281" y="4161"/>
                    <a:pt x="2335" y="4161"/>
                  </a:cubicBezTo>
                  <a:close/>
                  <a:moveTo>
                    <a:pt x="2415" y="4303"/>
                  </a:moveTo>
                  <a:cubicBezTo>
                    <a:pt x="2435" y="4303"/>
                    <a:pt x="2456" y="4309"/>
                    <a:pt x="2469" y="4323"/>
                  </a:cubicBezTo>
                  <a:cubicBezTo>
                    <a:pt x="2523" y="4350"/>
                    <a:pt x="2523" y="4376"/>
                    <a:pt x="2469" y="4403"/>
                  </a:cubicBezTo>
                  <a:cubicBezTo>
                    <a:pt x="2457" y="4416"/>
                    <a:pt x="2441" y="4421"/>
                    <a:pt x="2426" y="4421"/>
                  </a:cubicBezTo>
                  <a:cubicBezTo>
                    <a:pt x="2374" y="4421"/>
                    <a:pt x="2320" y="4364"/>
                    <a:pt x="2361" y="4323"/>
                  </a:cubicBezTo>
                  <a:cubicBezTo>
                    <a:pt x="2375" y="4309"/>
                    <a:pt x="2395" y="4303"/>
                    <a:pt x="2415" y="4303"/>
                  </a:cubicBezTo>
                  <a:close/>
                  <a:moveTo>
                    <a:pt x="4109" y="4303"/>
                  </a:moveTo>
                  <a:cubicBezTo>
                    <a:pt x="4129" y="4303"/>
                    <a:pt x="4149" y="4309"/>
                    <a:pt x="4163" y="4323"/>
                  </a:cubicBezTo>
                  <a:cubicBezTo>
                    <a:pt x="4163" y="4350"/>
                    <a:pt x="4190" y="4403"/>
                    <a:pt x="4163" y="4430"/>
                  </a:cubicBezTo>
                  <a:cubicBezTo>
                    <a:pt x="4149" y="4444"/>
                    <a:pt x="4129" y="4450"/>
                    <a:pt x="4109" y="4450"/>
                  </a:cubicBezTo>
                  <a:cubicBezTo>
                    <a:pt x="4089" y="4450"/>
                    <a:pt x="4069" y="4444"/>
                    <a:pt x="4055" y="4430"/>
                  </a:cubicBezTo>
                  <a:cubicBezTo>
                    <a:pt x="4028" y="4403"/>
                    <a:pt x="4028" y="4350"/>
                    <a:pt x="4055" y="4323"/>
                  </a:cubicBezTo>
                  <a:cubicBezTo>
                    <a:pt x="4069" y="4309"/>
                    <a:pt x="4089" y="4303"/>
                    <a:pt x="4109" y="4303"/>
                  </a:cubicBezTo>
                  <a:close/>
                  <a:moveTo>
                    <a:pt x="1878" y="3919"/>
                  </a:moveTo>
                  <a:cubicBezTo>
                    <a:pt x="1878" y="3919"/>
                    <a:pt x="1904" y="3946"/>
                    <a:pt x="1931" y="3973"/>
                  </a:cubicBezTo>
                  <a:lnTo>
                    <a:pt x="1985" y="4054"/>
                  </a:lnTo>
                  <a:lnTo>
                    <a:pt x="1931" y="4081"/>
                  </a:lnTo>
                  <a:cubicBezTo>
                    <a:pt x="1904" y="4108"/>
                    <a:pt x="1904" y="4134"/>
                    <a:pt x="1878" y="4134"/>
                  </a:cubicBezTo>
                  <a:cubicBezTo>
                    <a:pt x="1878" y="4134"/>
                    <a:pt x="1824" y="4188"/>
                    <a:pt x="1770" y="4269"/>
                  </a:cubicBezTo>
                  <a:cubicBezTo>
                    <a:pt x="1636" y="4403"/>
                    <a:pt x="1582" y="4457"/>
                    <a:pt x="1474" y="4511"/>
                  </a:cubicBezTo>
                  <a:cubicBezTo>
                    <a:pt x="1447" y="4511"/>
                    <a:pt x="1394" y="4538"/>
                    <a:pt x="1394" y="4538"/>
                  </a:cubicBezTo>
                  <a:cubicBezTo>
                    <a:pt x="1367" y="4538"/>
                    <a:pt x="1367" y="4511"/>
                    <a:pt x="1420" y="4484"/>
                  </a:cubicBezTo>
                  <a:cubicBezTo>
                    <a:pt x="1474" y="4430"/>
                    <a:pt x="1555" y="4323"/>
                    <a:pt x="1662" y="4161"/>
                  </a:cubicBezTo>
                  <a:cubicBezTo>
                    <a:pt x="1770" y="4027"/>
                    <a:pt x="1851" y="3919"/>
                    <a:pt x="1878" y="3919"/>
                  </a:cubicBezTo>
                  <a:close/>
                  <a:moveTo>
                    <a:pt x="4200" y="4491"/>
                  </a:moveTo>
                  <a:cubicBezTo>
                    <a:pt x="4217" y="4491"/>
                    <a:pt x="4230" y="4497"/>
                    <a:pt x="4244" y="4511"/>
                  </a:cubicBezTo>
                  <a:cubicBezTo>
                    <a:pt x="4270" y="4538"/>
                    <a:pt x="4270" y="4592"/>
                    <a:pt x="4244" y="4618"/>
                  </a:cubicBezTo>
                  <a:cubicBezTo>
                    <a:pt x="4224" y="4637"/>
                    <a:pt x="4202" y="4646"/>
                    <a:pt x="4181" y="4646"/>
                  </a:cubicBezTo>
                  <a:cubicBezTo>
                    <a:pt x="4143" y="4646"/>
                    <a:pt x="4109" y="4617"/>
                    <a:pt x="4109" y="4565"/>
                  </a:cubicBezTo>
                  <a:cubicBezTo>
                    <a:pt x="4109" y="4538"/>
                    <a:pt x="4136" y="4538"/>
                    <a:pt x="4136" y="4511"/>
                  </a:cubicBezTo>
                  <a:cubicBezTo>
                    <a:pt x="4163" y="4497"/>
                    <a:pt x="4183" y="4491"/>
                    <a:pt x="4200" y="4491"/>
                  </a:cubicBezTo>
                  <a:close/>
                  <a:moveTo>
                    <a:pt x="2570" y="4445"/>
                  </a:moveTo>
                  <a:cubicBezTo>
                    <a:pt x="2580" y="4445"/>
                    <a:pt x="2586" y="4457"/>
                    <a:pt x="2603" y="4457"/>
                  </a:cubicBezTo>
                  <a:cubicBezTo>
                    <a:pt x="2630" y="4484"/>
                    <a:pt x="2657" y="4511"/>
                    <a:pt x="2630" y="4538"/>
                  </a:cubicBezTo>
                  <a:cubicBezTo>
                    <a:pt x="2603" y="4565"/>
                    <a:pt x="2630" y="4565"/>
                    <a:pt x="2630" y="4565"/>
                  </a:cubicBezTo>
                  <a:cubicBezTo>
                    <a:pt x="2684" y="4565"/>
                    <a:pt x="2711" y="4592"/>
                    <a:pt x="2684" y="4645"/>
                  </a:cubicBezTo>
                  <a:cubicBezTo>
                    <a:pt x="2684" y="4645"/>
                    <a:pt x="2657" y="4672"/>
                    <a:pt x="2630" y="4672"/>
                  </a:cubicBezTo>
                  <a:cubicBezTo>
                    <a:pt x="2603" y="4672"/>
                    <a:pt x="2577" y="4645"/>
                    <a:pt x="2577" y="4592"/>
                  </a:cubicBezTo>
                  <a:cubicBezTo>
                    <a:pt x="2577" y="4592"/>
                    <a:pt x="2577" y="4565"/>
                    <a:pt x="2550" y="4565"/>
                  </a:cubicBezTo>
                  <a:cubicBezTo>
                    <a:pt x="2523" y="4538"/>
                    <a:pt x="2523" y="4538"/>
                    <a:pt x="2523" y="4511"/>
                  </a:cubicBezTo>
                  <a:cubicBezTo>
                    <a:pt x="2523" y="4484"/>
                    <a:pt x="2523" y="4457"/>
                    <a:pt x="2550" y="4457"/>
                  </a:cubicBezTo>
                  <a:cubicBezTo>
                    <a:pt x="2559" y="4448"/>
                    <a:pt x="2565" y="4445"/>
                    <a:pt x="2570" y="4445"/>
                  </a:cubicBezTo>
                  <a:close/>
                  <a:moveTo>
                    <a:pt x="2845" y="4726"/>
                  </a:moveTo>
                  <a:cubicBezTo>
                    <a:pt x="2899" y="4726"/>
                    <a:pt x="2926" y="4807"/>
                    <a:pt x="2872" y="4834"/>
                  </a:cubicBezTo>
                  <a:cubicBezTo>
                    <a:pt x="2859" y="4847"/>
                    <a:pt x="2845" y="4854"/>
                    <a:pt x="2832" y="4854"/>
                  </a:cubicBezTo>
                  <a:cubicBezTo>
                    <a:pt x="2819" y="4854"/>
                    <a:pt x="2805" y="4847"/>
                    <a:pt x="2792" y="4834"/>
                  </a:cubicBezTo>
                  <a:cubicBezTo>
                    <a:pt x="2765" y="4807"/>
                    <a:pt x="2792" y="4726"/>
                    <a:pt x="2845" y="4726"/>
                  </a:cubicBezTo>
                  <a:close/>
                  <a:moveTo>
                    <a:pt x="4297" y="4753"/>
                  </a:moveTo>
                  <a:cubicBezTo>
                    <a:pt x="4351" y="4753"/>
                    <a:pt x="4405" y="4834"/>
                    <a:pt x="4351" y="4887"/>
                  </a:cubicBezTo>
                  <a:cubicBezTo>
                    <a:pt x="4329" y="4898"/>
                    <a:pt x="4307" y="4905"/>
                    <a:pt x="4286" y="4905"/>
                  </a:cubicBezTo>
                  <a:cubicBezTo>
                    <a:pt x="4257" y="4905"/>
                    <a:pt x="4232" y="4892"/>
                    <a:pt x="4217" y="4860"/>
                  </a:cubicBezTo>
                  <a:cubicBezTo>
                    <a:pt x="4190" y="4807"/>
                    <a:pt x="4217" y="4753"/>
                    <a:pt x="4297" y="4753"/>
                  </a:cubicBezTo>
                  <a:close/>
                  <a:moveTo>
                    <a:pt x="4432" y="4538"/>
                  </a:moveTo>
                  <a:cubicBezTo>
                    <a:pt x="4432" y="4565"/>
                    <a:pt x="4432" y="4565"/>
                    <a:pt x="4485" y="4565"/>
                  </a:cubicBezTo>
                  <a:cubicBezTo>
                    <a:pt x="4539" y="4565"/>
                    <a:pt x="4566" y="4565"/>
                    <a:pt x="4620" y="4592"/>
                  </a:cubicBezTo>
                  <a:cubicBezTo>
                    <a:pt x="4647" y="4592"/>
                    <a:pt x="4674" y="4618"/>
                    <a:pt x="4808" y="4726"/>
                  </a:cubicBezTo>
                  <a:cubicBezTo>
                    <a:pt x="4916" y="4834"/>
                    <a:pt x="4996" y="4860"/>
                    <a:pt x="5185" y="4887"/>
                  </a:cubicBezTo>
                  <a:cubicBezTo>
                    <a:pt x="5225" y="4901"/>
                    <a:pt x="5265" y="4907"/>
                    <a:pt x="5299" y="4907"/>
                  </a:cubicBezTo>
                  <a:cubicBezTo>
                    <a:pt x="5332" y="4907"/>
                    <a:pt x="5359" y="4901"/>
                    <a:pt x="5373" y="4887"/>
                  </a:cubicBezTo>
                  <a:lnTo>
                    <a:pt x="5319" y="4887"/>
                  </a:lnTo>
                  <a:cubicBezTo>
                    <a:pt x="5211" y="4887"/>
                    <a:pt x="5050" y="4834"/>
                    <a:pt x="4969" y="4780"/>
                  </a:cubicBezTo>
                  <a:cubicBezTo>
                    <a:pt x="4943" y="4780"/>
                    <a:pt x="4862" y="4726"/>
                    <a:pt x="4808" y="4672"/>
                  </a:cubicBezTo>
                  <a:cubicBezTo>
                    <a:pt x="4674" y="4565"/>
                    <a:pt x="4620" y="4538"/>
                    <a:pt x="4539" y="4538"/>
                  </a:cubicBezTo>
                  <a:close/>
                  <a:moveTo>
                    <a:pt x="1528" y="1607"/>
                  </a:moveTo>
                  <a:cubicBezTo>
                    <a:pt x="1555" y="1607"/>
                    <a:pt x="1582" y="1607"/>
                    <a:pt x="1609" y="1634"/>
                  </a:cubicBezTo>
                  <a:cubicBezTo>
                    <a:pt x="1662" y="1661"/>
                    <a:pt x="1770" y="1795"/>
                    <a:pt x="1878" y="1957"/>
                  </a:cubicBezTo>
                  <a:cubicBezTo>
                    <a:pt x="1931" y="2010"/>
                    <a:pt x="2012" y="2118"/>
                    <a:pt x="2066" y="2226"/>
                  </a:cubicBezTo>
                  <a:cubicBezTo>
                    <a:pt x="2146" y="2306"/>
                    <a:pt x="2281" y="2521"/>
                    <a:pt x="2388" y="2683"/>
                  </a:cubicBezTo>
                  <a:cubicBezTo>
                    <a:pt x="2603" y="2978"/>
                    <a:pt x="2657" y="3032"/>
                    <a:pt x="2845" y="3274"/>
                  </a:cubicBezTo>
                  <a:cubicBezTo>
                    <a:pt x="2899" y="3382"/>
                    <a:pt x="2980" y="3462"/>
                    <a:pt x="2980" y="3462"/>
                  </a:cubicBezTo>
                  <a:cubicBezTo>
                    <a:pt x="3034" y="3543"/>
                    <a:pt x="3329" y="3866"/>
                    <a:pt x="3410" y="3973"/>
                  </a:cubicBezTo>
                  <a:cubicBezTo>
                    <a:pt x="3598" y="4188"/>
                    <a:pt x="3813" y="4484"/>
                    <a:pt x="3894" y="4618"/>
                  </a:cubicBezTo>
                  <a:cubicBezTo>
                    <a:pt x="3948" y="4726"/>
                    <a:pt x="3948" y="4834"/>
                    <a:pt x="3894" y="4887"/>
                  </a:cubicBezTo>
                  <a:cubicBezTo>
                    <a:pt x="3867" y="4914"/>
                    <a:pt x="3840" y="4914"/>
                    <a:pt x="3813" y="4914"/>
                  </a:cubicBezTo>
                  <a:cubicBezTo>
                    <a:pt x="3706" y="4914"/>
                    <a:pt x="3652" y="4887"/>
                    <a:pt x="3544" y="4780"/>
                  </a:cubicBezTo>
                  <a:cubicBezTo>
                    <a:pt x="3491" y="4753"/>
                    <a:pt x="3437" y="4699"/>
                    <a:pt x="3383" y="4645"/>
                  </a:cubicBezTo>
                  <a:cubicBezTo>
                    <a:pt x="3276" y="4565"/>
                    <a:pt x="3061" y="4323"/>
                    <a:pt x="2953" y="4215"/>
                  </a:cubicBezTo>
                  <a:cubicBezTo>
                    <a:pt x="2899" y="4134"/>
                    <a:pt x="2711" y="3919"/>
                    <a:pt x="2550" y="3704"/>
                  </a:cubicBezTo>
                  <a:cubicBezTo>
                    <a:pt x="2523" y="3651"/>
                    <a:pt x="2442" y="3543"/>
                    <a:pt x="2388" y="3489"/>
                  </a:cubicBezTo>
                  <a:cubicBezTo>
                    <a:pt x="2146" y="3167"/>
                    <a:pt x="1904" y="2817"/>
                    <a:pt x="1797" y="2683"/>
                  </a:cubicBezTo>
                  <a:cubicBezTo>
                    <a:pt x="1662" y="2441"/>
                    <a:pt x="1528" y="2145"/>
                    <a:pt x="1474" y="1957"/>
                  </a:cubicBezTo>
                  <a:cubicBezTo>
                    <a:pt x="1394" y="1795"/>
                    <a:pt x="1394" y="1688"/>
                    <a:pt x="1447" y="1634"/>
                  </a:cubicBezTo>
                  <a:cubicBezTo>
                    <a:pt x="1474" y="1607"/>
                    <a:pt x="1474" y="1607"/>
                    <a:pt x="1528" y="1607"/>
                  </a:cubicBezTo>
                  <a:close/>
                  <a:moveTo>
                    <a:pt x="3007" y="4860"/>
                  </a:moveTo>
                  <a:cubicBezTo>
                    <a:pt x="3061" y="4860"/>
                    <a:pt x="3087" y="4941"/>
                    <a:pt x="3061" y="4968"/>
                  </a:cubicBezTo>
                  <a:cubicBezTo>
                    <a:pt x="3047" y="4981"/>
                    <a:pt x="3020" y="4988"/>
                    <a:pt x="2997" y="4988"/>
                  </a:cubicBezTo>
                  <a:cubicBezTo>
                    <a:pt x="2973" y="4988"/>
                    <a:pt x="2953" y="4981"/>
                    <a:pt x="2953" y="4968"/>
                  </a:cubicBezTo>
                  <a:cubicBezTo>
                    <a:pt x="2926" y="4914"/>
                    <a:pt x="2953" y="4860"/>
                    <a:pt x="3007" y="4860"/>
                  </a:cubicBezTo>
                  <a:close/>
                  <a:moveTo>
                    <a:pt x="1670" y="5048"/>
                  </a:moveTo>
                  <a:lnTo>
                    <a:pt x="1670" y="5048"/>
                  </a:lnTo>
                  <a:cubicBezTo>
                    <a:pt x="1668" y="5048"/>
                    <a:pt x="1665" y="5049"/>
                    <a:pt x="1662" y="5049"/>
                  </a:cubicBezTo>
                  <a:cubicBezTo>
                    <a:pt x="1662" y="5056"/>
                    <a:pt x="1662" y="5060"/>
                    <a:pt x="1663" y="5060"/>
                  </a:cubicBezTo>
                  <a:cubicBezTo>
                    <a:pt x="1664" y="5060"/>
                    <a:pt x="1666" y="5055"/>
                    <a:pt x="1670" y="5048"/>
                  </a:cubicBezTo>
                  <a:close/>
                  <a:moveTo>
                    <a:pt x="4297" y="4968"/>
                  </a:moveTo>
                  <a:cubicBezTo>
                    <a:pt x="4324" y="4968"/>
                    <a:pt x="4324" y="4968"/>
                    <a:pt x="4351" y="4995"/>
                  </a:cubicBezTo>
                  <a:cubicBezTo>
                    <a:pt x="4351" y="4995"/>
                    <a:pt x="4351" y="5022"/>
                    <a:pt x="4351" y="5022"/>
                  </a:cubicBezTo>
                  <a:cubicBezTo>
                    <a:pt x="4351" y="5049"/>
                    <a:pt x="4351" y="5049"/>
                    <a:pt x="4351" y="5076"/>
                  </a:cubicBezTo>
                  <a:lnTo>
                    <a:pt x="4270" y="5076"/>
                  </a:lnTo>
                  <a:cubicBezTo>
                    <a:pt x="4270" y="5049"/>
                    <a:pt x="4244" y="5049"/>
                    <a:pt x="4244" y="5022"/>
                  </a:cubicBezTo>
                  <a:cubicBezTo>
                    <a:pt x="4244" y="5022"/>
                    <a:pt x="4270" y="4995"/>
                    <a:pt x="4270" y="4995"/>
                  </a:cubicBezTo>
                  <a:cubicBezTo>
                    <a:pt x="4270" y="4968"/>
                    <a:pt x="4297" y="4968"/>
                    <a:pt x="4297" y="4968"/>
                  </a:cubicBezTo>
                  <a:close/>
                  <a:moveTo>
                    <a:pt x="3141" y="4995"/>
                  </a:moveTo>
                  <a:cubicBezTo>
                    <a:pt x="3168" y="4995"/>
                    <a:pt x="3195" y="4995"/>
                    <a:pt x="3195" y="5022"/>
                  </a:cubicBezTo>
                  <a:cubicBezTo>
                    <a:pt x="3222" y="5049"/>
                    <a:pt x="3222" y="5049"/>
                    <a:pt x="3195" y="5076"/>
                  </a:cubicBezTo>
                  <a:cubicBezTo>
                    <a:pt x="3182" y="5089"/>
                    <a:pt x="3161" y="5096"/>
                    <a:pt x="3141" y="5096"/>
                  </a:cubicBezTo>
                  <a:cubicBezTo>
                    <a:pt x="3121" y="5096"/>
                    <a:pt x="3101" y="5089"/>
                    <a:pt x="3087" y="5076"/>
                  </a:cubicBezTo>
                  <a:cubicBezTo>
                    <a:pt x="3061" y="5049"/>
                    <a:pt x="3061" y="5022"/>
                    <a:pt x="3087" y="4995"/>
                  </a:cubicBezTo>
                  <a:close/>
                  <a:moveTo>
                    <a:pt x="3281" y="5092"/>
                  </a:moveTo>
                  <a:cubicBezTo>
                    <a:pt x="3288" y="5092"/>
                    <a:pt x="3295" y="5095"/>
                    <a:pt x="3302" y="5102"/>
                  </a:cubicBezTo>
                  <a:cubicBezTo>
                    <a:pt x="3329" y="5102"/>
                    <a:pt x="3356" y="5102"/>
                    <a:pt x="3356" y="5129"/>
                  </a:cubicBezTo>
                  <a:cubicBezTo>
                    <a:pt x="3356" y="5156"/>
                    <a:pt x="3356" y="5156"/>
                    <a:pt x="3356" y="5183"/>
                  </a:cubicBezTo>
                  <a:cubicBezTo>
                    <a:pt x="3346" y="5204"/>
                    <a:pt x="3328" y="5212"/>
                    <a:pt x="3309" y="5212"/>
                  </a:cubicBezTo>
                  <a:cubicBezTo>
                    <a:pt x="3280" y="5212"/>
                    <a:pt x="3249" y="5189"/>
                    <a:pt x="3249" y="5156"/>
                  </a:cubicBezTo>
                  <a:cubicBezTo>
                    <a:pt x="3249" y="5117"/>
                    <a:pt x="3263" y="5092"/>
                    <a:pt x="3281" y="5092"/>
                  </a:cubicBezTo>
                  <a:close/>
                  <a:moveTo>
                    <a:pt x="4267" y="5091"/>
                  </a:moveTo>
                  <a:cubicBezTo>
                    <a:pt x="4286" y="5091"/>
                    <a:pt x="4305" y="5110"/>
                    <a:pt x="4324" y="5129"/>
                  </a:cubicBezTo>
                  <a:cubicBezTo>
                    <a:pt x="4351" y="5156"/>
                    <a:pt x="4351" y="5183"/>
                    <a:pt x="4324" y="5210"/>
                  </a:cubicBezTo>
                  <a:cubicBezTo>
                    <a:pt x="4311" y="5223"/>
                    <a:pt x="4291" y="5230"/>
                    <a:pt x="4270" y="5230"/>
                  </a:cubicBezTo>
                  <a:cubicBezTo>
                    <a:pt x="4250" y="5230"/>
                    <a:pt x="4230" y="5223"/>
                    <a:pt x="4217" y="5210"/>
                  </a:cubicBezTo>
                  <a:cubicBezTo>
                    <a:pt x="4217" y="5183"/>
                    <a:pt x="4217" y="5129"/>
                    <a:pt x="4244" y="5102"/>
                  </a:cubicBezTo>
                  <a:cubicBezTo>
                    <a:pt x="4251" y="5095"/>
                    <a:pt x="4259" y="5091"/>
                    <a:pt x="4267" y="5091"/>
                  </a:cubicBezTo>
                  <a:close/>
                  <a:moveTo>
                    <a:pt x="3652" y="5210"/>
                  </a:moveTo>
                  <a:cubicBezTo>
                    <a:pt x="3679" y="5210"/>
                    <a:pt x="3706" y="5237"/>
                    <a:pt x="3706" y="5264"/>
                  </a:cubicBezTo>
                  <a:lnTo>
                    <a:pt x="3652" y="5264"/>
                  </a:lnTo>
                  <a:cubicBezTo>
                    <a:pt x="3625" y="5264"/>
                    <a:pt x="3652" y="5237"/>
                    <a:pt x="3652" y="5210"/>
                  </a:cubicBezTo>
                  <a:close/>
                  <a:moveTo>
                    <a:pt x="3523" y="5178"/>
                  </a:moveTo>
                  <a:cubicBezTo>
                    <a:pt x="3530" y="5178"/>
                    <a:pt x="3537" y="5179"/>
                    <a:pt x="3544" y="5183"/>
                  </a:cubicBezTo>
                  <a:cubicBezTo>
                    <a:pt x="3598" y="5210"/>
                    <a:pt x="3598" y="5237"/>
                    <a:pt x="3571" y="5291"/>
                  </a:cubicBezTo>
                  <a:cubicBezTo>
                    <a:pt x="3558" y="5304"/>
                    <a:pt x="3538" y="5311"/>
                    <a:pt x="3518" y="5311"/>
                  </a:cubicBezTo>
                  <a:cubicBezTo>
                    <a:pt x="3497" y="5311"/>
                    <a:pt x="3477" y="5304"/>
                    <a:pt x="3464" y="5291"/>
                  </a:cubicBezTo>
                  <a:cubicBezTo>
                    <a:pt x="3441" y="5244"/>
                    <a:pt x="3478" y="5178"/>
                    <a:pt x="3523" y="5178"/>
                  </a:cubicBezTo>
                  <a:close/>
                  <a:moveTo>
                    <a:pt x="3756" y="5199"/>
                  </a:moveTo>
                  <a:cubicBezTo>
                    <a:pt x="3775" y="5199"/>
                    <a:pt x="3794" y="5218"/>
                    <a:pt x="3813" y="5237"/>
                  </a:cubicBezTo>
                  <a:cubicBezTo>
                    <a:pt x="3813" y="5264"/>
                    <a:pt x="3813" y="5264"/>
                    <a:pt x="3786" y="5291"/>
                  </a:cubicBezTo>
                  <a:cubicBezTo>
                    <a:pt x="3773" y="5304"/>
                    <a:pt x="3760" y="5311"/>
                    <a:pt x="3749" y="5311"/>
                  </a:cubicBezTo>
                  <a:cubicBezTo>
                    <a:pt x="3739" y="5311"/>
                    <a:pt x="3733" y="5304"/>
                    <a:pt x="3733" y="5291"/>
                  </a:cubicBezTo>
                  <a:cubicBezTo>
                    <a:pt x="3706" y="5264"/>
                    <a:pt x="3706" y="5237"/>
                    <a:pt x="3733" y="5210"/>
                  </a:cubicBezTo>
                  <a:cubicBezTo>
                    <a:pt x="3741" y="5202"/>
                    <a:pt x="3748" y="5199"/>
                    <a:pt x="3756" y="5199"/>
                  </a:cubicBezTo>
                  <a:close/>
                  <a:moveTo>
                    <a:pt x="4097" y="5173"/>
                  </a:moveTo>
                  <a:cubicBezTo>
                    <a:pt x="4134" y="5173"/>
                    <a:pt x="4163" y="5197"/>
                    <a:pt x="4163" y="5237"/>
                  </a:cubicBezTo>
                  <a:cubicBezTo>
                    <a:pt x="4163" y="5264"/>
                    <a:pt x="4163" y="5291"/>
                    <a:pt x="4136" y="5291"/>
                  </a:cubicBezTo>
                  <a:cubicBezTo>
                    <a:pt x="4126" y="5311"/>
                    <a:pt x="4108" y="5320"/>
                    <a:pt x="4089" y="5320"/>
                  </a:cubicBezTo>
                  <a:cubicBezTo>
                    <a:pt x="4059" y="5320"/>
                    <a:pt x="4028" y="5297"/>
                    <a:pt x="4028" y="5264"/>
                  </a:cubicBezTo>
                  <a:cubicBezTo>
                    <a:pt x="4028" y="5210"/>
                    <a:pt x="4028" y="5210"/>
                    <a:pt x="4055" y="5183"/>
                  </a:cubicBezTo>
                  <a:cubicBezTo>
                    <a:pt x="4070" y="5176"/>
                    <a:pt x="4084" y="5173"/>
                    <a:pt x="4097" y="5173"/>
                  </a:cubicBezTo>
                  <a:close/>
                  <a:moveTo>
                    <a:pt x="3944" y="5199"/>
                  </a:moveTo>
                  <a:cubicBezTo>
                    <a:pt x="3956" y="5199"/>
                    <a:pt x="3967" y="5203"/>
                    <a:pt x="3975" y="5210"/>
                  </a:cubicBezTo>
                  <a:cubicBezTo>
                    <a:pt x="4002" y="5237"/>
                    <a:pt x="4002" y="5291"/>
                    <a:pt x="3975" y="5317"/>
                  </a:cubicBezTo>
                  <a:cubicBezTo>
                    <a:pt x="3961" y="5331"/>
                    <a:pt x="3948" y="5338"/>
                    <a:pt x="3934" y="5338"/>
                  </a:cubicBezTo>
                  <a:cubicBezTo>
                    <a:pt x="3921" y="5338"/>
                    <a:pt x="3907" y="5331"/>
                    <a:pt x="3894" y="5317"/>
                  </a:cubicBezTo>
                  <a:cubicBezTo>
                    <a:pt x="3867" y="5317"/>
                    <a:pt x="3867" y="5291"/>
                    <a:pt x="3867" y="5264"/>
                  </a:cubicBezTo>
                  <a:cubicBezTo>
                    <a:pt x="3867" y="5224"/>
                    <a:pt x="3910" y="5199"/>
                    <a:pt x="3944" y="5199"/>
                  </a:cubicBezTo>
                  <a:close/>
                  <a:moveTo>
                    <a:pt x="2497" y="5342"/>
                  </a:moveTo>
                  <a:cubicBezTo>
                    <a:pt x="2497" y="5343"/>
                    <a:pt x="2496" y="5343"/>
                    <a:pt x="2496" y="5344"/>
                  </a:cubicBezTo>
                  <a:cubicBezTo>
                    <a:pt x="2496" y="5371"/>
                    <a:pt x="2496" y="5371"/>
                    <a:pt x="2496" y="5371"/>
                  </a:cubicBezTo>
                  <a:cubicBezTo>
                    <a:pt x="2496" y="5361"/>
                    <a:pt x="2496" y="5352"/>
                    <a:pt x="2497" y="5342"/>
                  </a:cubicBezTo>
                  <a:close/>
                  <a:moveTo>
                    <a:pt x="8492" y="8087"/>
                  </a:moveTo>
                  <a:lnTo>
                    <a:pt x="8492" y="8087"/>
                  </a:lnTo>
                  <a:cubicBezTo>
                    <a:pt x="8492" y="8087"/>
                    <a:pt x="8492" y="8087"/>
                    <a:pt x="8492" y="8087"/>
                  </a:cubicBezTo>
                  <a:lnTo>
                    <a:pt x="8492" y="8087"/>
                  </a:lnTo>
                  <a:cubicBezTo>
                    <a:pt x="8492" y="8087"/>
                    <a:pt x="8492" y="8087"/>
                    <a:pt x="8492" y="8087"/>
                  </a:cubicBezTo>
                  <a:close/>
                  <a:moveTo>
                    <a:pt x="4405" y="5479"/>
                  </a:moveTo>
                  <a:cubicBezTo>
                    <a:pt x="4405" y="5506"/>
                    <a:pt x="4432" y="5559"/>
                    <a:pt x="4459" y="5613"/>
                  </a:cubicBezTo>
                  <a:cubicBezTo>
                    <a:pt x="4485" y="5694"/>
                    <a:pt x="4485" y="5721"/>
                    <a:pt x="4485" y="5828"/>
                  </a:cubicBezTo>
                  <a:cubicBezTo>
                    <a:pt x="4485" y="5990"/>
                    <a:pt x="4459" y="6070"/>
                    <a:pt x="4405" y="6312"/>
                  </a:cubicBezTo>
                  <a:cubicBezTo>
                    <a:pt x="4324" y="6608"/>
                    <a:pt x="4297" y="6662"/>
                    <a:pt x="4297" y="6823"/>
                  </a:cubicBezTo>
                  <a:cubicBezTo>
                    <a:pt x="4297" y="6984"/>
                    <a:pt x="4324" y="7038"/>
                    <a:pt x="4378" y="7146"/>
                  </a:cubicBezTo>
                  <a:cubicBezTo>
                    <a:pt x="4432" y="7280"/>
                    <a:pt x="4539" y="7388"/>
                    <a:pt x="4674" y="7441"/>
                  </a:cubicBezTo>
                  <a:cubicBezTo>
                    <a:pt x="4754" y="7468"/>
                    <a:pt x="4835" y="7495"/>
                    <a:pt x="5050" y="7522"/>
                  </a:cubicBezTo>
                  <a:cubicBezTo>
                    <a:pt x="5238" y="7549"/>
                    <a:pt x="5319" y="7576"/>
                    <a:pt x="5453" y="7657"/>
                  </a:cubicBezTo>
                  <a:cubicBezTo>
                    <a:pt x="5668" y="7764"/>
                    <a:pt x="5803" y="7925"/>
                    <a:pt x="5884" y="8141"/>
                  </a:cubicBezTo>
                  <a:cubicBezTo>
                    <a:pt x="5937" y="8248"/>
                    <a:pt x="5964" y="8409"/>
                    <a:pt x="5991" y="8651"/>
                  </a:cubicBezTo>
                  <a:cubicBezTo>
                    <a:pt x="6018" y="8732"/>
                    <a:pt x="6018" y="8813"/>
                    <a:pt x="6018" y="8813"/>
                  </a:cubicBezTo>
                  <a:cubicBezTo>
                    <a:pt x="6018" y="8813"/>
                    <a:pt x="5991" y="8759"/>
                    <a:pt x="5964" y="8705"/>
                  </a:cubicBezTo>
                  <a:cubicBezTo>
                    <a:pt x="5776" y="8382"/>
                    <a:pt x="5615" y="8221"/>
                    <a:pt x="5292" y="8114"/>
                  </a:cubicBezTo>
                  <a:cubicBezTo>
                    <a:pt x="5104" y="8060"/>
                    <a:pt x="4943" y="8033"/>
                    <a:pt x="4593" y="8006"/>
                  </a:cubicBezTo>
                  <a:cubicBezTo>
                    <a:pt x="4351" y="7979"/>
                    <a:pt x="4244" y="7979"/>
                    <a:pt x="4163" y="7952"/>
                  </a:cubicBezTo>
                  <a:cubicBezTo>
                    <a:pt x="3975" y="7872"/>
                    <a:pt x="3867" y="7764"/>
                    <a:pt x="3786" y="7576"/>
                  </a:cubicBezTo>
                  <a:cubicBezTo>
                    <a:pt x="3706" y="7441"/>
                    <a:pt x="3706" y="7388"/>
                    <a:pt x="3679" y="7253"/>
                  </a:cubicBezTo>
                  <a:cubicBezTo>
                    <a:pt x="3652" y="6904"/>
                    <a:pt x="3760" y="6608"/>
                    <a:pt x="4109" y="6124"/>
                  </a:cubicBezTo>
                  <a:cubicBezTo>
                    <a:pt x="4351" y="5801"/>
                    <a:pt x="4405" y="5667"/>
                    <a:pt x="4378" y="5533"/>
                  </a:cubicBezTo>
                  <a:cubicBezTo>
                    <a:pt x="4378" y="5479"/>
                    <a:pt x="4378" y="5479"/>
                    <a:pt x="4405" y="5479"/>
                  </a:cubicBezTo>
                  <a:close/>
                  <a:moveTo>
                    <a:pt x="1397" y="1"/>
                  </a:moveTo>
                  <a:cubicBezTo>
                    <a:pt x="1394" y="1"/>
                    <a:pt x="1394" y="7"/>
                    <a:pt x="1394" y="21"/>
                  </a:cubicBezTo>
                  <a:cubicBezTo>
                    <a:pt x="1420" y="75"/>
                    <a:pt x="1367" y="290"/>
                    <a:pt x="1313" y="451"/>
                  </a:cubicBezTo>
                  <a:cubicBezTo>
                    <a:pt x="1259" y="532"/>
                    <a:pt x="1259" y="586"/>
                    <a:pt x="1259" y="639"/>
                  </a:cubicBezTo>
                  <a:cubicBezTo>
                    <a:pt x="1259" y="720"/>
                    <a:pt x="1259" y="801"/>
                    <a:pt x="1286" y="854"/>
                  </a:cubicBezTo>
                  <a:cubicBezTo>
                    <a:pt x="1286" y="881"/>
                    <a:pt x="1286" y="881"/>
                    <a:pt x="1232" y="881"/>
                  </a:cubicBezTo>
                  <a:lnTo>
                    <a:pt x="1205" y="881"/>
                  </a:lnTo>
                  <a:cubicBezTo>
                    <a:pt x="1179" y="881"/>
                    <a:pt x="1179" y="693"/>
                    <a:pt x="1179" y="586"/>
                  </a:cubicBezTo>
                  <a:cubicBezTo>
                    <a:pt x="1205" y="451"/>
                    <a:pt x="1232" y="290"/>
                    <a:pt x="1259" y="263"/>
                  </a:cubicBezTo>
                  <a:cubicBezTo>
                    <a:pt x="1259" y="236"/>
                    <a:pt x="1259" y="236"/>
                    <a:pt x="1259" y="236"/>
                  </a:cubicBezTo>
                  <a:cubicBezTo>
                    <a:pt x="1232" y="263"/>
                    <a:pt x="1179" y="424"/>
                    <a:pt x="1152" y="586"/>
                  </a:cubicBezTo>
                  <a:cubicBezTo>
                    <a:pt x="1125" y="693"/>
                    <a:pt x="1152" y="854"/>
                    <a:pt x="1152" y="908"/>
                  </a:cubicBezTo>
                  <a:cubicBezTo>
                    <a:pt x="1152" y="908"/>
                    <a:pt x="1152" y="908"/>
                    <a:pt x="1125" y="935"/>
                  </a:cubicBezTo>
                  <a:cubicBezTo>
                    <a:pt x="1098" y="935"/>
                    <a:pt x="1071" y="962"/>
                    <a:pt x="1071" y="962"/>
                  </a:cubicBezTo>
                  <a:cubicBezTo>
                    <a:pt x="1071" y="962"/>
                    <a:pt x="1017" y="854"/>
                    <a:pt x="990" y="747"/>
                  </a:cubicBezTo>
                  <a:cubicBezTo>
                    <a:pt x="937" y="639"/>
                    <a:pt x="937" y="586"/>
                    <a:pt x="856" y="532"/>
                  </a:cubicBezTo>
                  <a:cubicBezTo>
                    <a:pt x="802" y="451"/>
                    <a:pt x="695" y="317"/>
                    <a:pt x="641" y="290"/>
                  </a:cubicBezTo>
                  <a:cubicBezTo>
                    <a:pt x="614" y="290"/>
                    <a:pt x="614" y="290"/>
                    <a:pt x="695" y="370"/>
                  </a:cubicBezTo>
                  <a:cubicBezTo>
                    <a:pt x="775" y="478"/>
                    <a:pt x="883" y="586"/>
                    <a:pt x="910" y="666"/>
                  </a:cubicBezTo>
                  <a:cubicBezTo>
                    <a:pt x="910" y="666"/>
                    <a:pt x="937" y="747"/>
                    <a:pt x="937" y="774"/>
                  </a:cubicBezTo>
                  <a:cubicBezTo>
                    <a:pt x="937" y="828"/>
                    <a:pt x="963" y="908"/>
                    <a:pt x="990" y="935"/>
                  </a:cubicBezTo>
                  <a:cubicBezTo>
                    <a:pt x="990" y="962"/>
                    <a:pt x="1017" y="1016"/>
                    <a:pt x="1017" y="1016"/>
                  </a:cubicBezTo>
                  <a:cubicBezTo>
                    <a:pt x="1017" y="1016"/>
                    <a:pt x="990" y="989"/>
                    <a:pt x="937" y="935"/>
                  </a:cubicBezTo>
                  <a:cubicBezTo>
                    <a:pt x="883" y="881"/>
                    <a:pt x="829" y="854"/>
                    <a:pt x="695" y="801"/>
                  </a:cubicBezTo>
                  <a:cubicBezTo>
                    <a:pt x="629" y="757"/>
                    <a:pt x="491" y="713"/>
                    <a:pt x="443" y="713"/>
                  </a:cubicBezTo>
                  <a:cubicBezTo>
                    <a:pt x="432" y="713"/>
                    <a:pt x="426" y="715"/>
                    <a:pt x="426" y="720"/>
                  </a:cubicBezTo>
                  <a:cubicBezTo>
                    <a:pt x="426" y="720"/>
                    <a:pt x="479" y="747"/>
                    <a:pt x="560" y="774"/>
                  </a:cubicBezTo>
                  <a:cubicBezTo>
                    <a:pt x="748" y="854"/>
                    <a:pt x="856" y="908"/>
                    <a:pt x="910" y="962"/>
                  </a:cubicBezTo>
                  <a:lnTo>
                    <a:pt x="990" y="1043"/>
                  </a:lnTo>
                  <a:lnTo>
                    <a:pt x="937" y="1096"/>
                  </a:lnTo>
                  <a:cubicBezTo>
                    <a:pt x="910" y="1123"/>
                    <a:pt x="883" y="1177"/>
                    <a:pt x="856" y="1177"/>
                  </a:cubicBezTo>
                  <a:lnTo>
                    <a:pt x="856" y="1204"/>
                  </a:lnTo>
                  <a:lnTo>
                    <a:pt x="802" y="1177"/>
                  </a:lnTo>
                  <a:cubicBezTo>
                    <a:pt x="748" y="1123"/>
                    <a:pt x="587" y="881"/>
                    <a:pt x="587" y="881"/>
                  </a:cubicBezTo>
                  <a:cubicBezTo>
                    <a:pt x="587" y="868"/>
                    <a:pt x="587" y="861"/>
                    <a:pt x="584" y="861"/>
                  </a:cubicBezTo>
                  <a:cubicBezTo>
                    <a:pt x="580" y="861"/>
                    <a:pt x="574" y="868"/>
                    <a:pt x="560" y="881"/>
                  </a:cubicBezTo>
                  <a:cubicBezTo>
                    <a:pt x="560" y="881"/>
                    <a:pt x="587" y="962"/>
                    <a:pt x="641" y="1069"/>
                  </a:cubicBezTo>
                  <a:cubicBezTo>
                    <a:pt x="695" y="1150"/>
                    <a:pt x="748" y="1204"/>
                    <a:pt x="775" y="1204"/>
                  </a:cubicBezTo>
                  <a:cubicBezTo>
                    <a:pt x="829" y="1258"/>
                    <a:pt x="829" y="1285"/>
                    <a:pt x="775" y="1285"/>
                  </a:cubicBezTo>
                  <a:cubicBezTo>
                    <a:pt x="748" y="1285"/>
                    <a:pt x="641" y="1204"/>
                    <a:pt x="533" y="1123"/>
                  </a:cubicBezTo>
                  <a:cubicBezTo>
                    <a:pt x="506" y="1096"/>
                    <a:pt x="426" y="1016"/>
                    <a:pt x="399" y="935"/>
                  </a:cubicBezTo>
                  <a:cubicBezTo>
                    <a:pt x="291" y="801"/>
                    <a:pt x="130" y="639"/>
                    <a:pt x="103" y="639"/>
                  </a:cubicBezTo>
                  <a:lnTo>
                    <a:pt x="103" y="639"/>
                  </a:lnTo>
                  <a:cubicBezTo>
                    <a:pt x="103" y="639"/>
                    <a:pt x="103" y="666"/>
                    <a:pt x="184" y="720"/>
                  </a:cubicBezTo>
                  <a:cubicBezTo>
                    <a:pt x="237" y="774"/>
                    <a:pt x="291" y="881"/>
                    <a:pt x="372" y="962"/>
                  </a:cubicBezTo>
                  <a:cubicBezTo>
                    <a:pt x="453" y="1096"/>
                    <a:pt x="479" y="1150"/>
                    <a:pt x="533" y="1177"/>
                  </a:cubicBezTo>
                  <a:cubicBezTo>
                    <a:pt x="614" y="1258"/>
                    <a:pt x="721" y="1311"/>
                    <a:pt x="775" y="1338"/>
                  </a:cubicBezTo>
                  <a:cubicBezTo>
                    <a:pt x="802" y="1338"/>
                    <a:pt x="802" y="1338"/>
                    <a:pt x="775" y="1392"/>
                  </a:cubicBezTo>
                  <a:lnTo>
                    <a:pt x="775" y="1446"/>
                  </a:lnTo>
                  <a:lnTo>
                    <a:pt x="695" y="1446"/>
                  </a:lnTo>
                  <a:cubicBezTo>
                    <a:pt x="587" y="1446"/>
                    <a:pt x="533" y="1419"/>
                    <a:pt x="399" y="1338"/>
                  </a:cubicBezTo>
                  <a:cubicBezTo>
                    <a:pt x="237" y="1258"/>
                    <a:pt x="130" y="1204"/>
                    <a:pt x="76" y="1150"/>
                  </a:cubicBezTo>
                  <a:lnTo>
                    <a:pt x="49" y="1123"/>
                  </a:lnTo>
                  <a:lnTo>
                    <a:pt x="49" y="1150"/>
                  </a:lnTo>
                  <a:cubicBezTo>
                    <a:pt x="130" y="1258"/>
                    <a:pt x="479" y="1500"/>
                    <a:pt x="641" y="1527"/>
                  </a:cubicBezTo>
                  <a:lnTo>
                    <a:pt x="748" y="1527"/>
                  </a:lnTo>
                  <a:cubicBezTo>
                    <a:pt x="748" y="1527"/>
                    <a:pt x="748" y="1527"/>
                    <a:pt x="748" y="1580"/>
                  </a:cubicBezTo>
                  <a:lnTo>
                    <a:pt x="748" y="1634"/>
                  </a:lnTo>
                  <a:lnTo>
                    <a:pt x="641" y="1634"/>
                  </a:lnTo>
                  <a:cubicBezTo>
                    <a:pt x="453" y="1661"/>
                    <a:pt x="211" y="1715"/>
                    <a:pt x="103" y="1769"/>
                  </a:cubicBezTo>
                  <a:cubicBezTo>
                    <a:pt x="76" y="1795"/>
                    <a:pt x="76" y="1795"/>
                    <a:pt x="76" y="1795"/>
                  </a:cubicBezTo>
                  <a:cubicBezTo>
                    <a:pt x="211" y="1742"/>
                    <a:pt x="533" y="1688"/>
                    <a:pt x="641" y="1688"/>
                  </a:cubicBezTo>
                  <a:cubicBezTo>
                    <a:pt x="748" y="1688"/>
                    <a:pt x="748" y="1688"/>
                    <a:pt x="775" y="1795"/>
                  </a:cubicBezTo>
                  <a:lnTo>
                    <a:pt x="775" y="1849"/>
                  </a:lnTo>
                  <a:lnTo>
                    <a:pt x="641" y="1876"/>
                  </a:lnTo>
                  <a:cubicBezTo>
                    <a:pt x="560" y="1903"/>
                    <a:pt x="453" y="1930"/>
                    <a:pt x="372" y="1930"/>
                  </a:cubicBezTo>
                  <a:cubicBezTo>
                    <a:pt x="130" y="1984"/>
                    <a:pt x="49" y="2010"/>
                    <a:pt x="22" y="2064"/>
                  </a:cubicBezTo>
                  <a:cubicBezTo>
                    <a:pt x="7" y="2096"/>
                    <a:pt x="0" y="2109"/>
                    <a:pt x="3" y="2109"/>
                  </a:cubicBezTo>
                  <a:cubicBezTo>
                    <a:pt x="5" y="2109"/>
                    <a:pt x="11" y="2102"/>
                    <a:pt x="22" y="2091"/>
                  </a:cubicBezTo>
                  <a:cubicBezTo>
                    <a:pt x="49" y="2037"/>
                    <a:pt x="103" y="2010"/>
                    <a:pt x="426" y="1984"/>
                  </a:cubicBezTo>
                  <a:cubicBezTo>
                    <a:pt x="560" y="1957"/>
                    <a:pt x="668" y="1930"/>
                    <a:pt x="721" y="1930"/>
                  </a:cubicBezTo>
                  <a:cubicBezTo>
                    <a:pt x="748" y="1903"/>
                    <a:pt x="775" y="1903"/>
                    <a:pt x="775" y="1903"/>
                  </a:cubicBezTo>
                  <a:cubicBezTo>
                    <a:pt x="802" y="1930"/>
                    <a:pt x="856" y="2145"/>
                    <a:pt x="856" y="2145"/>
                  </a:cubicBezTo>
                  <a:cubicBezTo>
                    <a:pt x="856" y="2172"/>
                    <a:pt x="856" y="2172"/>
                    <a:pt x="829" y="2172"/>
                  </a:cubicBezTo>
                  <a:cubicBezTo>
                    <a:pt x="802" y="2172"/>
                    <a:pt x="668" y="2226"/>
                    <a:pt x="560" y="2306"/>
                  </a:cubicBezTo>
                  <a:cubicBezTo>
                    <a:pt x="399" y="2387"/>
                    <a:pt x="264" y="2441"/>
                    <a:pt x="211" y="2441"/>
                  </a:cubicBezTo>
                  <a:cubicBezTo>
                    <a:pt x="184" y="2468"/>
                    <a:pt x="157" y="2468"/>
                    <a:pt x="184" y="2468"/>
                  </a:cubicBezTo>
                  <a:cubicBezTo>
                    <a:pt x="193" y="2472"/>
                    <a:pt x="206" y="2474"/>
                    <a:pt x="222" y="2474"/>
                  </a:cubicBezTo>
                  <a:cubicBezTo>
                    <a:pt x="301" y="2474"/>
                    <a:pt x="453" y="2422"/>
                    <a:pt x="587" y="2333"/>
                  </a:cubicBezTo>
                  <a:cubicBezTo>
                    <a:pt x="721" y="2252"/>
                    <a:pt x="829" y="2199"/>
                    <a:pt x="856" y="2199"/>
                  </a:cubicBezTo>
                  <a:cubicBezTo>
                    <a:pt x="883" y="2199"/>
                    <a:pt x="910" y="2226"/>
                    <a:pt x="910" y="2226"/>
                  </a:cubicBezTo>
                  <a:cubicBezTo>
                    <a:pt x="910" y="2279"/>
                    <a:pt x="910" y="2279"/>
                    <a:pt x="883" y="2306"/>
                  </a:cubicBezTo>
                  <a:cubicBezTo>
                    <a:pt x="883" y="2306"/>
                    <a:pt x="856" y="2333"/>
                    <a:pt x="829" y="2360"/>
                  </a:cubicBezTo>
                  <a:cubicBezTo>
                    <a:pt x="721" y="2441"/>
                    <a:pt x="506" y="2763"/>
                    <a:pt x="506" y="2763"/>
                  </a:cubicBezTo>
                  <a:cubicBezTo>
                    <a:pt x="506" y="2763"/>
                    <a:pt x="587" y="2683"/>
                    <a:pt x="668" y="2602"/>
                  </a:cubicBezTo>
                  <a:cubicBezTo>
                    <a:pt x="802" y="2441"/>
                    <a:pt x="910" y="2333"/>
                    <a:pt x="937" y="2333"/>
                  </a:cubicBezTo>
                  <a:cubicBezTo>
                    <a:pt x="937" y="2333"/>
                    <a:pt x="963" y="2360"/>
                    <a:pt x="963" y="2387"/>
                  </a:cubicBezTo>
                  <a:lnTo>
                    <a:pt x="990" y="2441"/>
                  </a:lnTo>
                  <a:lnTo>
                    <a:pt x="963" y="2468"/>
                  </a:lnTo>
                  <a:cubicBezTo>
                    <a:pt x="910" y="2494"/>
                    <a:pt x="856" y="2575"/>
                    <a:pt x="802" y="2656"/>
                  </a:cubicBezTo>
                  <a:cubicBezTo>
                    <a:pt x="802" y="2683"/>
                    <a:pt x="775" y="2763"/>
                    <a:pt x="748" y="2844"/>
                  </a:cubicBezTo>
                  <a:cubicBezTo>
                    <a:pt x="721" y="2925"/>
                    <a:pt x="668" y="3032"/>
                    <a:pt x="641" y="3113"/>
                  </a:cubicBezTo>
                  <a:cubicBezTo>
                    <a:pt x="592" y="3198"/>
                    <a:pt x="571" y="3239"/>
                    <a:pt x="575" y="3239"/>
                  </a:cubicBezTo>
                  <a:cubicBezTo>
                    <a:pt x="579" y="3239"/>
                    <a:pt x="621" y="3177"/>
                    <a:pt x="695" y="3059"/>
                  </a:cubicBezTo>
                  <a:cubicBezTo>
                    <a:pt x="721" y="3005"/>
                    <a:pt x="748" y="2898"/>
                    <a:pt x="775" y="2817"/>
                  </a:cubicBezTo>
                  <a:cubicBezTo>
                    <a:pt x="829" y="2656"/>
                    <a:pt x="883" y="2575"/>
                    <a:pt x="937" y="2521"/>
                  </a:cubicBezTo>
                  <a:cubicBezTo>
                    <a:pt x="973" y="2497"/>
                    <a:pt x="998" y="2484"/>
                    <a:pt x="1010" y="2484"/>
                  </a:cubicBezTo>
                  <a:cubicBezTo>
                    <a:pt x="1025" y="2484"/>
                    <a:pt x="1020" y="2504"/>
                    <a:pt x="990" y="2548"/>
                  </a:cubicBezTo>
                  <a:cubicBezTo>
                    <a:pt x="990" y="2575"/>
                    <a:pt x="963" y="2710"/>
                    <a:pt x="937" y="2817"/>
                  </a:cubicBezTo>
                  <a:cubicBezTo>
                    <a:pt x="856" y="3059"/>
                    <a:pt x="856" y="3113"/>
                    <a:pt x="695" y="3382"/>
                  </a:cubicBezTo>
                  <a:cubicBezTo>
                    <a:pt x="668" y="3409"/>
                    <a:pt x="668" y="3409"/>
                    <a:pt x="695" y="3409"/>
                  </a:cubicBezTo>
                  <a:cubicBezTo>
                    <a:pt x="695" y="3409"/>
                    <a:pt x="829" y="3193"/>
                    <a:pt x="883" y="3113"/>
                  </a:cubicBezTo>
                  <a:cubicBezTo>
                    <a:pt x="910" y="3032"/>
                    <a:pt x="937" y="2978"/>
                    <a:pt x="990" y="2683"/>
                  </a:cubicBezTo>
                  <a:cubicBezTo>
                    <a:pt x="1017" y="2602"/>
                    <a:pt x="1044" y="2548"/>
                    <a:pt x="1044" y="2548"/>
                  </a:cubicBezTo>
                  <a:cubicBezTo>
                    <a:pt x="1044" y="2548"/>
                    <a:pt x="1071" y="2575"/>
                    <a:pt x="1098" y="2629"/>
                  </a:cubicBezTo>
                  <a:lnTo>
                    <a:pt x="1125" y="2683"/>
                  </a:lnTo>
                  <a:lnTo>
                    <a:pt x="1098" y="2763"/>
                  </a:lnTo>
                  <a:cubicBezTo>
                    <a:pt x="1051" y="2810"/>
                    <a:pt x="1031" y="2839"/>
                    <a:pt x="1039" y="2839"/>
                  </a:cubicBezTo>
                  <a:cubicBezTo>
                    <a:pt x="1044" y="2839"/>
                    <a:pt x="1064" y="2824"/>
                    <a:pt x="1098" y="2790"/>
                  </a:cubicBezTo>
                  <a:cubicBezTo>
                    <a:pt x="1125" y="2763"/>
                    <a:pt x="1152" y="2736"/>
                    <a:pt x="1152" y="2736"/>
                  </a:cubicBezTo>
                  <a:cubicBezTo>
                    <a:pt x="1152" y="2736"/>
                    <a:pt x="1259" y="2925"/>
                    <a:pt x="1259" y="2925"/>
                  </a:cubicBezTo>
                  <a:cubicBezTo>
                    <a:pt x="1259" y="2952"/>
                    <a:pt x="1259" y="2952"/>
                    <a:pt x="1259" y="2952"/>
                  </a:cubicBezTo>
                  <a:cubicBezTo>
                    <a:pt x="1232" y="2952"/>
                    <a:pt x="1179" y="3032"/>
                    <a:pt x="1152" y="3113"/>
                  </a:cubicBezTo>
                  <a:cubicBezTo>
                    <a:pt x="1098" y="3247"/>
                    <a:pt x="1071" y="3274"/>
                    <a:pt x="990" y="3382"/>
                  </a:cubicBezTo>
                  <a:cubicBezTo>
                    <a:pt x="910" y="3516"/>
                    <a:pt x="802" y="3624"/>
                    <a:pt x="775" y="3651"/>
                  </a:cubicBezTo>
                  <a:cubicBezTo>
                    <a:pt x="748" y="3651"/>
                    <a:pt x="748" y="3677"/>
                    <a:pt x="748" y="3677"/>
                  </a:cubicBezTo>
                  <a:cubicBezTo>
                    <a:pt x="775" y="3677"/>
                    <a:pt x="856" y="3624"/>
                    <a:pt x="910" y="3543"/>
                  </a:cubicBezTo>
                  <a:cubicBezTo>
                    <a:pt x="1017" y="3409"/>
                    <a:pt x="1098" y="3301"/>
                    <a:pt x="1152" y="3167"/>
                  </a:cubicBezTo>
                  <a:cubicBezTo>
                    <a:pt x="1205" y="3059"/>
                    <a:pt x="1259" y="2978"/>
                    <a:pt x="1286" y="2978"/>
                  </a:cubicBezTo>
                  <a:cubicBezTo>
                    <a:pt x="1286" y="2978"/>
                    <a:pt x="1313" y="3005"/>
                    <a:pt x="1313" y="3005"/>
                  </a:cubicBezTo>
                  <a:lnTo>
                    <a:pt x="1340" y="3059"/>
                  </a:lnTo>
                  <a:lnTo>
                    <a:pt x="1286" y="3113"/>
                  </a:lnTo>
                  <a:cubicBezTo>
                    <a:pt x="1286" y="3140"/>
                    <a:pt x="1259" y="3193"/>
                    <a:pt x="1232" y="3247"/>
                  </a:cubicBezTo>
                  <a:cubicBezTo>
                    <a:pt x="1179" y="3355"/>
                    <a:pt x="1098" y="3704"/>
                    <a:pt x="1098" y="3866"/>
                  </a:cubicBezTo>
                  <a:cubicBezTo>
                    <a:pt x="1090" y="3889"/>
                    <a:pt x="1087" y="3901"/>
                    <a:pt x="1087" y="3901"/>
                  </a:cubicBezTo>
                  <a:cubicBezTo>
                    <a:pt x="1089" y="3901"/>
                    <a:pt x="1114" y="3830"/>
                    <a:pt x="1152" y="3677"/>
                  </a:cubicBezTo>
                  <a:cubicBezTo>
                    <a:pt x="1205" y="3489"/>
                    <a:pt x="1232" y="3355"/>
                    <a:pt x="1259" y="3274"/>
                  </a:cubicBezTo>
                  <a:cubicBezTo>
                    <a:pt x="1286" y="3220"/>
                    <a:pt x="1340" y="3086"/>
                    <a:pt x="1367" y="3086"/>
                  </a:cubicBezTo>
                  <a:cubicBezTo>
                    <a:pt x="1367" y="3086"/>
                    <a:pt x="1394" y="3140"/>
                    <a:pt x="1420" y="3167"/>
                  </a:cubicBezTo>
                  <a:lnTo>
                    <a:pt x="1474" y="3274"/>
                  </a:lnTo>
                  <a:lnTo>
                    <a:pt x="1447" y="3328"/>
                  </a:lnTo>
                  <a:cubicBezTo>
                    <a:pt x="1447" y="3382"/>
                    <a:pt x="1420" y="3435"/>
                    <a:pt x="1420" y="3489"/>
                  </a:cubicBezTo>
                  <a:cubicBezTo>
                    <a:pt x="1420" y="3624"/>
                    <a:pt x="1367" y="3758"/>
                    <a:pt x="1259" y="3866"/>
                  </a:cubicBezTo>
                  <a:cubicBezTo>
                    <a:pt x="1179" y="3973"/>
                    <a:pt x="1098" y="4054"/>
                    <a:pt x="1071" y="4054"/>
                  </a:cubicBezTo>
                  <a:cubicBezTo>
                    <a:pt x="1074" y="4057"/>
                    <a:pt x="1079" y="4059"/>
                    <a:pt x="1086" y="4059"/>
                  </a:cubicBezTo>
                  <a:cubicBezTo>
                    <a:pt x="1126" y="4059"/>
                    <a:pt x="1220" y="3986"/>
                    <a:pt x="1313" y="3893"/>
                  </a:cubicBezTo>
                  <a:cubicBezTo>
                    <a:pt x="1420" y="3758"/>
                    <a:pt x="1447" y="3677"/>
                    <a:pt x="1474" y="3489"/>
                  </a:cubicBezTo>
                  <a:cubicBezTo>
                    <a:pt x="1501" y="3409"/>
                    <a:pt x="1501" y="3355"/>
                    <a:pt x="1501" y="3355"/>
                  </a:cubicBezTo>
                  <a:cubicBezTo>
                    <a:pt x="1501" y="3352"/>
                    <a:pt x="1502" y="3351"/>
                    <a:pt x="1504" y="3351"/>
                  </a:cubicBezTo>
                  <a:cubicBezTo>
                    <a:pt x="1520" y="3351"/>
                    <a:pt x="1613" y="3472"/>
                    <a:pt x="1662" y="3570"/>
                  </a:cubicBezTo>
                  <a:lnTo>
                    <a:pt x="1689" y="3624"/>
                  </a:lnTo>
                  <a:lnTo>
                    <a:pt x="1689" y="3704"/>
                  </a:lnTo>
                  <a:cubicBezTo>
                    <a:pt x="1636" y="3812"/>
                    <a:pt x="1528" y="3973"/>
                    <a:pt x="1420" y="4108"/>
                  </a:cubicBezTo>
                  <a:cubicBezTo>
                    <a:pt x="1528" y="4054"/>
                    <a:pt x="1662" y="3866"/>
                    <a:pt x="1716" y="3758"/>
                  </a:cubicBezTo>
                  <a:cubicBezTo>
                    <a:pt x="1716" y="3731"/>
                    <a:pt x="1743" y="3704"/>
                    <a:pt x="1743" y="3704"/>
                  </a:cubicBezTo>
                  <a:cubicBezTo>
                    <a:pt x="1743" y="3704"/>
                    <a:pt x="1770" y="3731"/>
                    <a:pt x="1797" y="3785"/>
                  </a:cubicBezTo>
                  <a:lnTo>
                    <a:pt x="1851" y="3866"/>
                  </a:lnTo>
                  <a:lnTo>
                    <a:pt x="1797" y="3919"/>
                  </a:lnTo>
                  <a:cubicBezTo>
                    <a:pt x="1770" y="3973"/>
                    <a:pt x="1662" y="4108"/>
                    <a:pt x="1582" y="4215"/>
                  </a:cubicBezTo>
                  <a:cubicBezTo>
                    <a:pt x="1501" y="4350"/>
                    <a:pt x="1394" y="4484"/>
                    <a:pt x="1394" y="4484"/>
                  </a:cubicBezTo>
                  <a:cubicBezTo>
                    <a:pt x="1367" y="4511"/>
                    <a:pt x="1367" y="4511"/>
                    <a:pt x="1340" y="4511"/>
                  </a:cubicBezTo>
                  <a:cubicBezTo>
                    <a:pt x="1351" y="4534"/>
                    <a:pt x="1372" y="4542"/>
                    <a:pt x="1399" y="4542"/>
                  </a:cubicBezTo>
                  <a:cubicBezTo>
                    <a:pt x="1435" y="4542"/>
                    <a:pt x="1481" y="4526"/>
                    <a:pt x="1528" y="4511"/>
                  </a:cubicBezTo>
                  <a:cubicBezTo>
                    <a:pt x="1636" y="4457"/>
                    <a:pt x="1689" y="4430"/>
                    <a:pt x="1797" y="4296"/>
                  </a:cubicBezTo>
                  <a:cubicBezTo>
                    <a:pt x="1851" y="4215"/>
                    <a:pt x="1985" y="4081"/>
                    <a:pt x="2012" y="4081"/>
                  </a:cubicBezTo>
                  <a:cubicBezTo>
                    <a:pt x="2012" y="4081"/>
                    <a:pt x="2093" y="4161"/>
                    <a:pt x="2093" y="4215"/>
                  </a:cubicBezTo>
                  <a:cubicBezTo>
                    <a:pt x="2093" y="4215"/>
                    <a:pt x="2093" y="4215"/>
                    <a:pt x="2039" y="4242"/>
                  </a:cubicBezTo>
                  <a:cubicBezTo>
                    <a:pt x="1931" y="4323"/>
                    <a:pt x="1878" y="4403"/>
                    <a:pt x="1824" y="4511"/>
                  </a:cubicBezTo>
                  <a:cubicBezTo>
                    <a:pt x="1770" y="4645"/>
                    <a:pt x="1743" y="4726"/>
                    <a:pt x="1743" y="4753"/>
                  </a:cubicBezTo>
                  <a:cubicBezTo>
                    <a:pt x="1743" y="4753"/>
                    <a:pt x="1770" y="4699"/>
                    <a:pt x="1851" y="4565"/>
                  </a:cubicBezTo>
                  <a:cubicBezTo>
                    <a:pt x="1878" y="4511"/>
                    <a:pt x="1931" y="4430"/>
                    <a:pt x="1958" y="4403"/>
                  </a:cubicBezTo>
                  <a:cubicBezTo>
                    <a:pt x="2012" y="4350"/>
                    <a:pt x="2146" y="4269"/>
                    <a:pt x="2146" y="4269"/>
                  </a:cubicBezTo>
                  <a:cubicBezTo>
                    <a:pt x="2146" y="4269"/>
                    <a:pt x="2173" y="4296"/>
                    <a:pt x="2200" y="4350"/>
                  </a:cubicBezTo>
                  <a:lnTo>
                    <a:pt x="2254" y="4403"/>
                  </a:lnTo>
                  <a:lnTo>
                    <a:pt x="2200" y="4484"/>
                  </a:lnTo>
                  <a:cubicBezTo>
                    <a:pt x="2146" y="4511"/>
                    <a:pt x="2093" y="4592"/>
                    <a:pt x="1985" y="4672"/>
                  </a:cubicBezTo>
                  <a:cubicBezTo>
                    <a:pt x="1797" y="4860"/>
                    <a:pt x="1716" y="4941"/>
                    <a:pt x="1689" y="5022"/>
                  </a:cubicBezTo>
                  <a:cubicBezTo>
                    <a:pt x="1680" y="5031"/>
                    <a:pt x="1674" y="5041"/>
                    <a:pt x="1670" y="5048"/>
                  </a:cubicBezTo>
                  <a:lnTo>
                    <a:pt x="1670" y="5048"/>
                  </a:lnTo>
                  <a:cubicBezTo>
                    <a:pt x="1690" y="5043"/>
                    <a:pt x="1692" y="5019"/>
                    <a:pt x="1716" y="4995"/>
                  </a:cubicBezTo>
                  <a:cubicBezTo>
                    <a:pt x="1743" y="4941"/>
                    <a:pt x="1878" y="4807"/>
                    <a:pt x="2039" y="4699"/>
                  </a:cubicBezTo>
                  <a:cubicBezTo>
                    <a:pt x="2146" y="4592"/>
                    <a:pt x="2200" y="4538"/>
                    <a:pt x="2254" y="4484"/>
                  </a:cubicBezTo>
                  <a:cubicBezTo>
                    <a:pt x="2254" y="4457"/>
                    <a:pt x="2254" y="4457"/>
                    <a:pt x="2281" y="4457"/>
                  </a:cubicBezTo>
                  <a:cubicBezTo>
                    <a:pt x="2281" y="4457"/>
                    <a:pt x="2388" y="4592"/>
                    <a:pt x="2388" y="4592"/>
                  </a:cubicBezTo>
                  <a:cubicBezTo>
                    <a:pt x="2388" y="4592"/>
                    <a:pt x="2335" y="4672"/>
                    <a:pt x="2254" y="4753"/>
                  </a:cubicBezTo>
                  <a:cubicBezTo>
                    <a:pt x="2093" y="4914"/>
                    <a:pt x="2039" y="4968"/>
                    <a:pt x="1985" y="5076"/>
                  </a:cubicBezTo>
                  <a:cubicBezTo>
                    <a:pt x="1931" y="5183"/>
                    <a:pt x="1904" y="5264"/>
                    <a:pt x="1904" y="5344"/>
                  </a:cubicBezTo>
                  <a:cubicBezTo>
                    <a:pt x="1904" y="5356"/>
                    <a:pt x="1904" y="5362"/>
                    <a:pt x="1906" y="5362"/>
                  </a:cubicBezTo>
                  <a:cubicBezTo>
                    <a:pt x="1909" y="5362"/>
                    <a:pt x="1916" y="5349"/>
                    <a:pt x="1931" y="5317"/>
                  </a:cubicBezTo>
                  <a:cubicBezTo>
                    <a:pt x="1958" y="5210"/>
                    <a:pt x="2012" y="5102"/>
                    <a:pt x="2066" y="5022"/>
                  </a:cubicBezTo>
                  <a:cubicBezTo>
                    <a:pt x="2093" y="4968"/>
                    <a:pt x="2388" y="4645"/>
                    <a:pt x="2415" y="4645"/>
                  </a:cubicBezTo>
                  <a:cubicBezTo>
                    <a:pt x="2442" y="4645"/>
                    <a:pt x="2550" y="4780"/>
                    <a:pt x="2550" y="4780"/>
                  </a:cubicBezTo>
                  <a:cubicBezTo>
                    <a:pt x="2550" y="4807"/>
                    <a:pt x="2442" y="4887"/>
                    <a:pt x="2335" y="4941"/>
                  </a:cubicBezTo>
                  <a:cubicBezTo>
                    <a:pt x="2227" y="4995"/>
                    <a:pt x="2173" y="5076"/>
                    <a:pt x="2120" y="5156"/>
                  </a:cubicBezTo>
                  <a:cubicBezTo>
                    <a:pt x="2093" y="5237"/>
                    <a:pt x="2066" y="5291"/>
                    <a:pt x="2093" y="5291"/>
                  </a:cubicBezTo>
                  <a:cubicBezTo>
                    <a:pt x="2093" y="5291"/>
                    <a:pt x="2120" y="5264"/>
                    <a:pt x="2120" y="5237"/>
                  </a:cubicBezTo>
                  <a:cubicBezTo>
                    <a:pt x="2173" y="5156"/>
                    <a:pt x="2254" y="5076"/>
                    <a:pt x="2361" y="4995"/>
                  </a:cubicBezTo>
                  <a:cubicBezTo>
                    <a:pt x="2388" y="4968"/>
                    <a:pt x="2469" y="4914"/>
                    <a:pt x="2523" y="4887"/>
                  </a:cubicBezTo>
                  <a:cubicBezTo>
                    <a:pt x="2562" y="4848"/>
                    <a:pt x="2587" y="4823"/>
                    <a:pt x="2598" y="4823"/>
                  </a:cubicBezTo>
                  <a:cubicBezTo>
                    <a:pt x="2602" y="4823"/>
                    <a:pt x="2603" y="4826"/>
                    <a:pt x="2603" y="4834"/>
                  </a:cubicBezTo>
                  <a:cubicBezTo>
                    <a:pt x="2603" y="4834"/>
                    <a:pt x="2603" y="4834"/>
                    <a:pt x="2577" y="4860"/>
                  </a:cubicBezTo>
                  <a:cubicBezTo>
                    <a:pt x="2496" y="4968"/>
                    <a:pt x="2388" y="5291"/>
                    <a:pt x="2442" y="5344"/>
                  </a:cubicBezTo>
                  <a:cubicBezTo>
                    <a:pt x="2442" y="5337"/>
                    <a:pt x="2442" y="5327"/>
                    <a:pt x="2442" y="5317"/>
                  </a:cubicBezTo>
                  <a:cubicBezTo>
                    <a:pt x="2442" y="5291"/>
                    <a:pt x="2442" y="5237"/>
                    <a:pt x="2469" y="5183"/>
                  </a:cubicBezTo>
                  <a:cubicBezTo>
                    <a:pt x="2523" y="5049"/>
                    <a:pt x="2577" y="4941"/>
                    <a:pt x="2603" y="4887"/>
                  </a:cubicBezTo>
                  <a:lnTo>
                    <a:pt x="2630" y="4860"/>
                  </a:lnTo>
                  <a:lnTo>
                    <a:pt x="2657" y="4887"/>
                  </a:lnTo>
                  <a:cubicBezTo>
                    <a:pt x="2684" y="4887"/>
                    <a:pt x="2684" y="4914"/>
                    <a:pt x="2684" y="4914"/>
                  </a:cubicBezTo>
                  <a:cubicBezTo>
                    <a:pt x="2684" y="4914"/>
                    <a:pt x="2657" y="4968"/>
                    <a:pt x="2630" y="5022"/>
                  </a:cubicBezTo>
                  <a:cubicBezTo>
                    <a:pt x="2557" y="5144"/>
                    <a:pt x="2506" y="5244"/>
                    <a:pt x="2497" y="5342"/>
                  </a:cubicBezTo>
                  <a:lnTo>
                    <a:pt x="2497" y="5342"/>
                  </a:lnTo>
                  <a:cubicBezTo>
                    <a:pt x="2523" y="5289"/>
                    <a:pt x="2523" y="5236"/>
                    <a:pt x="2550" y="5210"/>
                  </a:cubicBezTo>
                  <a:cubicBezTo>
                    <a:pt x="2603" y="5102"/>
                    <a:pt x="2711" y="4941"/>
                    <a:pt x="2738" y="4941"/>
                  </a:cubicBezTo>
                  <a:cubicBezTo>
                    <a:pt x="2738" y="4941"/>
                    <a:pt x="2765" y="4968"/>
                    <a:pt x="2819" y="4995"/>
                  </a:cubicBezTo>
                  <a:lnTo>
                    <a:pt x="2899" y="5076"/>
                  </a:lnTo>
                  <a:lnTo>
                    <a:pt x="2872" y="5129"/>
                  </a:lnTo>
                  <a:cubicBezTo>
                    <a:pt x="2845" y="5210"/>
                    <a:pt x="2845" y="5398"/>
                    <a:pt x="2872" y="5506"/>
                  </a:cubicBezTo>
                  <a:cubicBezTo>
                    <a:pt x="2926" y="5775"/>
                    <a:pt x="2926" y="5909"/>
                    <a:pt x="2872" y="5990"/>
                  </a:cubicBezTo>
                  <a:cubicBezTo>
                    <a:pt x="2899" y="5990"/>
                    <a:pt x="2926" y="5963"/>
                    <a:pt x="2926" y="5936"/>
                  </a:cubicBezTo>
                  <a:cubicBezTo>
                    <a:pt x="2926" y="5882"/>
                    <a:pt x="2926" y="5721"/>
                    <a:pt x="2926" y="5559"/>
                  </a:cubicBezTo>
                  <a:cubicBezTo>
                    <a:pt x="2899" y="5398"/>
                    <a:pt x="2899" y="5264"/>
                    <a:pt x="2899" y="5183"/>
                  </a:cubicBezTo>
                  <a:cubicBezTo>
                    <a:pt x="2926" y="5156"/>
                    <a:pt x="2926" y="5102"/>
                    <a:pt x="2926" y="5102"/>
                  </a:cubicBezTo>
                  <a:cubicBezTo>
                    <a:pt x="2926" y="5102"/>
                    <a:pt x="2980" y="5129"/>
                    <a:pt x="3007" y="5156"/>
                  </a:cubicBezTo>
                  <a:lnTo>
                    <a:pt x="3087" y="5210"/>
                  </a:lnTo>
                  <a:lnTo>
                    <a:pt x="3114" y="5425"/>
                  </a:lnTo>
                  <a:cubicBezTo>
                    <a:pt x="3141" y="5721"/>
                    <a:pt x="3141" y="5855"/>
                    <a:pt x="3087" y="5909"/>
                  </a:cubicBezTo>
                  <a:cubicBezTo>
                    <a:pt x="3087" y="5936"/>
                    <a:pt x="3087" y="5936"/>
                    <a:pt x="3087" y="5936"/>
                  </a:cubicBezTo>
                  <a:cubicBezTo>
                    <a:pt x="3114" y="5936"/>
                    <a:pt x="3141" y="5855"/>
                    <a:pt x="3141" y="5801"/>
                  </a:cubicBezTo>
                  <a:cubicBezTo>
                    <a:pt x="3168" y="5748"/>
                    <a:pt x="3168" y="5452"/>
                    <a:pt x="3141" y="5344"/>
                  </a:cubicBezTo>
                  <a:cubicBezTo>
                    <a:pt x="3141" y="5291"/>
                    <a:pt x="3141" y="5264"/>
                    <a:pt x="3141" y="5264"/>
                  </a:cubicBezTo>
                  <a:cubicBezTo>
                    <a:pt x="3141" y="5264"/>
                    <a:pt x="3195" y="5291"/>
                    <a:pt x="3276" y="5344"/>
                  </a:cubicBezTo>
                  <a:cubicBezTo>
                    <a:pt x="3356" y="5371"/>
                    <a:pt x="3464" y="5425"/>
                    <a:pt x="3518" y="5452"/>
                  </a:cubicBezTo>
                  <a:lnTo>
                    <a:pt x="3598" y="5479"/>
                  </a:lnTo>
                  <a:lnTo>
                    <a:pt x="3598" y="5506"/>
                  </a:lnTo>
                  <a:cubicBezTo>
                    <a:pt x="3571" y="5533"/>
                    <a:pt x="3518" y="5613"/>
                    <a:pt x="3464" y="5694"/>
                  </a:cubicBezTo>
                  <a:cubicBezTo>
                    <a:pt x="3356" y="5855"/>
                    <a:pt x="3302" y="5963"/>
                    <a:pt x="3249" y="6097"/>
                  </a:cubicBezTo>
                  <a:cubicBezTo>
                    <a:pt x="3222" y="6205"/>
                    <a:pt x="3195" y="6285"/>
                    <a:pt x="3222" y="6312"/>
                  </a:cubicBezTo>
                  <a:cubicBezTo>
                    <a:pt x="3233" y="6323"/>
                    <a:pt x="3240" y="6330"/>
                    <a:pt x="3243" y="6330"/>
                  </a:cubicBezTo>
                  <a:cubicBezTo>
                    <a:pt x="3249" y="6330"/>
                    <a:pt x="3249" y="6317"/>
                    <a:pt x="3249" y="6285"/>
                  </a:cubicBezTo>
                  <a:cubicBezTo>
                    <a:pt x="3222" y="6258"/>
                    <a:pt x="3276" y="6124"/>
                    <a:pt x="3329" y="5990"/>
                  </a:cubicBezTo>
                  <a:cubicBezTo>
                    <a:pt x="3356" y="5963"/>
                    <a:pt x="3410" y="5855"/>
                    <a:pt x="3464" y="5775"/>
                  </a:cubicBezTo>
                  <a:cubicBezTo>
                    <a:pt x="3544" y="5694"/>
                    <a:pt x="3598" y="5613"/>
                    <a:pt x="3625" y="5559"/>
                  </a:cubicBezTo>
                  <a:cubicBezTo>
                    <a:pt x="3625" y="5533"/>
                    <a:pt x="3652" y="5506"/>
                    <a:pt x="3679" y="5506"/>
                  </a:cubicBezTo>
                  <a:cubicBezTo>
                    <a:pt x="3679" y="5506"/>
                    <a:pt x="3679" y="5559"/>
                    <a:pt x="3679" y="5640"/>
                  </a:cubicBezTo>
                  <a:cubicBezTo>
                    <a:pt x="3679" y="5775"/>
                    <a:pt x="3679" y="5801"/>
                    <a:pt x="3652" y="5882"/>
                  </a:cubicBezTo>
                  <a:cubicBezTo>
                    <a:pt x="3598" y="5990"/>
                    <a:pt x="3518" y="6124"/>
                    <a:pt x="3464" y="6178"/>
                  </a:cubicBezTo>
                  <a:cubicBezTo>
                    <a:pt x="3544" y="6124"/>
                    <a:pt x="3625" y="6017"/>
                    <a:pt x="3706" y="5855"/>
                  </a:cubicBezTo>
                  <a:cubicBezTo>
                    <a:pt x="3733" y="5775"/>
                    <a:pt x="3733" y="5748"/>
                    <a:pt x="3733" y="5640"/>
                  </a:cubicBezTo>
                  <a:lnTo>
                    <a:pt x="3733" y="5533"/>
                  </a:lnTo>
                  <a:lnTo>
                    <a:pt x="3840" y="5533"/>
                  </a:lnTo>
                  <a:lnTo>
                    <a:pt x="3867" y="5559"/>
                  </a:lnTo>
                  <a:lnTo>
                    <a:pt x="3867" y="5613"/>
                  </a:lnTo>
                  <a:cubicBezTo>
                    <a:pt x="3894" y="5721"/>
                    <a:pt x="3975" y="5855"/>
                    <a:pt x="4055" y="5855"/>
                  </a:cubicBezTo>
                  <a:cubicBezTo>
                    <a:pt x="4055" y="5855"/>
                    <a:pt x="4028" y="5828"/>
                    <a:pt x="4028" y="5828"/>
                  </a:cubicBezTo>
                  <a:cubicBezTo>
                    <a:pt x="4002" y="5801"/>
                    <a:pt x="3948" y="5667"/>
                    <a:pt x="3948" y="5613"/>
                  </a:cubicBezTo>
                  <a:lnTo>
                    <a:pt x="3948" y="5559"/>
                  </a:lnTo>
                  <a:lnTo>
                    <a:pt x="4028" y="5559"/>
                  </a:lnTo>
                  <a:cubicBezTo>
                    <a:pt x="4109" y="5533"/>
                    <a:pt x="4163" y="5506"/>
                    <a:pt x="4217" y="5506"/>
                  </a:cubicBezTo>
                  <a:cubicBezTo>
                    <a:pt x="4264" y="5474"/>
                    <a:pt x="4283" y="5461"/>
                    <a:pt x="4292" y="5461"/>
                  </a:cubicBezTo>
                  <a:cubicBezTo>
                    <a:pt x="4297" y="5461"/>
                    <a:pt x="4297" y="5468"/>
                    <a:pt x="4297" y="5479"/>
                  </a:cubicBezTo>
                  <a:cubicBezTo>
                    <a:pt x="4297" y="5533"/>
                    <a:pt x="4297" y="5613"/>
                    <a:pt x="4297" y="5667"/>
                  </a:cubicBezTo>
                  <a:cubicBezTo>
                    <a:pt x="4270" y="5775"/>
                    <a:pt x="4190" y="5909"/>
                    <a:pt x="4055" y="6097"/>
                  </a:cubicBezTo>
                  <a:cubicBezTo>
                    <a:pt x="3733" y="6581"/>
                    <a:pt x="3625" y="6796"/>
                    <a:pt x="3625" y="7119"/>
                  </a:cubicBezTo>
                  <a:cubicBezTo>
                    <a:pt x="3598" y="7415"/>
                    <a:pt x="3706" y="7683"/>
                    <a:pt x="3894" y="7872"/>
                  </a:cubicBezTo>
                  <a:cubicBezTo>
                    <a:pt x="4028" y="8006"/>
                    <a:pt x="4190" y="8060"/>
                    <a:pt x="4512" y="8087"/>
                  </a:cubicBezTo>
                  <a:cubicBezTo>
                    <a:pt x="4808" y="8114"/>
                    <a:pt x="4889" y="8141"/>
                    <a:pt x="5023" y="8167"/>
                  </a:cubicBezTo>
                  <a:cubicBezTo>
                    <a:pt x="5158" y="8194"/>
                    <a:pt x="5292" y="8221"/>
                    <a:pt x="5400" y="8275"/>
                  </a:cubicBezTo>
                  <a:cubicBezTo>
                    <a:pt x="5615" y="8382"/>
                    <a:pt x="5722" y="8490"/>
                    <a:pt x="5857" y="8786"/>
                  </a:cubicBezTo>
                  <a:cubicBezTo>
                    <a:pt x="5991" y="9028"/>
                    <a:pt x="6018" y="9082"/>
                    <a:pt x="6152" y="9243"/>
                  </a:cubicBezTo>
                  <a:cubicBezTo>
                    <a:pt x="6287" y="9377"/>
                    <a:pt x="6475" y="9565"/>
                    <a:pt x="6717" y="9727"/>
                  </a:cubicBezTo>
                  <a:cubicBezTo>
                    <a:pt x="6771" y="9781"/>
                    <a:pt x="6825" y="9807"/>
                    <a:pt x="6825" y="9807"/>
                  </a:cubicBezTo>
                  <a:cubicBezTo>
                    <a:pt x="6851" y="9807"/>
                    <a:pt x="6825" y="9781"/>
                    <a:pt x="6609" y="9592"/>
                  </a:cubicBezTo>
                  <a:cubicBezTo>
                    <a:pt x="6502" y="9485"/>
                    <a:pt x="6394" y="9404"/>
                    <a:pt x="6368" y="9404"/>
                  </a:cubicBezTo>
                  <a:cubicBezTo>
                    <a:pt x="6368" y="9396"/>
                    <a:pt x="6372" y="9393"/>
                    <a:pt x="6380" y="9393"/>
                  </a:cubicBezTo>
                  <a:cubicBezTo>
                    <a:pt x="6399" y="9393"/>
                    <a:pt x="6437" y="9412"/>
                    <a:pt x="6475" y="9431"/>
                  </a:cubicBezTo>
                  <a:cubicBezTo>
                    <a:pt x="6577" y="9482"/>
                    <a:pt x="6647" y="9501"/>
                    <a:pt x="6712" y="9501"/>
                  </a:cubicBezTo>
                  <a:cubicBezTo>
                    <a:pt x="6749" y="9501"/>
                    <a:pt x="6785" y="9495"/>
                    <a:pt x="6825" y="9485"/>
                  </a:cubicBezTo>
                  <a:cubicBezTo>
                    <a:pt x="6878" y="9485"/>
                    <a:pt x="6878" y="9458"/>
                    <a:pt x="6798" y="9458"/>
                  </a:cubicBezTo>
                  <a:cubicBezTo>
                    <a:pt x="6717" y="9458"/>
                    <a:pt x="6556" y="9404"/>
                    <a:pt x="6368" y="9270"/>
                  </a:cubicBezTo>
                  <a:cubicBezTo>
                    <a:pt x="6260" y="9189"/>
                    <a:pt x="6206" y="9135"/>
                    <a:pt x="6152" y="9055"/>
                  </a:cubicBezTo>
                  <a:cubicBezTo>
                    <a:pt x="6126" y="9001"/>
                    <a:pt x="6099" y="8920"/>
                    <a:pt x="6045" y="8571"/>
                  </a:cubicBezTo>
                  <a:cubicBezTo>
                    <a:pt x="5991" y="8221"/>
                    <a:pt x="5964" y="8087"/>
                    <a:pt x="5857" y="7925"/>
                  </a:cubicBezTo>
                  <a:cubicBezTo>
                    <a:pt x="5803" y="7845"/>
                    <a:pt x="5695" y="7710"/>
                    <a:pt x="5588" y="7630"/>
                  </a:cubicBezTo>
                  <a:cubicBezTo>
                    <a:pt x="5426" y="7522"/>
                    <a:pt x="5319" y="7495"/>
                    <a:pt x="5023" y="7441"/>
                  </a:cubicBezTo>
                  <a:cubicBezTo>
                    <a:pt x="4727" y="7388"/>
                    <a:pt x="4620" y="7361"/>
                    <a:pt x="4512" y="7253"/>
                  </a:cubicBezTo>
                  <a:cubicBezTo>
                    <a:pt x="4459" y="7173"/>
                    <a:pt x="4432" y="7119"/>
                    <a:pt x="4405" y="7038"/>
                  </a:cubicBezTo>
                  <a:cubicBezTo>
                    <a:pt x="4378" y="6958"/>
                    <a:pt x="4378" y="6931"/>
                    <a:pt x="4378" y="6796"/>
                  </a:cubicBezTo>
                  <a:lnTo>
                    <a:pt x="4378" y="6662"/>
                  </a:lnTo>
                  <a:lnTo>
                    <a:pt x="4459" y="6393"/>
                  </a:lnTo>
                  <a:cubicBezTo>
                    <a:pt x="4539" y="6097"/>
                    <a:pt x="4539" y="5990"/>
                    <a:pt x="4539" y="5855"/>
                  </a:cubicBezTo>
                  <a:cubicBezTo>
                    <a:pt x="4539" y="5694"/>
                    <a:pt x="4485" y="5533"/>
                    <a:pt x="4405" y="5425"/>
                  </a:cubicBezTo>
                  <a:cubicBezTo>
                    <a:pt x="4405" y="5425"/>
                    <a:pt x="4378" y="5398"/>
                    <a:pt x="4378" y="5398"/>
                  </a:cubicBezTo>
                  <a:cubicBezTo>
                    <a:pt x="4378" y="5385"/>
                    <a:pt x="4385" y="5378"/>
                    <a:pt x="4398" y="5378"/>
                  </a:cubicBezTo>
                  <a:cubicBezTo>
                    <a:pt x="4412" y="5378"/>
                    <a:pt x="4432" y="5385"/>
                    <a:pt x="4459" y="5398"/>
                  </a:cubicBezTo>
                  <a:cubicBezTo>
                    <a:pt x="4512" y="5452"/>
                    <a:pt x="4593" y="5506"/>
                    <a:pt x="4674" y="5506"/>
                  </a:cubicBezTo>
                  <a:lnTo>
                    <a:pt x="4996" y="5506"/>
                  </a:lnTo>
                  <a:cubicBezTo>
                    <a:pt x="5211" y="5506"/>
                    <a:pt x="5265" y="5506"/>
                    <a:pt x="5319" y="5533"/>
                  </a:cubicBezTo>
                  <a:cubicBezTo>
                    <a:pt x="5426" y="5533"/>
                    <a:pt x="5534" y="5586"/>
                    <a:pt x="5615" y="5667"/>
                  </a:cubicBezTo>
                  <a:cubicBezTo>
                    <a:pt x="5722" y="5748"/>
                    <a:pt x="5776" y="5882"/>
                    <a:pt x="5857" y="6178"/>
                  </a:cubicBezTo>
                  <a:cubicBezTo>
                    <a:pt x="5964" y="6554"/>
                    <a:pt x="6018" y="6662"/>
                    <a:pt x="6152" y="6796"/>
                  </a:cubicBezTo>
                  <a:cubicBezTo>
                    <a:pt x="6206" y="6877"/>
                    <a:pt x="6287" y="6904"/>
                    <a:pt x="6475" y="6958"/>
                  </a:cubicBezTo>
                  <a:cubicBezTo>
                    <a:pt x="6690" y="6984"/>
                    <a:pt x="6717" y="7011"/>
                    <a:pt x="6825" y="7065"/>
                  </a:cubicBezTo>
                  <a:cubicBezTo>
                    <a:pt x="6932" y="7119"/>
                    <a:pt x="7013" y="7173"/>
                    <a:pt x="7174" y="7334"/>
                  </a:cubicBezTo>
                  <a:cubicBezTo>
                    <a:pt x="7577" y="7710"/>
                    <a:pt x="7631" y="7764"/>
                    <a:pt x="7927" y="7818"/>
                  </a:cubicBezTo>
                  <a:cubicBezTo>
                    <a:pt x="8088" y="7872"/>
                    <a:pt x="8223" y="7899"/>
                    <a:pt x="8330" y="7952"/>
                  </a:cubicBezTo>
                  <a:cubicBezTo>
                    <a:pt x="8411" y="8006"/>
                    <a:pt x="8491" y="8060"/>
                    <a:pt x="8492" y="8087"/>
                  </a:cubicBezTo>
                  <a:lnTo>
                    <a:pt x="8492" y="8087"/>
                  </a:lnTo>
                  <a:cubicBezTo>
                    <a:pt x="8491" y="8084"/>
                    <a:pt x="8491" y="8032"/>
                    <a:pt x="8465" y="8006"/>
                  </a:cubicBezTo>
                  <a:cubicBezTo>
                    <a:pt x="8438" y="7925"/>
                    <a:pt x="8250" y="7845"/>
                    <a:pt x="7954" y="7764"/>
                  </a:cubicBezTo>
                  <a:cubicBezTo>
                    <a:pt x="7685" y="7683"/>
                    <a:pt x="7631" y="7630"/>
                    <a:pt x="7335" y="7388"/>
                  </a:cubicBezTo>
                  <a:cubicBezTo>
                    <a:pt x="7201" y="7280"/>
                    <a:pt x="7093" y="7173"/>
                    <a:pt x="7040" y="7146"/>
                  </a:cubicBezTo>
                  <a:cubicBezTo>
                    <a:pt x="6905" y="7038"/>
                    <a:pt x="6771" y="6984"/>
                    <a:pt x="6529" y="6904"/>
                  </a:cubicBezTo>
                  <a:cubicBezTo>
                    <a:pt x="6448" y="6904"/>
                    <a:pt x="6341" y="6850"/>
                    <a:pt x="6314" y="6850"/>
                  </a:cubicBezTo>
                  <a:cubicBezTo>
                    <a:pt x="6126" y="6769"/>
                    <a:pt x="6045" y="6581"/>
                    <a:pt x="5910" y="6070"/>
                  </a:cubicBezTo>
                  <a:cubicBezTo>
                    <a:pt x="5830" y="5801"/>
                    <a:pt x="5749" y="5667"/>
                    <a:pt x="5642" y="5559"/>
                  </a:cubicBezTo>
                  <a:cubicBezTo>
                    <a:pt x="5480" y="5425"/>
                    <a:pt x="5319" y="5398"/>
                    <a:pt x="4969" y="5398"/>
                  </a:cubicBezTo>
                  <a:cubicBezTo>
                    <a:pt x="4906" y="5406"/>
                    <a:pt x="4855" y="5409"/>
                    <a:pt x="4812" y="5409"/>
                  </a:cubicBezTo>
                  <a:cubicBezTo>
                    <a:pt x="4707" y="5409"/>
                    <a:pt x="4650" y="5390"/>
                    <a:pt x="4593" y="5371"/>
                  </a:cubicBezTo>
                  <a:cubicBezTo>
                    <a:pt x="4512" y="5344"/>
                    <a:pt x="4459" y="5291"/>
                    <a:pt x="4459" y="5264"/>
                  </a:cubicBezTo>
                  <a:cubicBezTo>
                    <a:pt x="4459" y="5237"/>
                    <a:pt x="4485" y="5210"/>
                    <a:pt x="4485" y="5183"/>
                  </a:cubicBezTo>
                  <a:cubicBezTo>
                    <a:pt x="4512" y="5129"/>
                    <a:pt x="4512" y="5076"/>
                    <a:pt x="4512" y="4968"/>
                  </a:cubicBezTo>
                  <a:lnTo>
                    <a:pt x="4485" y="4860"/>
                  </a:lnTo>
                  <a:lnTo>
                    <a:pt x="4566" y="4914"/>
                  </a:lnTo>
                  <a:cubicBezTo>
                    <a:pt x="4647" y="4995"/>
                    <a:pt x="4781" y="5076"/>
                    <a:pt x="4835" y="5076"/>
                  </a:cubicBezTo>
                  <a:cubicBezTo>
                    <a:pt x="4853" y="5084"/>
                    <a:pt x="4871" y="5087"/>
                    <a:pt x="4888" y="5087"/>
                  </a:cubicBezTo>
                  <a:cubicBezTo>
                    <a:pt x="4922" y="5087"/>
                    <a:pt x="4952" y="5076"/>
                    <a:pt x="4969" y="5076"/>
                  </a:cubicBezTo>
                  <a:cubicBezTo>
                    <a:pt x="4969" y="5049"/>
                    <a:pt x="4969" y="5049"/>
                    <a:pt x="4943" y="5049"/>
                  </a:cubicBezTo>
                  <a:cubicBezTo>
                    <a:pt x="4935" y="5052"/>
                    <a:pt x="4927" y="5054"/>
                    <a:pt x="4916" y="5054"/>
                  </a:cubicBezTo>
                  <a:cubicBezTo>
                    <a:pt x="4847" y="5054"/>
                    <a:pt x="4710" y="4981"/>
                    <a:pt x="4593" y="4887"/>
                  </a:cubicBezTo>
                  <a:cubicBezTo>
                    <a:pt x="4566" y="4834"/>
                    <a:pt x="4512" y="4807"/>
                    <a:pt x="4512" y="4807"/>
                  </a:cubicBezTo>
                  <a:cubicBezTo>
                    <a:pt x="4485" y="4780"/>
                    <a:pt x="4485" y="4780"/>
                    <a:pt x="4459" y="4726"/>
                  </a:cubicBezTo>
                  <a:cubicBezTo>
                    <a:pt x="4432" y="4672"/>
                    <a:pt x="4405" y="4565"/>
                    <a:pt x="4378" y="4457"/>
                  </a:cubicBezTo>
                  <a:cubicBezTo>
                    <a:pt x="4351" y="4430"/>
                    <a:pt x="4378" y="4430"/>
                    <a:pt x="4405" y="4430"/>
                  </a:cubicBezTo>
                  <a:lnTo>
                    <a:pt x="4727" y="4430"/>
                  </a:lnTo>
                  <a:cubicBezTo>
                    <a:pt x="4835" y="4457"/>
                    <a:pt x="5023" y="4565"/>
                    <a:pt x="5050" y="4618"/>
                  </a:cubicBezTo>
                  <a:lnTo>
                    <a:pt x="5077" y="4645"/>
                  </a:lnTo>
                  <a:lnTo>
                    <a:pt x="5077" y="4618"/>
                  </a:lnTo>
                  <a:cubicBezTo>
                    <a:pt x="5077" y="4565"/>
                    <a:pt x="4969" y="4484"/>
                    <a:pt x="4862" y="4430"/>
                  </a:cubicBezTo>
                  <a:cubicBezTo>
                    <a:pt x="4760" y="4379"/>
                    <a:pt x="4711" y="4360"/>
                    <a:pt x="4649" y="4360"/>
                  </a:cubicBezTo>
                  <a:cubicBezTo>
                    <a:pt x="4612" y="4360"/>
                    <a:pt x="4571" y="4367"/>
                    <a:pt x="4512" y="4376"/>
                  </a:cubicBezTo>
                  <a:lnTo>
                    <a:pt x="4351" y="4376"/>
                  </a:lnTo>
                  <a:cubicBezTo>
                    <a:pt x="4324" y="4376"/>
                    <a:pt x="4297" y="4296"/>
                    <a:pt x="4297" y="4269"/>
                  </a:cubicBezTo>
                  <a:cubicBezTo>
                    <a:pt x="4324" y="4242"/>
                    <a:pt x="4405" y="4161"/>
                    <a:pt x="4512" y="4108"/>
                  </a:cubicBezTo>
                  <a:cubicBezTo>
                    <a:pt x="4620" y="4054"/>
                    <a:pt x="4727" y="3973"/>
                    <a:pt x="4727" y="3946"/>
                  </a:cubicBezTo>
                  <a:lnTo>
                    <a:pt x="4701" y="3946"/>
                  </a:lnTo>
                  <a:cubicBezTo>
                    <a:pt x="4674" y="3973"/>
                    <a:pt x="4593" y="4027"/>
                    <a:pt x="4512" y="4054"/>
                  </a:cubicBezTo>
                  <a:cubicBezTo>
                    <a:pt x="4405" y="4108"/>
                    <a:pt x="4351" y="4134"/>
                    <a:pt x="4324" y="4188"/>
                  </a:cubicBezTo>
                  <a:cubicBezTo>
                    <a:pt x="4293" y="4220"/>
                    <a:pt x="4280" y="4233"/>
                    <a:pt x="4269" y="4233"/>
                  </a:cubicBezTo>
                  <a:cubicBezTo>
                    <a:pt x="4261" y="4233"/>
                    <a:pt x="4255" y="4226"/>
                    <a:pt x="4244" y="4215"/>
                  </a:cubicBezTo>
                  <a:cubicBezTo>
                    <a:pt x="4244" y="4215"/>
                    <a:pt x="4217" y="4188"/>
                    <a:pt x="4217" y="4161"/>
                  </a:cubicBezTo>
                  <a:lnTo>
                    <a:pt x="4190" y="4108"/>
                  </a:lnTo>
                  <a:lnTo>
                    <a:pt x="4244" y="4081"/>
                  </a:lnTo>
                  <a:cubicBezTo>
                    <a:pt x="4324" y="4027"/>
                    <a:pt x="4405" y="3946"/>
                    <a:pt x="4459" y="3839"/>
                  </a:cubicBezTo>
                  <a:cubicBezTo>
                    <a:pt x="4512" y="3758"/>
                    <a:pt x="4566" y="3651"/>
                    <a:pt x="4539" y="3624"/>
                  </a:cubicBezTo>
                  <a:lnTo>
                    <a:pt x="4539" y="3624"/>
                  </a:lnTo>
                  <a:cubicBezTo>
                    <a:pt x="4512" y="3731"/>
                    <a:pt x="4324" y="3973"/>
                    <a:pt x="4190" y="4027"/>
                  </a:cubicBezTo>
                  <a:cubicBezTo>
                    <a:pt x="4163" y="4054"/>
                    <a:pt x="4136" y="4054"/>
                    <a:pt x="4136" y="4054"/>
                  </a:cubicBezTo>
                  <a:cubicBezTo>
                    <a:pt x="4136" y="4027"/>
                    <a:pt x="4109" y="4000"/>
                    <a:pt x="4082" y="3973"/>
                  </a:cubicBezTo>
                  <a:cubicBezTo>
                    <a:pt x="4055" y="3946"/>
                    <a:pt x="4028" y="3893"/>
                    <a:pt x="4028" y="3893"/>
                  </a:cubicBezTo>
                  <a:cubicBezTo>
                    <a:pt x="4028" y="3893"/>
                    <a:pt x="4055" y="3866"/>
                    <a:pt x="4082" y="3812"/>
                  </a:cubicBezTo>
                  <a:cubicBezTo>
                    <a:pt x="4109" y="3785"/>
                    <a:pt x="4136" y="3704"/>
                    <a:pt x="4136" y="3677"/>
                  </a:cubicBezTo>
                  <a:cubicBezTo>
                    <a:pt x="4163" y="3597"/>
                    <a:pt x="4163" y="3355"/>
                    <a:pt x="4163" y="3301"/>
                  </a:cubicBezTo>
                  <a:cubicBezTo>
                    <a:pt x="4136" y="3274"/>
                    <a:pt x="4136" y="3274"/>
                    <a:pt x="4163" y="3193"/>
                  </a:cubicBezTo>
                  <a:cubicBezTo>
                    <a:pt x="4190" y="3113"/>
                    <a:pt x="4190" y="2952"/>
                    <a:pt x="4163" y="2898"/>
                  </a:cubicBezTo>
                  <a:cubicBezTo>
                    <a:pt x="4149" y="2871"/>
                    <a:pt x="4143" y="2857"/>
                    <a:pt x="4139" y="2857"/>
                  </a:cubicBezTo>
                  <a:cubicBezTo>
                    <a:pt x="4136" y="2857"/>
                    <a:pt x="4136" y="2871"/>
                    <a:pt x="4136" y="2898"/>
                  </a:cubicBezTo>
                  <a:cubicBezTo>
                    <a:pt x="4163" y="2925"/>
                    <a:pt x="4163" y="2952"/>
                    <a:pt x="4136" y="2978"/>
                  </a:cubicBezTo>
                  <a:cubicBezTo>
                    <a:pt x="4109" y="3005"/>
                    <a:pt x="4028" y="3113"/>
                    <a:pt x="3867" y="3220"/>
                  </a:cubicBezTo>
                  <a:cubicBezTo>
                    <a:pt x="3786" y="3301"/>
                    <a:pt x="3733" y="3355"/>
                    <a:pt x="3706" y="3382"/>
                  </a:cubicBezTo>
                  <a:cubicBezTo>
                    <a:pt x="3687" y="3401"/>
                    <a:pt x="3681" y="3420"/>
                    <a:pt x="3680" y="3420"/>
                  </a:cubicBezTo>
                  <a:cubicBezTo>
                    <a:pt x="3679" y="3420"/>
                    <a:pt x="3679" y="3416"/>
                    <a:pt x="3679" y="3409"/>
                  </a:cubicBezTo>
                  <a:cubicBezTo>
                    <a:pt x="3652" y="3409"/>
                    <a:pt x="3571" y="3301"/>
                    <a:pt x="3571" y="3274"/>
                  </a:cubicBezTo>
                  <a:cubicBezTo>
                    <a:pt x="3571" y="3274"/>
                    <a:pt x="3840" y="3140"/>
                    <a:pt x="3840" y="3140"/>
                  </a:cubicBezTo>
                  <a:lnTo>
                    <a:pt x="3867" y="3140"/>
                  </a:lnTo>
                  <a:cubicBezTo>
                    <a:pt x="3867" y="3133"/>
                    <a:pt x="3857" y="3129"/>
                    <a:pt x="3841" y="3129"/>
                  </a:cubicBezTo>
                  <a:cubicBezTo>
                    <a:pt x="3797" y="3129"/>
                    <a:pt x="3704" y="3154"/>
                    <a:pt x="3625" y="3193"/>
                  </a:cubicBezTo>
                  <a:cubicBezTo>
                    <a:pt x="3568" y="3212"/>
                    <a:pt x="3551" y="3232"/>
                    <a:pt x="3537" y="3232"/>
                  </a:cubicBezTo>
                  <a:cubicBezTo>
                    <a:pt x="3531" y="3232"/>
                    <a:pt x="3525" y="3228"/>
                    <a:pt x="3518" y="3220"/>
                  </a:cubicBezTo>
                  <a:cubicBezTo>
                    <a:pt x="3491" y="3220"/>
                    <a:pt x="3410" y="3086"/>
                    <a:pt x="3410" y="3059"/>
                  </a:cubicBezTo>
                  <a:cubicBezTo>
                    <a:pt x="3410" y="3032"/>
                    <a:pt x="3491" y="2952"/>
                    <a:pt x="3544" y="2925"/>
                  </a:cubicBezTo>
                  <a:cubicBezTo>
                    <a:pt x="3632" y="2881"/>
                    <a:pt x="3810" y="2837"/>
                    <a:pt x="3901" y="2837"/>
                  </a:cubicBezTo>
                  <a:cubicBezTo>
                    <a:pt x="3922" y="2837"/>
                    <a:pt x="3938" y="2839"/>
                    <a:pt x="3948" y="2844"/>
                  </a:cubicBezTo>
                  <a:cubicBezTo>
                    <a:pt x="3921" y="2817"/>
                    <a:pt x="3921" y="2817"/>
                    <a:pt x="3840" y="2817"/>
                  </a:cubicBezTo>
                  <a:cubicBezTo>
                    <a:pt x="3733" y="2817"/>
                    <a:pt x="3598" y="2844"/>
                    <a:pt x="3518" y="2898"/>
                  </a:cubicBezTo>
                  <a:cubicBezTo>
                    <a:pt x="3491" y="2898"/>
                    <a:pt x="3410" y="2978"/>
                    <a:pt x="3383" y="3005"/>
                  </a:cubicBezTo>
                  <a:lnTo>
                    <a:pt x="3356" y="3032"/>
                  </a:lnTo>
                  <a:lnTo>
                    <a:pt x="3356" y="3005"/>
                  </a:lnTo>
                  <a:cubicBezTo>
                    <a:pt x="3302" y="2952"/>
                    <a:pt x="3302" y="2952"/>
                    <a:pt x="3383" y="2790"/>
                  </a:cubicBezTo>
                  <a:cubicBezTo>
                    <a:pt x="3437" y="2656"/>
                    <a:pt x="3464" y="2629"/>
                    <a:pt x="3518" y="2575"/>
                  </a:cubicBezTo>
                  <a:cubicBezTo>
                    <a:pt x="3544" y="2521"/>
                    <a:pt x="3598" y="2494"/>
                    <a:pt x="3625" y="2494"/>
                  </a:cubicBezTo>
                  <a:cubicBezTo>
                    <a:pt x="3679" y="2441"/>
                    <a:pt x="3813" y="2441"/>
                    <a:pt x="3867" y="2441"/>
                  </a:cubicBezTo>
                  <a:cubicBezTo>
                    <a:pt x="3883" y="2449"/>
                    <a:pt x="3894" y="2452"/>
                    <a:pt x="3901" y="2452"/>
                  </a:cubicBezTo>
                  <a:cubicBezTo>
                    <a:pt x="3919" y="2452"/>
                    <a:pt x="3913" y="2433"/>
                    <a:pt x="3894" y="2414"/>
                  </a:cubicBezTo>
                  <a:cubicBezTo>
                    <a:pt x="3872" y="2403"/>
                    <a:pt x="3826" y="2396"/>
                    <a:pt x="3775" y="2396"/>
                  </a:cubicBezTo>
                  <a:cubicBezTo>
                    <a:pt x="3703" y="2396"/>
                    <a:pt x="3619" y="2409"/>
                    <a:pt x="3571" y="2441"/>
                  </a:cubicBezTo>
                  <a:cubicBezTo>
                    <a:pt x="3603" y="2409"/>
                    <a:pt x="3616" y="2396"/>
                    <a:pt x="3611" y="2396"/>
                  </a:cubicBezTo>
                  <a:cubicBezTo>
                    <a:pt x="3607" y="2396"/>
                    <a:pt x="3594" y="2403"/>
                    <a:pt x="3571" y="2414"/>
                  </a:cubicBezTo>
                  <a:cubicBezTo>
                    <a:pt x="3464" y="2441"/>
                    <a:pt x="3249" y="2629"/>
                    <a:pt x="3195" y="2736"/>
                  </a:cubicBezTo>
                  <a:lnTo>
                    <a:pt x="3168" y="2790"/>
                  </a:lnTo>
                  <a:lnTo>
                    <a:pt x="3114" y="2736"/>
                  </a:lnTo>
                  <a:cubicBezTo>
                    <a:pt x="3087" y="2683"/>
                    <a:pt x="3061" y="2656"/>
                    <a:pt x="3061" y="2656"/>
                  </a:cubicBezTo>
                  <a:cubicBezTo>
                    <a:pt x="3061" y="2656"/>
                    <a:pt x="3061" y="2629"/>
                    <a:pt x="3087" y="2602"/>
                  </a:cubicBezTo>
                  <a:cubicBezTo>
                    <a:pt x="3195" y="2521"/>
                    <a:pt x="3356" y="2279"/>
                    <a:pt x="3410" y="2145"/>
                  </a:cubicBezTo>
                  <a:cubicBezTo>
                    <a:pt x="3437" y="2064"/>
                    <a:pt x="3464" y="2010"/>
                    <a:pt x="3437" y="1984"/>
                  </a:cubicBezTo>
                  <a:lnTo>
                    <a:pt x="3437" y="1984"/>
                  </a:lnTo>
                  <a:cubicBezTo>
                    <a:pt x="3437" y="1984"/>
                    <a:pt x="3437" y="1984"/>
                    <a:pt x="3437" y="2010"/>
                  </a:cubicBezTo>
                  <a:cubicBezTo>
                    <a:pt x="3437" y="2037"/>
                    <a:pt x="3410" y="2091"/>
                    <a:pt x="3329" y="2226"/>
                  </a:cubicBezTo>
                  <a:cubicBezTo>
                    <a:pt x="3249" y="2333"/>
                    <a:pt x="3141" y="2468"/>
                    <a:pt x="3061" y="2548"/>
                  </a:cubicBezTo>
                  <a:cubicBezTo>
                    <a:pt x="3029" y="2580"/>
                    <a:pt x="3016" y="2593"/>
                    <a:pt x="3005" y="2593"/>
                  </a:cubicBezTo>
                  <a:cubicBezTo>
                    <a:pt x="2998" y="2593"/>
                    <a:pt x="2991" y="2586"/>
                    <a:pt x="2980" y="2575"/>
                  </a:cubicBezTo>
                  <a:cubicBezTo>
                    <a:pt x="2980" y="2575"/>
                    <a:pt x="2980" y="2548"/>
                    <a:pt x="3034" y="2494"/>
                  </a:cubicBezTo>
                  <a:cubicBezTo>
                    <a:pt x="3061" y="2468"/>
                    <a:pt x="3114" y="2387"/>
                    <a:pt x="3168" y="2360"/>
                  </a:cubicBezTo>
                  <a:cubicBezTo>
                    <a:pt x="3221" y="2307"/>
                    <a:pt x="3248" y="2280"/>
                    <a:pt x="3249" y="2279"/>
                  </a:cubicBezTo>
                  <a:lnTo>
                    <a:pt x="3249" y="2279"/>
                  </a:lnTo>
                  <a:cubicBezTo>
                    <a:pt x="3248" y="2280"/>
                    <a:pt x="3221" y="2306"/>
                    <a:pt x="3168" y="2306"/>
                  </a:cubicBezTo>
                  <a:cubicBezTo>
                    <a:pt x="3114" y="2360"/>
                    <a:pt x="2980" y="2494"/>
                    <a:pt x="2953" y="2521"/>
                  </a:cubicBezTo>
                  <a:cubicBezTo>
                    <a:pt x="2953" y="2521"/>
                    <a:pt x="2953" y="2521"/>
                    <a:pt x="2926" y="2494"/>
                  </a:cubicBezTo>
                  <a:cubicBezTo>
                    <a:pt x="2845" y="2414"/>
                    <a:pt x="2845" y="2414"/>
                    <a:pt x="2872" y="2360"/>
                  </a:cubicBezTo>
                  <a:cubicBezTo>
                    <a:pt x="2872" y="2360"/>
                    <a:pt x="2926" y="2306"/>
                    <a:pt x="2953" y="2279"/>
                  </a:cubicBezTo>
                  <a:cubicBezTo>
                    <a:pt x="3114" y="2118"/>
                    <a:pt x="3168" y="2064"/>
                    <a:pt x="3222" y="1957"/>
                  </a:cubicBezTo>
                  <a:cubicBezTo>
                    <a:pt x="3302" y="1822"/>
                    <a:pt x="3329" y="1715"/>
                    <a:pt x="3356" y="1661"/>
                  </a:cubicBezTo>
                  <a:cubicBezTo>
                    <a:pt x="3356" y="1650"/>
                    <a:pt x="3356" y="1643"/>
                    <a:pt x="3354" y="1643"/>
                  </a:cubicBezTo>
                  <a:cubicBezTo>
                    <a:pt x="3352" y="1643"/>
                    <a:pt x="3345" y="1656"/>
                    <a:pt x="3329" y="1688"/>
                  </a:cubicBezTo>
                  <a:cubicBezTo>
                    <a:pt x="3195" y="1930"/>
                    <a:pt x="3114" y="2064"/>
                    <a:pt x="2980" y="2172"/>
                  </a:cubicBezTo>
                  <a:cubicBezTo>
                    <a:pt x="2926" y="2226"/>
                    <a:pt x="2872" y="2279"/>
                    <a:pt x="2845" y="2306"/>
                  </a:cubicBezTo>
                  <a:lnTo>
                    <a:pt x="2819" y="2360"/>
                  </a:lnTo>
                  <a:lnTo>
                    <a:pt x="2765" y="2306"/>
                  </a:lnTo>
                  <a:lnTo>
                    <a:pt x="2738" y="2252"/>
                  </a:lnTo>
                  <a:lnTo>
                    <a:pt x="2765" y="2226"/>
                  </a:lnTo>
                  <a:cubicBezTo>
                    <a:pt x="2765" y="2199"/>
                    <a:pt x="2845" y="2145"/>
                    <a:pt x="2899" y="2118"/>
                  </a:cubicBezTo>
                  <a:cubicBezTo>
                    <a:pt x="2980" y="2091"/>
                    <a:pt x="3034" y="2037"/>
                    <a:pt x="3034" y="2037"/>
                  </a:cubicBezTo>
                  <a:lnTo>
                    <a:pt x="3034" y="2037"/>
                  </a:lnTo>
                  <a:cubicBezTo>
                    <a:pt x="3034" y="2037"/>
                    <a:pt x="2845" y="2091"/>
                    <a:pt x="2765" y="2145"/>
                  </a:cubicBezTo>
                  <a:cubicBezTo>
                    <a:pt x="2711" y="2172"/>
                    <a:pt x="2684" y="2172"/>
                    <a:pt x="2684" y="2172"/>
                  </a:cubicBezTo>
                  <a:cubicBezTo>
                    <a:pt x="2684" y="2172"/>
                    <a:pt x="2523" y="1930"/>
                    <a:pt x="2523" y="1930"/>
                  </a:cubicBezTo>
                  <a:lnTo>
                    <a:pt x="2603" y="1930"/>
                  </a:lnTo>
                  <a:cubicBezTo>
                    <a:pt x="2711" y="1957"/>
                    <a:pt x="2819" y="1957"/>
                    <a:pt x="2872" y="1957"/>
                  </a:cubicBezTo>
                  <a:cubicBezTo>
                    <a:pt x="3007" y="1930"/>
                    <a:pt x="3114" y="1849"/>
                    <a:pt x="3141" y="1795"/>
                  </a:cubicBezTo>
                  <a:lnTo>
                    <a:pt x="3168" y="1742"/>
                  </a:lnTo>
                  <a:lnTo>
                    <a:pt x="3114" y="1795"/>
                  </a:lnTo>
                  <a:cubicBezTo>
                    <a:pt x="3087" y="1849"/>
                    <a:pt x="3007" y="1876"/>
                    <a:pt x="2899" y="1903"/>
                  </a:cubicBezTo>
                  <a:lnTo>
                    <a:pt x="2523" y="1903"/>
                  </a:lnTo>
                  <a:cubicBezTo>
                    <a:pt x="2496" y="1903"/>
                    <a:pt x="2496" y="1903"/>
                    <a:pt x="2442" y="1849"/>
                  </a:cubicBezTo>
                  <a:cubicBezTo>
                    <a:pt x="2442" y="1795"/>
                    <a:pt x="2415" y="1769"/>
                    <a:pt x="2415" y="1769"/>
                  </a:cubicBezTo>
                  <a:cubicBezTo>
                    <a:pt x="2415" y="1742"/>
                    <a:pt x="2469" y="1661"/>
                    <a:pt x="2523" y="1634"/>
                  </a:cubicBezTo>
                  <a:cubicBezTo>
                    <a:pt x="2550" y="1634"/>
                    <a:pt x="2630" y="1580"/>
                    <a:pt x="2711" y="1580"/>
                  </a:cubicBezTo>
                  <a:cubicBezTo>
                    <a:pt x="2872" y="1527"/>
                    <a:pt x="2899" y="1527"/>
                    <a:pt x="3007" y="1473"/>
                  </a:cubicBezTo>
                  <a:cubicBezTo>
                    <a:pt x="3114" y="1392"/>
                    <a:pt x="3168" y="1365"/>
                    <a:pt x="3168" y="1338"/>
                  </a:cubicBezTo>
                  <a:cubicBezTo>
                    <a:pt x="3168" y="1331"/>
                    <a:pt x="3166" y="1328"/>
                    <a:pt x="3161" y="1328"/>
                  </a:cubicBezTo>
                  <a:cubicBezTo>
                    <a:pt x="3146" y="1328"/>
                    <a:pt x="3105" y="1353"/>
                    <a:pt x="3007" y="1392"/>
                  </a:cubicBezTo>
                  <a:cubicBezTo>
                    <a:pt x="2953" y="1419"/>
                    <a:pt x="2819" y="1473"/>
                    <a:pt x="2711" y="1500"/>
                  </a:cubicBezTo>
                  <a:cubicBezTo>
                    <a:pt x="2523" y="1580"/>
                    <a:pt x="2469" y="1607"/>
                    <a:pt x="2415" y="1661"/>
                  </a:cubicBezTo>
                  <a:lnTo>
                    <a:pt x="2361" y="1715"/>
                  </a:lnTo>
                  <a:lnTo>
                    <a:pt x="2281" y="1607"/>
                  </a:lnTo>
                  <a:cubicBezTo>
                    <a:pt x="2254" y="1527"/>
                    <a:pt x="2200" y="1473"/>
                    <a:pt x="2200" y="1473"/>
                  </a:cubicBezTo>
                  <a:cubicBezTo>
                    <a:pt x="2200" y="1473"/>
                    <a:pt x="2227" y="1446"/>
                    <a:pt x="2254" y="1446"/>
                  </a:cubicBezTo>
                  <a:cubicBezTo>
                    <a:pt x="2361" y="1419"/>
                    <a:pt x="2415" y="1392"/>
                    <a:pt x="2523" y="1231"/>
                  </a:cubicBezTo>
                  <a:cubicBezTo>
                    <a:pt x="2603" y="1150"/>
                    <a:pt x="2630" y="1069"/>
                    <a:pt x="2630" y="1069"/>
                  </a:cubicBezTo>
                  <a:lnTo>
                    <a:pt x="2630" y="1069"/>
                  </a:lnTo>
                  <a:cubicBezTo>
                    <a:pt x="2630" y="1069"/>
                    <a:pt x="2603" y="1070"/>
                    <a:pt x="2469" y="1231"/>
                  </a:cubicBezTo>
                  <a:cubicBezTo>
                    <a:pt x="2388" y="1338"/>
                    <a:pt x="2308" y="1365"/>
                    <a:pt x="2227" y="1392"/>
                  </a:cubicBezTo>
                  <a:lnTo>
                    <a:pt x="2146" y="1419"/>
                  </a:lnTo>
                  <a:lnTo>
                    <a:pt x="2093" y="1338"/>
                  </a:lnTo>
                  <a:cubicBezTo>
                    <a:pt x="2039" y="1285"/>
                    <a:pt x="2012" y="1231"/>
                    <a:pt x="1985" y="1204"/>
                  </a:cubicBezTo>
                  <a:lnTo>
                    <a:pt x="1931" y="1150"/>
                  </a:lnTo>
                  <a:lnTo>
                    <a:pt x="1958" y="1150"/>
                  </a:lnTo>
                  <a:cubicBezTo>
                    <a:pt x="1985" y="1150"/>
                    <a:pt x="2039" y="1123"/>
                    <a:pt x="2173" y="1123"/>
                  </a:cubicBezTo>
                  <a:cubicBezTo>
                    <a:pt x="2335" y="1123"/>
                    <a:pt x="2335" y="1123"/>
                    <a:pt x="2415" y="1096"/>
                  </a:cubicBezTo>
                  <a:cubicBezTo>
                    <a:pt x="2523" y="1043"/>
                    <a:pt x="2603" y="989"/>
                    <a:pt x="2684" y="935"/>
                  </a:cubicBezTo>
                  <a:cubicBezTo>
                    <a:pt x="2720" y="917"/>
                    <a:pt x="2744" y="875"/>
                    <a:pt x="2756" y="841"/>
                  </a:cubicBezTo>
                  <a:lnTo>
                    <a:pt x="2756" y="841"/>
                  </a:lnTo>
                  <a:cubicBezTo>
                    <a:pt x="2713" y="894"/>
                    <a:pt x="2564" y="968"/>
                    <a:pt x="2415" y="1043"/>
                  </a:cubicBezTo>
                  <a:cubicBezTo>
                    <a:pt x="2361" y="1043"/>
                    <a:pt x="2335" y="1069"/>
                    <a:pt x="2173" y="1069"/>
                  </a:cubicBezTo>
                  <a:cubicBezTo>
                    <a:pt x="2039" y="1069"/>
                    <a:pt x="1985" y="1069"/>
                    <a:pt x="1958" y="1096"/>
                  </a:cubicBezTo>
                  <a:lnTo>
                    <a:pt x="1904" y="1123"/>
                  </a:lnTo>
                  <a:lnTo>
                    <a:pt x="1851" y="1069"/>
                  </a:lnTo>
                  <a:lnTo>
                    <a:pt x="1770" y="1016"/>
                  </a:lnTo>
                  <a:lnTo>
                    <a:pt x="1797" y="962"/>
                  </a:lnTo>
                  <a:cubicBezTo>
                    <a:pt x="1824" y="881"/>
                    <a:pt x="1878" y="801"/>
                    <a:pt x="2039" y="666"/>
                  </a:cubicBezTo>
                  <a:cubicBezTo>
                    <a:pt x="2093" y="586"/>
                    <a:pt x="2173" y="505"/>
                    <a:pt x="2173" y="505"/>
                  </a:cubicBezTo>
                  <a:cubicBezTo>
                    <a:pt x="2146" y="505"/>
                    <a:pt x="1985" y="639"/>
                    <a:pt x="1904" y="747"/>
                  </a:cubicBezTo>
                  <a:cubicBezTo>
                    <a:pt x="1824" y="828"/>
                    <a:pt x="1797" y="854"/>
                    <a:pt x="1770" y="908"/>
                  </a:cubicBezTo>
                  <a:cubicBezTo>
                    <a:pt x="1743" y="935"/>
                    <a:pt x="1743" y="962"/>
                    <a:pt x="1716" y="962"/>
                  </a:cubicBezTo>
                  <a:cubicBezTo>
                    <a:pt x="1716" y="962"/>
                    <a:pt x="1689" y="962"/>
                    <a:pt x="1662" y="935"/>
                  </a:cubicBezTo>
                  <a:cubicBezTo>
                    <a:pt x="1636" y="935"/>
                    <a:pt x="1582" y="908"/>
                    <a:pt x="1528" y="908"/>
                  </a:cubicBezTo>
                  <a:cubicBezTo>
                    <a:pt x="1501" y="881"/>
                    <a:pt x="1474" y="881"/>
                    <a:pt x="1474" y="881"/>
                  </a:cubicBezTo>
                  <a:cubicBezTo>
                    <a:pt x="1474" y="881"/>
                    <a:pt x="1501" y="828"/>
                    <a:pt x="1528" y="747"/>
                  </a:cubicBezTo>
                  <a:cubicBezTo>
                    <a:pt x="1582" y="666"/>
                    <a:pt x="1609" y="586"/>
                    <a:pt x="1636" y="478"/>
                  </a:cubicBezTo>
                  <a:cubicBezTo>
                    <a:pt x="1689" y="263"/>
                    <a:pt x="1716" y="128"/>
                    <a:pt x="1689" y="75"/>
                  </a:cubicBezTo>
                  <a:cubicBezTo>
                    <a:pt x="1678" y="64"/>
                    <a:pt x="1672" y="57"/>
                    <a:pt x="1668" y="57"/>
                  </a:cubicBezTo>
                  <a:cubicBezTo>
                    <a:pt x="1662" y="57"/>
                    <a:pt x="1662" y="70"/>
                    <a:pt x="1662" y="102"/>
                  </a:cubicBezTo>
                  <a:cubicBezTo>
                    <a:pt x="1662" y="182"/>
                    <a:pt x="1609" y="424"/>
                    <a:pt x="1582" y="532"/>
                  </a:cubicBezTo>
                  <a:cubicBezTo>
                    <a:pt x="1555" y="559"/>
                    <a:pt x="1528" y="639"/>
                    <a:pt x="1501" y="693"/>
                  </a:cubicBezTo>
                  <a:cubicBezTo>
                    <a:pt x="1447" y="747"/>
                    <a:pt x="1420" y="801"/>
                    <a:pt x="1420" y="828"/>
                  </a:cubicBezTo>
                  <a:cubicBezTo>
                    <a:pt x="1407" y="854"/>
                    <a:pt x="1394" y="868"/>
                    <a:pt x="1380" y="868"/>
                  </a:cubicBezTo>
                  <a:cubicBezTo>
                    <a:pt x="1367" y="868"/>
                    <a:pt x="1353" y="854"/>
                    <a:pt x="1340" y="828"/>
                  </a:cubicBezTo>
                  <a:cubicBezTo>
                    <a:pt x="1313" y="747"/>
                    <a:pt x="1313" y="612"/>
                    <a:pt x="1340" y="505"/>
                  </a:cubicBezTo>
                  <a:cubicBezTo>
                    <a:pt x="1420" y="344"/>
                    <a:pt x="1447" y="102"/>
                    <a:pt x="1420" y="21"/>
                  </a:cubicBezTo>
                  <a:cubicBezTo>
                    <a:pt x="1407" y="7"/>
                    <a:pt x="1400" y="1"/>
                    <a:pt x="1397" y="1"/>
                  </a:cubicBezTo>
                  <a:close/>
                </a:path>
              </a:pathLst>
            </a:custGeom>
            <a:solidFill>
              <a:srgbClr val="A6CEE3"/>
            </a:solidFill>
            <a:ln w="3350" cap="flat" cmpd="sng">
              <a:solidFill>
                <a:srgbClr val="A6CEE3"/>
              </a:solidFill>
              <a:prstDash val="solid"/>
              <a:miter lim="268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0" name="Google Shape;2020;p28"/>
          <p:cNvSpPr txBox="1"/>
          <p:nvPr/>
        </p:nvSpPr>
        <p:spPr>
          <a:xfrm>
            <a:off x="5229850" y="2175150"/>
            <a:ext cx="30858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Darwin’s theory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evolution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provides an explanation for the tremendous diversity of life on Earth.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9"/>
          <p:cNvSpPr/>
          <p:nvPr/>
        </p:nvSpPr>
        <p:spPr>
          <a:xfrm>
            <a:off x="-14375" y="-7200"/>
            <a:ext cx="4496100" cy="51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27" name="Google Shape;20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50" y="-1"/>
            <a:ext cx="37034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8" name="Google Shape;2028;p29"/>
          <p:cNvSpPr txBox="1"/>
          <p:nvPr/>
        </p:nvSpPr>
        <p:spPr>
          <a:xfrm>
            <a:off x="5229850" y="2175150"/>
            <a:ext cx="30858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Darwin’s theory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evolution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provides an explanation for the tremendous diversity of life on Earth.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29" name="Google Shape;2029;p29"/>
          <p:cNvCxnSpPr/>
          <p:nvPr/>
        </p:nvCxnSpPr>
        <p:spPr>
          <a:xfrm>
            <a:off x="4525500" y="-2700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Monomers and Polymers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5" name="Google Shape;203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Most carbohydrates, proteins and lipids are </a:t>
            </a:r>
            <a:r>
              <a:rPr lang="en" b="1">
                <a:solidFill>
                  <a:srgbClr val="CCCCCC"/>
                </a:solidFill>
              </a:rPr>
              <a:t>polymers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Polymers are large, complicated molecules composed of </a:t>
            </a:r>
            <a:r>
              <a:rPr lang="en" b="1">
                <a:solidFill>
                  <a:srgbClr val="CCCCCC"/>
                </a:solidFill>
              </a:rPr>
              <a:t>long chains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monomers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Polymers are formed from their monomers by </a:t>
            </a:r>
            <a:r>
              <a:rPr lang="en" b="1">
                <a:solidFill>
                  <a:srgbClr val="CCCCCC"/>
                </a:solidFill>
              </a:rPr>
              <a:t>condensation </a:t>
            </a:r>
            <a:r>
              <a:rPr lang="en">
                <a:solidFill>
                  <a:srgbClr val="CCCCCC"/>
                </a:solidFill>
              </a:rPr>
              <a:t>reactions.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Monomers are small, basic units that form a polymer.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Examples of monomers include: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Monosaccharides.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Amino acids.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Nucleotides.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036" name="Google Shape;20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2" name="Google Shape;2042;p31"/>
          <p:cNvSpPr txBox="1"/>
          <p:nvPr/>
        </p:nvSpPr>
        <p:spPr>
          <a:xfrm>
            <a:off x="4887100" y="2229300"/>
            <a:ext cx="31527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DNA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is a polymer built up from many repeating nucleotides.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3" name="Google Shape;2043;p31"/>
          <p:cNvGrpSpPr/>
          <p:nvPr/>
        </p:nvGrpSpPr>
        <p:grpSpPr>
          <a:xfrm>
            <a:off x="1360475" y="950188"/>
            <a:ext cx="3342166" cy="3243125"/>
            <a:chOff x="1921600" y="901250"/>
            <a:chExt cx="4340475" cy="4211850"/>
          </a:xfrm>
        </p:grpSpPr>
        <p:sp>
          <p:nvSpPr>
            <p:cNvPr id="2044" name="Google Shape;2044;p31"/>
            <p:cNvSpPr/>
            <p:nvPr/>
          </p:nvSpPr>
          <p:spPr>
            <a:xfrm>
              <a:off x="2157975" y="4043775"/>
              <a:ext cx="1011050" cy="745550"/>
            </a:xfrm>
            <a:custGeom>
              <a:avLst/>
              <a:gdLst/>
              <a:ahLst/>
              <a:cxnLst/>
              <a:rect l="l" t="t" r="r" b="b"/>
              <a:pathLst>
                <a:path w="40442" h="29822" extrusionOk="0">
                  <a:moveTo>
                    <a:pt x="2590" y="0"/>
                  </a:moveTo>
                  <a:cubicBezTo>
                    <a:pt x="1879" y="0"/>
                    <a:pt x="1178" y="324"/>
                    <a:pt x="728" y="954"/>
                  </a:cubicBezTo>
                  <a:cubicBezTo>
                    <a:pt x="1" y="1900"/>
                    <a:pt x="219" y="3282"/>
                    <a:pt x="1237" y="4009"/>
                  </a:cubicBezTo>
                  <a:lnTo>
                    <a:pt x="36586" y="29394"/>
                  </a:lnTo>
                  <a:cubicBezTo>
                    <a:pt x="36990" y="29682"/>
                    <a:pt x="37452" y="29822"/>
                    <a:pt x="37907" y="29822"/>
                  </a:cubicBezTo>
                  <a:cubicBezTo>
                    <a:pt x="38598" y="29822"/>
                    <a:pt x="39275" y="29499"/>
                    <a:pt x="39714" y="28885"/>
                  </a:cubicBezTo>
                  <a:cubicBezTo>
                    <a:pt x="40441" y="27866"/>
                    <a:pt x="40223" y="26484"/>
                    <a:pt x="39205" y="25830"/>
                  </a:cubicBezTo>
                  <a:lnTo>
                    <a:pt x="3856" y="372"/>
                  </a:lnTo>
                  <a:cubicBezTo>
                    <a:pt x="3468" y="123"/>
                    <a:pt x="3027" y="0"/>
                    <a:pt x="2590" y="0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2216175" y="3541650"/>
              <a:ext cx="825550" cy="856950"/>
            </a:xfrm>
            <a:custGeom>
              <a:avLst/>
              <a:gdLst/>
              <a:ahLst/>
              <a:cxnLst/>
              <a:rect l="l" t="t" r="r" b="b"/>
              <a:pathLst>
                <a:path w="33022" h="34278" extrusionOk="0">
                  <a:moveTo>
                    <a:pt x="2528" y="1"/>
                  </a:moveTo>
                  <a:cubicBezTo>
                    <a:pt x="1982" y="1"/>
                    <a:pt x="1419" y="201"/>
                    <a:pt x="946" y="601"/>
                  </a:cubicBezTo>
                  <a:cubicBezTo>
                    <a:pt x="73" y="1473"/>
                    <a:pt x="0" y="2783"/>
                    <a:pt x="800" y="3656"/>
                  </a:cubicBezTo>
                  <a:lnTo>
                    <a:pt x="29022" y="33622"/>
                  </a:lnTo>
                  <a:cubicBezTo>
                    <a:pt x="29422" y="34059"/>
                    <a:pt x="29949" y="34277"/>
                    <a:pt x="30494" y="34277"/>
                  </a:cubicBezTo>
                  <a:cubicBezTo>
                    <a:pt x="31040" y="34277"/>
                    <a:pt x="31604" y="34059"/>
                    <a:pt x="32076" y="33622"/>
                  </a:cubicBezTo>
                  <a:cubicBezTo>
                    <a:pt x="32949" y="32822"/>
                    <a:pt x="33022" y="31440"/>
                    <a:pt x="32222" y="30568"/>
                  </a:cubicBezTo>
                  <a:lnTo>
                    <a:pt x="4001" y="601"/>
                  </a:lnTo>
                  <a:cubicBezTo>
                    <a:pt x="3601" y="201"/>
                    <a:pt x="3073" y="1"/>
                    <a:pt x="2528" y="1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4212750" y="1638275"/>
              <a:ext cx="891025" cy="880100"/>
            </a:xfrm>
            <a:custGeom>
              <a:avLst/>
              <a:gdLst/>
              <a:ahLst/>
              <a:cxnLst/>
              <a:rect l="l" t="t" r="r" b="b"/>
              <a:pathLst>
                <a:path w="35641" h="35204" extrusionOk="0">
                  <a:moveTo>
                    <a:pt x="2437" y="0"/>
                  </a:moveTo>
                  <a:cubicBezTo>
                    <a:pt x="1873" y="0"/>
                    <a:pt x="1310" y="218"/>
                    <a:pt x="873" y="655"/>
                  </a:cubicBezTo>
                  <a:cubicBezTo>
                    <a:pt x="0" y="1528"/>
                    <a:pt x="0" y="2909"/>
                    <a:pt x="873" y="3782"/>
                  </a:cubicBezTo>
                  <a:lnTo>
                    <a:pt x="31640" y="34549"/>
                  </a:lnTo>
                  <a:cubicBezTo>
                    <a:pt x="32076" y="34986"/>
                    <a:pt x="32658" y="35204"/>
                    <a:pt x="33240" y="35204"/>
                  </a:cubicBezTo>
                  <a:cubicBezTo>
                    <a:pt x="33822" y="35204"/>
                    <a:pt x="34404" y="34986"/>
                    <a:pt x="34840" y="34549"/>
                  </a:cubicBezTo>
                  <a:cubicBezTo>
                    <a:pt x="35640" y="33749"/>
                    <a:pt x="35640" y="32294"/>
                    <a:pt x="34840" y="31422"/>
                  </a:cubicBezTo>
                  <a:lnTo>
                    <a:pt x="4001" y="655"/>
                  </a:lnTo>
                  <a:cubicBezTo>
                    <a:pt x="3564" y="218"/>
                    <a:pt x="3001" y="0"/>
                    <a:pt x="2437" y="0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4223650" y="2039900"/>
              <a:ext cx="838300" cy="871500"/>
            </a:xfrm>
            <a:custGeom>
              <a:avLst/>
              <a:gdLst/>
              <a:ahLst/>
              <a:cxnLst/>
              <a:rect l="l" t="t" r="r" b="b"/>
              <a:pathLst>
                <a:path w="33532" h="34860" extrusionOk="0">
                  <a:moveTo>
                    <a:pt x="2528" y="0"/>
                  </a:moveTo>
                  <a:cubicBezTo>
                    <a:pt x="1976" y="0"/>
                    <a:pt x="1409" y="200"/>
                    <a:pt x="946" y="591"/>
                  </a:cubicBezTo>
                  <a:cubicBezTo>
                    <a:pt x="73" y="1464"/>
                    <a:pt x="1" y="2846"/>
                    <a:pt x="801" y="3719"/>
                  </a:cubicBezTo>
                  <a:lnTo>
                    <a:pt x="29531" y="34195"/>
                  </a:lnTo>
                  <a:cubicBezTo>
                    <a:pt x="29940" y="34641"/>
                    <a:pt x="30501" y="34859"/>
                    <a:pt x="31068" y="34859"/>
                  </a:cubicBezTo>
                  <a:cubicBezTo>
                    <a:pt x="31610" y="34859"/>
                    <a:pt x="32159" y="34659"/>
                    <a:pt x="32586" y="34268"/>
                  </a:cubicBezTo>
                  <a:cubicBezTo>
                    <a:pt x="33459" y="33395"/>
                    <a:pt x="33532" y="32013"/>
                    <a:pt x="32732" y="31140"/>
                  </a:cubicBezTo>
                  <a:lnTo>
                    <a:pt x="4074" y="664"/>
                  </a:lnTo>
                  <a:cubicBezTo>
                    <a:pt x="3665" y="218"/>
                    <a:pt x="3105" y="0"/>
                    <a:pt x="2528" y="0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4196375" y="2289700"/>
              <a:ext cx="494625" cy="675100"/>
            </a:xfrm>
            <a:custGeom>
              <a:avLst/>
              <a:gdLst/>
              <a:ahLst/>
              <a:cxnLst/>
              <a:rect l="l" t="t" r="r" b="b"/>
              <a:pathLst>
                <a:path w="19785" h="27004" extrusionOk="0">
                  <a:moveTo>
                    <a:pt x="3083" y="0"/>
                  </a:moveTo>
                  <a:cubicBezTo>
                    <a:pt x="2601" y="0"/>
                    <a:pt x="2037" y="164"/>
                    <a:pt x="1528" y="491"/>
                  </a:cubicBezTo>
                  <a:cubicBezTo>
                    <a:pt x="510" y="1146"/>
                    <a:pt x="1" y="2237"/>
                    <a:pt x="437" y="2892"/>
                  </a:cubicBezTo>
                  <a:lnTo>
                    <a:pt x="15639" y="26458"/>
                  </a:lnTo>
                  <a:cubicBezTo>
                    <a:pt x="15857" y="26822"/>
                    <a:pt x="16257" y="27003"/>
                    <a:pt x="16730" y="27003"/>
                  </a:cubicBezTo>
                  <a:cubicBezTo>
                    <a:pt x="17203" y="27003"/>
                    <a:pt x="17748" y="26822"/>
                    <a:pt x="18257" y="26458"/>
                  </a:cubicBezTo>
                  <a:cubicBezTo>
                    <a:pt x="19275" y="25803"/>
                    <a:pt x="19785" y="24785"/>
                    <a:pt x="19348" y="24058"/>
                  </a:cubicBezTo>
                  <a:lnTo>
                    <a:pt x="4147" y="491"/>
                  </a:lnTo>
                  <a:cubicBezTo>
                    <a:pt x="3965" y="164"/>
                    <a:pt x="3565" y="0"/>
                    <a:pt x="3083" y="0"/>
                  </a:cubicBezTo>
                  <a:close/>
                </a:path>
              </a:pathLst>
            </a:custGeom>
            <a:solidFill>
              <a:srgbClr val="F16032"/>
            </a:solidFill>
            <a:ln w="5450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3619950" y="2656875"/>
              <a:ext cx="812850" cy="801000"/>
            </a:xfrm>
            <a:custGeom>
              <a:avLst/>
              <a:gdLst/>
              <a:ahLst/>
              <a:cxnLst/>
              <a:rect l="l" t="t" r="r" b="b"/>
              <a:pathLst>
                <a:path w="32514" h="32040" extrusionOk="0">
                  <a:moveTo>
                    <a:pt x="2611" y="1"/>
                  </a:moveTo>
                  <a:cubicBezTo>
                    <a:pt x="2028" y="1"/>
                    <a:pt x="1422" y="239"/>
                    <a:pt x="946" y="715"/>
                  </a:cubicBezTo>
                  <a:cubicBezTo>
                    <a:pt x="73" y="1515"/>
                    <a:pt x="1" y="2897"/>
                    <a:pt x="801" y="3697"/>
                  </a:cubicBezTo>
                  <a:lnTo>
                    <a:pt x="28586" y="31482"/>
                  </a:lnTo>
                  <a:cubicBezTo>
                    <a:pt x="28960" y="31856"/>
                    <a:pt x="29445" y="32039"/>
                    <a:pt x="29945" y="32039"/>
                  </a:cubicBezTo>
                  <a:cubicBezTo>
                    <a:pt x="30514" y="32039"/>
                    <a:pt x="31103" y="31801"/>
                    <a:pt x="31568" y="31337"/>
                  </a:cubicBezTo>
                  <a:cubicBezTo>
                    <a:pt x="32441" y="30464"/>
                    <a:pt x="32513" y="29155"/>
                    <a:pt x="31713" y="28354"/>
                  </a:cubicBezTo>
                  <a:lnTo>
                    <a:pt x="3928" y="497"/>
                  </a:lnTo>
                  <a:cubicBezTo>
                    <a:pt x="3565" y="166"/>
                    <a:pt x="3096" y="1"/>
                    <a:pt x="2611" y="1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521650" y="3283125"/>
              <a:ext cx="427350" cy="598175"/>
            </a:xfrm>
            <a:custGeom>
              <a:avLst/>
              <a:gdLst/>
              <a:ahLst/>
              <a:cxnLst/>
              <a:rect l="l" t="t" r="r" b="b"/>
              <a:pathLst>
                <a:path w="17094" h="23927" extrusionOk="0">
                  <a:moveTo>
                    <a:pt x="3240" y="1"/>
                  </a:moveTo>
                  <a:cubicBezTo>
                    <a:pt x="2752" y="1"/>
                    <a:pt x="2155" y="184"/>
                    <a:pt x="1601" y="541"/>
                  </a:cubicBezTo>
                  <a:cubicBezTo>
                    <a:pt x="583" y="1122"/>
                    <a:pt x="1" y="2141"/>
                    <a:pt x="364" y="2723"/>
                  </a:cubicBezTo>
                  <a:lnTo>
                    <a:pt x="12948" y="23525"/>
                  </a:lnTo>
                  <a:cubicBezTo>
                    <a:pt x="13118" y="23798"/>
                    <a:pt x="13464" y="23927"/>
                    <a:pt x="13889" y="23927"/>
                  </a:cubicBezTo>
                  <a:cubicBezTo>
                    <a:pt x="14371" y="23927"/>
                    <a:pt x="14952" y="23761"/>
                    <a:pt x="15493" y="23452"/>
                  </a:cubicBezTo>
                  <a:cubicBezTo>
                    <a:pt x="16584" y="22798"/>
                    <a:pt x="17093" y="21779"/>
                    <a:pt x="16803" y="21197"/>
                  </a:cubicBezTo>
                  <a:lnTo>
                    <a:pt x="4147" y="395"/>
                  </a:lnTo>
                  <a:cubicBezTo>
                    <a:pt x="3981" y="130"/>
                    <a:pt x="3649" y="1"/>
                    <a:pt x="3240" y="1"/>
                  </a:cubicBezTo>
                  <a:close/>
                </a:path>
              </a:pathLst>
            </a:custGeom>
            <a:solidFill>
              <a:srgbClr val="F16032"/>
            </a:solidFill>
            <a:ln w="5450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2541650" y="901250"/>
              <a:ext cx="3425850" cy="3971925"/>
            </a:xfrm>
            <a:custGeom>
              <a:avLst/>
              <a:gdLst/>
              <a:ahLst/>
              <a:cxnLst/>
              <a:rect l="l" t="t" r="r" b="b"/>
              <a:pathLst>
                <a:path w="137034" h="158877" extrusionOk="0">
                  <a:moveTo>
                    <a:pt x="97147" y="0"/>
                  </a:moveTo>
                  <a:cubicBezTo>
                    <a:pt x="92337" y="0"/>
                    <a:pt x="88665" y="4606"/>
                    <a:pt x="88665" y="4606"/>
                  </a:cubicBezTo>
                  <a:cubicBezTo>
                    <a:pt x="88665" y="4606"/>
                    <a:pt x="85246" y="8024"/>
                    <a:pt x="86119" y="14061"/>
                  </a:cubicBezTo>
                  <a:cubicBezTo>
                    <a:pt x="86992" y="20026"/>
                    <a:pt x="94920" y="45119"/>
                    <a:pt x="98339" y="63958"/>
                  </a:cubicBezTo>
                  <a:cubicBezTo>
                    <a:pt x="101015" y="78647"/>
                    <a:pt x="99011" y="79921"/>
                    <a:pt x="94874" y="79921"/>
                  </a:cubicBezTo>
                  <a:cubicBezTo>
                    <a:pt x="94006" y="79921"/>
                    <a:pt x="93044" y="79865"/>
                    <a:pt x="92011" y="79865"/>
                  </a:cubicBezTo>
                  <a:cubicBezTo>
                    <a:pt x="91679" y="79865"/>
                    <a:pt x="91339" y="79871"/>
                    <a:pt x="90992" y="79887"/>
                  </a:cubicBezTo>
                  <a:cubicBezTo>
                    <a:pt x="90911" y="79890"/>
                    <a:pt x="90825" y="79892"/>
                    <a:pt x="90734" y="79892"/>
                  </a:cubicBezTo>
                  <a:cubicBezTo>
                    <a:pt x="83407" y="79892"/>
                    <a:pt x="44728" y="68467"/>
                    <a:pt x="38478" y="68467"/>
                  </a:cubicBezTo>
                  <a:cubicBezTo>
                    <a:pt x="38275" y="68467"/>
                    <a:pt x="38064" y="68467"/>
                    <a:pt x="37844" y="68467"/>
                  </a:cubicBezTo>
                  <a:cubicBezTo>
                    <a:pt x="31286" y="68467"/>
                    <a:pt x="17390" y="68739"/>
                    <a:pt x="8874" y="85560"/>
                  </a:cubicBezTo>
                  <a:cubicBezTo>
                    <a:pt x="1" y="102944"/>
                    <a:pt x="21385" y="158877"/>
                    <a:pt x="21385" y="158877"/>
                  </a:cubicBezTo>
                  <a:cubicBezTo>
                    <a:pt x="21385" y="158877"/>
                    <a:pt x="27131" y="154295"/>
                    <a:pt x="28804" y="149712"/>
                  </a:cubicBezTo>
                  <a:cubicBezTo>
                    <a:pt x="28804" y="149712"/>
                    <a:pt x="8293" y="107817"/>
                    <a:pt x="13166" y="87015"/>
                  </a:cubicBezTo>
                  <a:cubicBezTo>
                    <a:pt x="13166" y="87015"/>
                    <a:pt x="15130" y="79887"/>
                    <a:pt x="18839" y="77341"/>
                  </a:cubicBezTo>
                  <a:cubicBezTo>
                    <a:pt x="21401" y="75532"/>
                    <a:pt x="27085" y="73898"/>
                    <a:pt x="33447" y="73898"/>
                  </a:cubicBezTo>
                  <a:cubicBezTo>
                    <a:pt x="36298" y="73898"/>
                    <a:pt x="39284" y="74226"/>
                    <a:pt x="42187" y="75013"/>
                  </a:cubicBezTo>
                  <a:cubicBezTo>
                    <a:pt x="51643" y="77632"/>
                    <a:pt x="82992" y="85051"/>
                    <a:pt x="85828" y="85560"/>
                  </a:cubicBezTo>
                  <a:cubicBezTo>
                    <a:pt x="86829" y="85765"/>
                    <a:pt x="88227" y="86007"/>
                    <a:pt x="89816" y="86007"/>
                  </a:cubicBezTo>
                  <a:cubicBezTo>
                    <a:pt x="92733" y="86007"/>
                    <a:pt x="96292" y="85193"/>
                    <a:pt x="99211" y="81850"/>
                  </a:cubicBezTo>
                  <a:cubicBezTo>
                    <a:pt x="103794" y="76759"/>
                    <a:pt x="106049" y="75013"/>
                    <a:pt x="106339" y="69049"/>
                  </a:cubicBezTo>
                  <a:cubicBezTo>
                    <a:pt x="106339" y="69049"/>
                    <a:pt x="106339" y="55957"/>
                    <a:pt x="104376" y="47083"/>
                  </a:cubicBezTo>
                  <a:cubicBezTo>
                    <a:pt x="102339" y="38282"/>
                    <a:pt x="92956" y="6643"/>
                    <a:pt x="92956" y="6642"/>
                  </a:cubicBezTo>
                  <a:lnTo>
                    <a:pt x="92956" y="6642"/>
                  </a:lnTo>
                  <a:cubicBezTo>
                    <a:pt x="92957" y="6643"/>
                    <a:pt x="123481" y="16616"/>
                    <a:pt x="132348" y="16616"/>
                  </a:cubicBezTo>
                  <a:cubicBezTo>
                    <a:pt x="133208" y="16616"/>
                    <a:pt x="133865" y="16522"/>
                    <a:pt x="134270" y="16316"/>
                  </a:cubicBezTo>
                  <a:cubicBezTo>
                    <a:pt x="135797" y="15516"/>
                    <a:pt x="137034" y="13261"/>
                    <a:pt x="135433" y="12607"/>
                  </a:cubicBezTo>
                  <a:cubicBezTo>
                    <a:pt x="127142" y="9188"/>
                    <a:pt x="103794" y="896"/>
                    <a:pt x="98339" y="96"/>
                  </a:cubicBezTo>
                  <a:cubicBezTo>
                    <a:pt x="97935" y="31"/>
                    <a:pt x="97537" y="0"/>
                    <a:pt x="97147" y="0"/>
                  </a:cubicBezTo>
                  <a:close/>
                </a:path>
              </a:pathLst>
            </a:custGeom>
            <a:solidFill>
              <a:srgbClr val="2E3192"/>
            </a:solidFill>
            <a:ln w="7275" cap="flat" cmpd="sng">
              <a:solidFill>
                <a:srgbClr val="B0E0E6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1921600" y="1499525"/>
              <a:ext cx="4340475" cy="3613575"/>
            </a:xfrm>
            <a:custGeom>
              <a:avLst/>
              <a:gdLst/>
              <a:ahLst/>
              <a:cxnLst/>
              <a:rect l="l" t="t" r="r" b="b"/>
              <a:pathLst>
                <a:path w="173619" h="144543" extrusionOk="0">
                  <a:moveTo>
                    <a:pt x="97219" y="0"/>
                  </a:moveTo>
                  <a:cubicBezTo>
                    <a:pt x="92343" y="0"/>
                    <a:pt x="88664" y="4677"/>
                    <a:pt x="88664" y="4677"/>
                  </a:cubicBezTo>
                  <a:cubicBezTo>
                    <a:pt x="88664" y="4677"/>
                    <a:pt x="85246" y="8096"/>
                    <a:pt x="86118" y="14060"/>
                  </a:cubicBezTo>
                  <a:cubicBezTo>
                    <a:pt x="86991" y="20024"/>
                    <a:pt x="94919" y="45118"/>
                    <a:pt x="98411" y="63956"/>
                  </a:cubicBezTo>
                  <a:cubicBezTo>
                    <a:pt x="101087" y="78646"/>
                    <a:pt x="99038" y="79920"/>
                    <a:pt x="94882" y="79920"/>
                  </a:cubicBezTo>
                  <a:cubicBezTo>
                    <a:pt x="94010" y="79920"/>
                    <a:pt x="93045" y="79864"/>
                    <a:pt x="92011" y="79864"/>
                  </a:cubicBezTo>
                  <a:cubicBezTo>
                    <a:pt x="91678" y="79864"/>
                    <a:pt x="91338" y="79870"/>
                    <a:pt x="90992" y="79885"/>
                  </a:cubicBezTo>
                  <a:cubicBezTo>
                    <a:pt x="90910" y="79889"/>
                    <a:pt x="90824" y="79891"/>
                    <a:pt x="90733" y="79891"/>
                  </a:cubicBezTo>
                  <a:cubicBezTo>
                    <a:pt x="83407" y="79891"/>
                    <a:pt x="44728" y="68466"/>
                    <a:pt x="38550" y="68466"/>
                  </a:cubicBezTo>
                  <a:cubicBezTo>
                    <a:pt x="38395" y="68466"/>
                    <a:pt x="38235" y="68466"/>
                    <a:pt x="38070" y="68466"/>
                  </a:cubicBezTo>
                  <a:cubicBezTo>
                    <a:pt x="31513" y="68466"/>
                    <a:pt x="17459" y="68674"/>
                    <a:pt x="8874" y="85631"/>
                  </a:cubicBezTo>
                  <a:cubicBezTo>
                    <a:pt x="0" y="103015"/>
                    <a:pt x="11129" y="135237"/>
                    <a:pt x="11129" y="135237"/>
                  </a:cubicBezTo>
                  <a:cubicBezTo>
                    <a:pt x="11129" y="135237"/>
                    <a:pt x="22089" y="144543"/>
                    <a:pt x="24657" y="144543"/>
                  </a:cubicBezTo>
                  <a:cubicBezTo>
                    <a:pt x="25135" y="144543"/>
                    <a:pt x="25322" y="144221"/>
                    <a:pt x="25094" y="143456"/>
                  </a:cubicBezTo>
                  <a:cubicBezTo>
                    <a:pt x="25094" y="143456"/>
                    <a:pt x="8292" y="107816"/>
                    <a:pt x="13165" y="87013"/>
                  </a:cubicBezTo>
                  <a:cubicBezTo>
                    <a:pt x="13165" y="87013"/>
                    <a:pt x="15129" y="79885"/>
                    <a:pt x="18839" y="77340"/>
                  </a:cubicBezTo>
                  <a:cubicBezTo>
                    <a:pt x="21395" y="75585"/>
                    <a:pt x="27059" y="73935"/>
                    <a:pt x="33405" y="73935"/>
                  </a:cubicBezTo>
                  <a:cubicBezTo>
                    <a:pt x="36268" y="73935"/>
                    <a:pt x="39269" y="74271"/>
                    <a:pt x="42186" y="75085"/>
                  </a:cubicBezTo>
                  <a:cubicBezTo>
                    <a:pt x="51642" y="77631"/>
                    <a:pt x="82991" y="85050"/>
                    <a:pt x="85828" y="85631"/>
                  </a:cubicBezTo>
                  <a:cubicBezTo>
                    <a:pt x="86812" y="85808"/>
                    <a:pt x="88181" y="86028"/>
                    <a:pt x="89738" y="86028"/>
                  </a:cubicBezTo>
                  <a:cubicBezTo>
                    <a:pt x="92669" y="86028"/>
                    <a:pt x="96266" y="85247"/>
                    <a:pt x="99211" y="81922"/>
                  </a:cubicBezTo>
                  <a:cubicBezTo>
                    <a:pt x="103793" y="76758"/>
                    <a:pt x="106048" y="75085"/>
                    <a:pt x="106339" y="69048"/>
                  </a:cubicBezTo>
                  <a:cubicBezTo>
                    <a:pt x="106339" y="69048"/>
                    <a:pt x="106339" y="55956"/>
                    <a:pt x="104375" y="47155"/>
                  </a:cubicBezTo>
                  <a:cubicBezTo>
                    <a:pt x="102338" y="38281"/>
                    <a:pt x="92956" y="6642"/>
                    <a:pt x="92956" y="6641"/>
                  </a:cubicBezTo>
                  <a:lnTo>
                    <a:pt x="92956" y="6641"/>
                  </a:lnTo>
                  <a:cubicBezTo>
                    <a:pt x="92956" y="6641"/>
                    <a:pt x="127505" y="17915"/>
                    <a:pt x="131141" y="18061"/>
                  </a:cubicBezTo>
                  <a:cubicBezTo>
                    <a:pt x="135045" y="18220"/>
                    <a:pt x="140824" y="19404"/>
                    <a:pt x="147033" y="19404"/>
                  </a:cubicBezTo>
                  <a:cubicBezTo>
                    <a:pt x="152163" y="19404"/>
                    <a:pt x="157587" y="18596"/>
                    <a:pt x="162490" y="15733"/>
                  </a:cubicBezTo>
                  <a:cubicBezTo>
                    <a:pt x="173327" y="9478"/>
                    <a:pt x="173619" y="6350"/>
                    <a:pt x="173619" y="6350"/>
                  </a:cubicBezTo>
                  <a:lnTo>
                    <a:pt x="173619" y="6350"/>
                  </a:lnTo>
                  <a:cubicBezTo>
                    <a:pt x="164228" y="11985"/>
                    <a:pt x="156086" y="13443"/>
                    <a:pt x="149373" y="13443"/>
                  </a:cubicBezTo>
                  <a:cubicBezTo>
                    <a:pt x="142828" y="13443"/>
                    <a:pt x="137641" y="12057"/>
                    <a:pt x="133978" y="11805"/>
                  </a:cubicBezTo>
                  <a:cubicBezTo>
                    <a:pt x="126559" y="11223"/>
                    <a:pt x="103793" y="968"/>
                    <a:pt x="98411" y="95"/>
                  </a:cubicBezTo>
                  <a:cubicBezTo>
                    <a:pt x="98007" y="30"/>
                    <a:pt x="97609" y="0"/>
                    <a:pt x="97219" y="0"/>
                  </a:cubicBezTo>
                  <a:close/>
                </a:path>
              </a:pathLst>
            </a:custGeom>
            <a:solidFill>
              <a:srgbClr val="2E3192"/>
            </a:solidFill>
            <a:ln w="7275" cap="flat" cmpd="sng">
              <a:solidFill>
                <a:srgbClr val="B0E0E6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3058075" y="2721775"/>
              <a:ext cx="871025" cy="859475"/>
            </a:xfrm>
            <a:custGeom>
              <a:avLst/>
              <a:gdLst/>
              <a:ahLst/>
              <a:cxnLst/>
              <a:rect l="l" t="t" r="r" b="b"/>
              <a:pathLst>
                <a:path w="34841" h="34379" extrusionOk="0">
                  <a:moveTo>
                    <a:pt x="2474" y="1"/>
                  </a:moveTo>
                  <a:cubicBezTo>
                    <a:pt x="1898" y="1"/>
                    <a:pt x="1319" y="219"/>
                    <a:pt x="873" y="665"/>
                  </a:cubicBezTo>
                  <a:cubicBezTo>
                    <a:pt x="1" y="1538"/>
                    <a:pt x="1" y="2920"/>
                    <a:pt x="873" y="3720"/>
                  </a:cubicBezTo>
                  <a:lnTo>
                    <a:pt x="30840" y="33759"/>
                  </a:lnTo>
                  <a:cubicBezTo>
                    <a:pt x="31258" y="34178"/>
                    <a:pt x="31794" y="34379"/>
                    <a:pt x="32334" y="34379"/>
                  </a:cubicBezTo>
                  <a:cubicBezTo>
                    <a:pt x="32921" y="34379"/>
                    <a:pt x="33513" y="34141"/>
                    <a:pt x="33968" y="33687"/>
                  </a:cubicBezTo>
                  <a:cubicBezTo>
                    <a:pt x="34841" y="32887"/>
                    <a:pt x="34841" y="31432"/>
                    <a:pt x="33968" y="30632"/>
                  </a:cubicBezTo>
                  <a:lnTo>
                    <a:pt x="4001" y="592"/>
                  </a:lnTo>
                  <a:cubicBezTo>
                    <a:pt x="3574" y="201"/>
                    <a:pt x="3025" y="1"/>
                    <a:pt x="2474" y="1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3287200" y="2652175"/>
              <a:ext cx="969200" cy="956150"/>
            </a:xfrm>
            <a:custGeom>
              <a:avLst/>
              <a:gdLst/>
              <a:ahLst/>
              <a:cxnLst/>
              <a:rect l="l" t="t" r="r" b="b"/>
              <a:pathLst>
                <a:path w="38768" h="38246" extrusionOk="0">
                  <a:moveTo>
                    <a:pt x="2376" y="1"/>
                  </a:moveTo>
                  <a:cubicBezTo>
                    <a:pt x="1822" y="1"/>
                    <a:pt x="1283" y="202"/>
                    <a:pt x="873" y="612"/>
                  </a:cubicBezTo>
                  <a:cubicBezTo>
                    <a:pt x="0" y="1485"/>
                    <a:pt x="73" y="2940"/>
                    <a:pt x="1018" y="3885"/>
                  </a:cubicBezTo>
                  <a:lnTo>
                    <a:pt x="34622" y="37489"/>
                  </a:lnTo>
                  <a:cubicBezTo>
                    <a:pt x="35123" y="37990"/>
                    <a:pt x="35767" y="38246"/>
                    <a:pt x="36392" y="38246"/>
                  </a:cubicBezTo>
                  <a:cubicBezTo>
                    <a:pt x="36946" y="38246"/>
                    <a:pt x="37485" y="38045"/>
                    <a:pt x="37895" y="37634"/>
                  </a:cubicBezTo>
                  <a:cubicBezTo>
                    <a:pt x="38768" y="36762"/>
                    <a:pt x="38695" y="35307"/>
                    <a:pt x="37750" y="34361"/>
                  </a:cubicBezTo>
                  <a:lnTo>
                    <a:pt x="4146" y="758"/>
                  </a:lnTo>
                  <a:cubicBezTo>
                    <a:pt x="3645" y="257"/>
                    <a:pt x="3001" y="1"/>
                    <a:pt x="2376" y="1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2843500" y="2926750"/>
              <a:ext cx="640100" cy="547025"/>
            </a:xfrm>
            <a:custGeom>
              <a:avLst/>
              <a:gdLst/>
              <a:ahLst/>
              <a:cxnLst/>
              <a:rect l="l" t="t" r="r" b="b"/>
              <a:pathLst>
                <a:path w="25604" h="21881" extrusionOk="0">
                  <a:moveTo>
                    <a:pt x="2733" y="1"/>
                  </a:moveTo>
                  <a:cubicBezTo>
                    <a:pt x="2153" y="1"/>
                    <a:pt x="1484" y="340"/>
                    <a:pt x="946" y="976"/>
                  </a:cubicBezTo>
                  <a:cubicBezTo>
                    <a:pt x="146" y="1921"/>
                    <a:pt x="1" y="3085"/>
                    <a:pt x="655" y="3594"/>
                  </a:cubicBezTo>
                  <a:lnTo>
                    <a:pt x="22112" y="21633"/>
                  </a:lnTo>
                  <a:cubicBezTo>
                    <a:pt x="22327" y="21800"/>
                    <a:pt x="22589" y="21881"/>
                    <a:pt x="22872" y="21881"/>
                  </a:cubicBezTo>
                  <a:cubicBezTo>
                    <a:pt x="23451" y="21881"/>
                    <a:pt x="24120" y="21541"/>
                    <a:pt x="24658" y="20905"/>
                  </a:cubicBezTo>
                  <a:cubicBezTo>
                    <a:pt x="25458" y="19960"/>
                    <a:pt x="25604" y="18796"/>
                    <a:pt x="24949" y="18287"/>
                  </a:cubicBezTo>
                  <a:lnTo>
                    <a:pt x="3492" y="249"/>
                  </a:lnTo>
                  <a:cubicBezTo>
                    <a:pt x="3277" y="82"/>
                    <a:pt x="3016" y="1"/>
                    <a:pt x="2733" y="1"/>
                  </a:cubicBezTo>
                  <a:close/>
                </a:path>
              </a:pathLst>
            </a:custGeom>
            <a:solidFill>
              <a:srgbClr val="F16032"/>
            </a:solidFill>
            <a:ln w="5450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5054650" y="1018200"/>
              <a:ext cx="891025" cy="880575"/>
            </a:xfrm>
            <a:custGeom>
              <a:avLst/>
              <a:gdLst/>
              <a:ahLst/>
              <a:cxnLst/>
              <a:rect l="l" t="t" r="r" b="b"/>
              <a:pathLst>
                <a:path w="35641" h="35223" extrusionOk="0">
                  <a:moveTo>
                    <a:pt x="2437" y="0"/>
                  </a:moveTo>
                  <a:cubicBezTo>
                    <a:pt x="1874" y="0"/>
                    <a:pt x="1310" y="219"/>
                    <a:pt x="873" y="655"/>
                  </a:cubicBezTo>
                  <a:cubicBezTo>
                    <a:pt x="1" y="1528"/>
                    <a:pt x="1" y="2910"/>
                    <a:pt x="873" y="3783"/>
                  </a:cubicBezTo>
                  <a:lnTo>
                    <a:pt x="31640" y="34622"/>
                  </a:lnTo>
                  <a:cubicBezTo>
                    <a:pt x="32077" y="35022"/>
                    <a:pt x="32641" y="35222"/>
                    <a:pt x="33204" y="35222"/>
                  </a:cubicBezTo>
                  <a:cubicBezTo>
                    <a:pt x="33768" y="35222"/>
                    <a:pt x="34332" y="35022"/>
                    <a:pt x="34768" y="34622"/>
                  </a:cubicBezTo>
                  <a:cubicBezTo>
                    <a:pt x="35641" y="33750"/>
                    <a:pt x="35641" y="32295"/>
                    <a:pt x="34768" y="31422"/>
                  </a:cubicBezTo>
                  <a:lnTo>
                    <a:pt x="4001" y="655"/>
                  </a:lnTo>
                  <a:cubicBezTo>
                    <a:pt x="3565" y="219"/>
                    <a:pt x="3001" y="0"/>
                    <a:pt x="2437" y="0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4792800" y="1047625"/>
              <a:ext cx="731025" cy="891100"/>
            </a:xfrm>
            <a:custGeom>
              <a:avLst/>
              <a:gdLst/>
              <a:ahLst/>
              <a:cxnLst/>
              <a:rect l="l" t="t" r="r" b="b"/>
              <a:pathLst>
                <a:path w="29241" h="35644" extrusionOk="0">
                  <a:moveTo>
                    <a:pt x="2615" y="0"/>
                  </a:moveTo>
                  <a:cubicBezTo>
                    <a:pt x="2114" y="0"/>
                    <a:pt x="1594" y="166"/>
                    <a:pt x="1165" y="496"/>
                  </a:cubicBezTo>
                  <a:cubicBezTo>
                    <a:pt x="219" y="1224"/>
                    <a:pt x="1" y="2606"/>
                    <a:pt x="655" y="3478"/>
                  </a:cubicBezTo>
                  <a:lnTo>
                    <a:pt x="25094" y="34900"/>
                  </a:lnTo>
                  <a:cubicBezTo>
                    <a:pt x="25457" y="35384"/>
                    <a:pt x="26043" y="35644"/>
                    <a:pt x="26654" y="35644"/>
                  </a:cubicBezTo>
                  <a:cubicBezTo>
                    <a:pt x="27146" y="35644"/>
                    <a:pt x="27655" y="35475"/>
                    <a:pt x="28077" y="35118"/>
                  </a:cubicBezTo>
                  <a:cubicBezTo>
                    <a:pt x="29022" y="34391"/>
                    <a:pt x="29240" y="33082"/>
                    <a:pt x="28586" y="32209"/>
                  </a:cubicBezTo>
                  <a:lnTo>
                    <a:pt x="4147" y="715"/>
                  </a:lnTo>
                  <a:cubicBezTo>
                    <a:pt x="3790" y="238"/>
                    <a:pt x="3216" y="0"/>
                    <a:pt x="2615" y="0"/>
                  </a:cubicBezTo>
                  <a:close/>
                </a:path>
              </a:pathLst>
            </a:custGeom>
            <a:solidFill>
              <a:srgbClr val="F16032"/>
            </a:solidFill>
            <a:ln w="7275" cap="flat" cmpd="sng">
              <a:solidFill>
                <a:srgbClr val="010101"/>
              </a:solidFill>
              <a:prstDash val="solid"/>
              <a:miter lim="727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Polymers - Condensation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3" name="Google Shape;206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condensation reaction </a:t>
            </a:r>
            <a:r>
              <a:rPr lang="en" b="1">
                <a:solidFill>
                  <a:srgbClr val="CCCCCC"/>
                </a:solidFill>
              </a:rPr>
              <a:t>joins </a:t>
            </a:r>
            <a:r>
              <a:rPr lang="en">
                <a:solidFill>
                  <a:srgbClr val="CCCCCC"/>
                </a:solidFill>
              </a:rPr>
              <a:t>two monomers together.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chemical </a:t>
            </a:r>
            <a:r>
              <a:rPr lang="en" b="1">
                <a:solidFill>
                  <a:srgbClr val="CCCCCC"/>
                </a:solidFill>
              </a:rPr>
              <a:t>bond </a:t>
            </a:r>
            <a:r>
              <a:rPr lang="en">
                <a:solidFill>
                  <a:srgbClr val="CCCCCC"/>
                </a:solidFill>
              </a:rPr>
              <a:t>is formed.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At the same time a molecule of </a:t>
            </a:r>
            <a:r>
              <a:rPr lang="en" b="1">
                <a:solidFill>
                  <a:srgbClr val="4A86E8"/>
                </a:solidFill>
              </a:rPr>
              <a:t>water </a:t>
            </a:r>
            <a:r>
              <a:rPr lang="en">
                <a:solidFill>
                  <a:srgbClr val="CCCCCC"/>
                </a:solidFill>
              </a:rPr>
              <a:t>is </a:t>
            </a:r>
            <a:r>
              <a:rPr lang="en" b="1">
                <a:solidFill>
                  <a:srgbClr val="CCCCCC"/>
                </a:solidFill>
              </a:rPr>
              <a:t>eliminated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064" name="Google Shape;206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65" name="Google Shape;2065;p32"/>
          <p:cNvGrpSpPr/>
          <p:nvPr/>
        </p:nvGrpSpPr>
        <p:grpSpPr>
          <a:xfrm>
            <a:off x="2793575" y="2383150"/>
            <a:ext cx="3556862" cy="2280063"/>
            <a:chOff x="255675" y="525875"/>
            <a:chExt cx="7081150" cy="4560125"/>
          </a:xfrm>
        </p:grpSpPr>
        <p:sp>
          <p:nvSpPr>
            <p:cNvPr id="2066" name="Google Shape;2066;p32"/>
            <p:cNvSpPr/>
            <p:nvPr/>
          </p:nvSpPr>
          <p:spPr>
            <a:xfrm>
              <a:off x="1024725" y="1007775"/>
              <a:ext cx="1909300" cy="1050125"/>
            </a:xfrm>
            <a:custGeom>
              <a:avLst/>
              <a:gdLst/>
              <a:ahLst/>
              <a:cxnLst/>
              <a:rect l="l" t="t" r="r" b="b"/>
              <a:pathLst>
                <a:path w="76372" h="42005" extrusionOk="0">
                  <a:moveTo>
                    <a:pt x="1" y="0"/>
                  </a:moveTo>
                  <a:lnTo>
                    <a:pt x="1" y="42004"/>
                  </a:lnTo>
                  <a:lnTo>
                    <a:pt x="76372" y="42004"/>
                  </a:lnTo>
                  <a:lnTo>
                    <a:pt x="7637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010225" y="993275"/>
              <a:ext cx="1938325" cy="1079125"/>
            </a:xfrm>
            <a:custGeom>
              <a:avLst/>
              <a:gdLst/>
              <a:ahLst/>
              <a:cxnLst/>
              <a:rect l="l" t="t" r="r" b="b"/>
              <a:pathLst>
                <a:path w="77533" h="43165" extrusionOk="0">
                  <a:moveTo>
                    <a:pt x="76372" y="1161"/>
                  </a:moveTo>
                  <a:lnTo>
                    <a:pt x="76372" y="42004"/>
                  </a:lnTo>
                  <a:lnTo>
                    <a:pt x="1161" y="42004"/>
                  </a:lnTo>
                  <a:lnTo>
                    <a:pt x="1161" y="1161"/>
                  </a:lnTo>
                  <a:close/>
                  <a:moveTo>
                    <a:pt x="0" y="0"/>
                  </a:moveTo>
                  <a:lnTo>
                    <a:pt x="0" y="43165"/>
                  </a:lnTo>
                  <a:lnTo>
                    <a:pt x="77532" y="43165"/>
                  </a:lnTo>
                  <a:lnTo>
                    <a:pt x="775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647450" y="1533200"/>
              <a:ext cx="381900" cy="25"/>
            </a:xfrm>
            <a:custGeom>
              <a:avLst/>
              <a:gdLst/>
              <a:ahLst/>
              <a:cxnLst/>
              <a:rect l="l" t="t" r="r" b="b"/>
              <a:pathLst>
                <a:path w="15276" h="1" fill="none" extrusionOk="0">
                  <a:moveTo>
                    <a:pt x="1" y="1"/>
                  </a:moveTo>
                  <a:lnTo>
                    <a:pt x="15275" y="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2948525" y="1533200"/>
              <a:ext cx="381875" cy="25"/>
            </a:xfrm>
            <a:custGeom>
              <a:avLst/>
              <a:gdLst/>
              <a:ahLst/>
              <a:cxnLst/>
              <a:rect l="l" t="t" r="r" b="b"/>
              <a:pathLst>
                <a:path w="15275" h="1" fill="none" extrusionOk="0">
                  <a:moveTo>
                    <a:pt x="0" y="1"/>
                  </a:moveTo>
                  <a:lnTo>
                    <a:pt x="15275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255675" y="1436225"/>
              <a:ext cx="148950" cy="187875"/>
            </a:xfrm>
            <a:custGeom>
              <a:avLst/>
              <a:gdLst/>
              <a:ahLst/>
              <a:cxnLst/>
              <a:rect l="l" t="t" r="r" b="b"/>
              <a:pathLst>
                <a:path w="5958" h="7515" extrusionOk="0">
                  <a:moveTo>
                    <a:pt x="1650" y="0"/>
                  </a:moveTo>
                  <a:cubicBezTo>
                    <a:pt x="1559" y="0"/>
                    <a:pt x="1497" y="31"/>
                    <a:pt x="1436" y="61"/>
                  </a:cubicBezTo>
                  <a:cubicBezTo>
                    <a:pt x="1406" y="122"/>
                    <a:pt x="1406" y="183"/>
                    <a:pt x="1406" y="306"/>
                  </a:cubicBezTo>
                  <a:cubicBezTo>
                    <a:pt x="1406" y="764"/>
                    <a:pt x="1161" y="1925"/>
                    <a:pt x="703" y="3788"/>
                  </a:cubicBezTo>
                  <a:cubicBezTo>
                    <a:pt x="306" y="3910"/>
                    <a:pt x="123" y="4002"/>
                    <a:pt x="123" y="4094"/>
                  </a:cubicBezTo>
                  <a:cubicBezTo>
                    <a:pt x="123" y="4216"/>
                    <a:pt x="153" y="4307"/>
                    <a:pt x="214" y="4399"/>
                  </a:cubicBezTo>
                  <a:cubicBezTo>
                    <a:pt x="306" y="4491"/>
                    <a:pt x="367" y="4552"/>
                    <a:pt x="489" y="4582"/>
                  </a:cubicBezTo>
                  <a:cubicBezTo>
                    <a:pt x="153" y="5804"/>
                    <a:pt x="1" y="6507"/>
                    <a:pt x="1" y="6690"/>
                  </a:cubicBezTo>
                  <a:cubicBezTo>
                    <a:pt x="1" y="6843"/>
                    <a:pt x="92" y="7026"/>
                    <a:pt x="214" y="7240"/>
                  </a:cubicBezTo>
                  <a:cubicBezTo>
                    <a:pt x="367" y="7423"/>
                    <a:pt x="489" y="7515"/>
                    <a:pt x="581" y="7515"/>
                  </a:cubicBezTo>
                  <a:cubicBezTo>
                    <a:pt x="642" y="7515"/>
                    <a:pt x="734" y="7332"/>
                    <a:pt x="825" y="6935"/>
                  </a:cubicBezTo>
                  <a:cubicBezTo>
                    <a:pt x="887" y="6751"/>
                    <a:pt x="948" y="6568"/>
                    <a:pt x="1009" y="6354"/>
                  </a:cubicBezTo>
                  <a:cubicBezTo>
                    <a:pt x="1039" y="6171"/>
                    <a:pt x="1131" y="5896"/>
                    <a:pt x="1192" y="5560"/>
                  </a:cubicBezTo>
                  <a:cubicBezTo>
                    <a:pt x="1284" y="5224"/>
                    <a:pt x="1375" y="4857"/>
                    <a:pt x="1497" y="4491"/>
                  </a:cubicBezTo>
                  <a:cubicBezTo>
                    <a:pt x="2322" y="4307"/>
                    <a:pt x="3269" y="4124"/>
                    <a:pt x="4308" y="4002"/>
                  </a:cubicBezTo>
                  <a:lnTo>
                    <a:pt x="4308" y="4002"/>
                  </a:lnTo>
                  <a:cubicBezTo>
                    <a:pt x="3880" y="5652"/>
                    <a:pt x="3666" y="6568"/>
                    <a:pt x="3666" y="6751"/>
                  </a:cubicBezTo>
                  <a:cubicBezTo>
                    <a:pt x="3666" y="6904"/>
                    <a:pt x="3728" y="7087"/>
                    <a:pt x="3850" y="7271"/>
                  </a:cubicBezTo>
                  <a:cubicBezTo>
                    <a:pt x="4002" y="7423"/>
                    <a:pt x="4094" y="7515"/>
                    <a:pt x="4216" y="7515"/>
                  </a:cubicBezTo>
                  <a:cubicBezTo>
                    <a:pt x="4277" y="7515"/>
                    <a:pt x="4369" y="7332"/>
                    <a:pt x="4461" y="6935"/>
                  </a:cubicBezTo>
                  <a:cubicBezTo>
                    <a:pt x="4522" y="6751"/>
                    <a:pt x="4583" y="6568"/>
                    <a:pt x="4644" y="6354"/>
                  </a:cubicBezTo>
                  <a:cubicBezTo>
                    <a:pt x="4675" y="6171"/>
                    <a:pt x="4736" y="5926"/>
                    <a:pt x="4827" y="5590"/>
                  </a:cubicBezTo>
                  <a:cubicBezTo>
                    <a:pt x="4919" y="5254"/>
                    <a:pt x="5072" y="4674"/>
                    <a:pt x="5285" y="3849"/>
                  </a:cubicBezTo>
                  <a:cubicBezTo>
                    <a:pt x="5744" y="3758"/>
                    <a:pt x="5958" y="3635"/>
                    <a:pt x="5958" y="3483"/>
                  </a:cubicBezTo>
                  <a:cubicBezTo>
                    <a:pt x="5958" y="3330"/>
                    <a:pt x="5805" y="3238"/>
                    <a:pt x="5469" y="3177"/>
                  </a:cubicBezTo>
                  <a:cubicBezTo>
                    <a:pt x="5774" y="1986"/>
                    <a:pt x="5958" y="1253"/>
                    <a:pt x="5958" y="1008"/>
                  </a:cubicBezTo>
                  <a:cubicBezTo>
                    <a:pt x="5958" y="764"/>
                    <a:pt x="5866" y="550"/>
                    <a:pt x="5713" y="336"/>
                  </a:cubicBezTo>
                  <a:cubicBezTo>
                    <a:pt x="5530" y="92"/>
                    <a:pt x="5408" y="0"/>
                    <a:pt x="5285" y="0"/>
                  </a:cubicBezTo>
                  <a:cubicBezTo>
                    <a:pt x="5133" y="0"/>
                    <a:pt x="5072" y="92"/>
                    <a:pt x="5072" y="306"/>
                  </a:cubicBezTo>
                  <a:cubicBezTo>
                    <a:pt x="5072" y="733"/>
                    <a:pt x="4888" y="1680"/>
                    <a:pt x="4522" y="3177"/>
                  </a:cubicBezTo>
                  <a:cubicBezTo>
                    <a:pt x="3605" y="3238"/>
                    <a:pt x="2689" y="3360"/>
                    <a:pt x="1742" y="3544"/>
                  </a:cubicBezTo>
                  <a:cubicBezTo>
                    <a:pt x="2108" y="2169"/>
                    <a:pt x="2261" y="1344"/>
                    <a:pt x="2261" y="1069"/>
                  </a:cubicBezTo>
                  <a:cubicBezTo>
                    <a:pt x="2261" y="794"/>
                    <a:pt x="2200" y="550"/>
                    <a:pt x="2017" y="336"/>
                  </a:cubicBezTo>
                  <a:cubicBezTo>
                    <a:pt x="1864" y="92"/>
                    <a:pt x="1742" y="0"/>
                    <a:pt x="1650" y="0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431325" y="1435450"/>
              <a:ext cx="144375" cy="188650"/>
            </a:xfrm>
            <a:custGeom>
              <a:avLst/>
              <a:gdLst/>
              <a:ahLst/>
              <a:cxnLst/>
              <a:rect l="l" t="t" r="r" b="b"/>
              <a:pathLst>
                <a:path w="5775" h="7546" extrusionOk="0">
                  <a:moveTo>
                    <a:pt x="3728" y="917"/>
                  </a:moveTo>
                  <a:cubicBezTo>
                    <a:pt x="4003" y="917"/>
                    <a:pt x="4247" y="1070"/>
                    <a:pt x="4461" y="1436"/>
                  </a:cubicBezTo>
                  <a:cubicBezTo>
                    <a:pt x="4675" y="1772"/>
                    <a:pt x="4797" y="2200"/>
                    <a:pt x="4797" y="2750"/>
                  </a:cubicBezTo>
                  <a:cubicBezTo>
                    <a:pt x="4797" y="3300"/>
                    <a:pt x="4614" y="3880"/>
                    <a:pt x="4278" y="4522"/>
                  </a:cubicBezTo>
                  <a:cubicBezTo>
                    <a:pt x="3942" y="5133"/>
                    <a:pt x="3544" y="5652"/>
                    <a:pt x="3086" y="6080"/>
                  </a:cubicBezTo>
                  <a:cubicBezTo>
                    <a:pt x="2597" y="6477"/>
                    <a:pt x="2200" y="6691"/>
                    <a:pt x="1834" y="6691"/>
                  </a:cubicBezTo>
                  <a:cubicBezTo>
                    <a:pt x="1620" y="6691"/>
                    <a:pt x="1406" y="6568"/>
                    <a:pt x="1253" y="6324"/>
                  </a:cubicBezTo>
                  <a:cubicBezTo>
                    <a:pt x="1070" y="6080"/>
                    <a:pt x="978" y="5774"/>
                    <a:pt x="978" y="5377"/>
                  </a:cubicBezTo>
                  <a:cubicBezTo>
                    <a:pt x="978" y="4705"/>
                    <a:pt x="1162" y="4033"/>
                    <a:pt x="1498" y="3330"/>
                  </a:cubicBezTo>
                  <a:cubicBezTo>
                    <a:pt x="1834" y="2597"/>
                    <a:pt x="2231" y="2017"/>
                    <a:pt x="2658" y="1589"/>
                  </a:cubicBezTo>
                  <a:cubicBezTo>
                    <a:pt x="3086" y="1131"/>
                    <a:pt x="3453" y="917"/>
                    <a:pt x="3728" y="917"/>
                  </a:cubicBezTo>
                  <a:close/>
                  <a:moveTo>
                    <a:pt x="3667" y="1"/>
                  </a:moveTo>
                  <a:cubicBezTo>
                    <a:pt x="3300" y="1"/>
                    <a:pt x="2903" y="153"/>
                    <a:pt x="2475" y="489"/>
                  </a:cubicBezTo>
                  <a:cubicBezTo>
                    <a:pt x="2017" y="795"/>
                    <a:pt x="1620" y="1192"/>
                    <a:pt x="1253" y="1711"/>
                  </a:cubicBezTo>
                  <a:cubicBezTo>
                    <a:pt x="917" y="2200"/>
                    <a:pt x="612" y="2780"/>
                    <a:pt x="367" y="3452"/>
                  </a:cubicBezTo>
                  <a:cubicBezTo>
                    <a:pt x="123" y="4125"/>
                    <a:pt x="1" y="4797"/>
                    <a:pt x="1" y="5438"/>
                  </a:cubicBezTo>
                  <a:cubicBezTo>
                    <a:pt x="1" y="5896"/>
                    <a:pt x="184" y="6385"/>
                    <a:pt x="551" y="6843"/>
                  </a:cubicBezTo>
                  <a:cubicBezTo>
                    <a:pt x="887" y="7302"/>
                    <a:pt x="1314" y="7546"/>
                    <a:pt x="1773" y="7546"/>
                  </a:cubicBezTo>
                  <a:cubicBezTo>
                    <a:pt x="2414" y="7546"/>
                    <a:pt x="3056" y="7271"/>
                    <a:pt x="3667" y="6752"/>
                  </a:cubicBezTo>
                  <a:cubicBezTo>
                    <a:pt x="4308" y="6202"/>
                    <a:pt x="4827" y="5560"/>
                    <a:pt x="5194" y="4827"/>
                  </a:cubicBezTo>
                  <a:cubicBezTo>
                    <a:pt x="5591" y="4063"/>
                    <a:pt x="5774" y="3361"/>
                    <a:pt x="5774" y="2658"/>
                  </a:cubicBezTo>
                  <a:cubicBezTo>
                    <a:pt x="5774" y="1986"/>
                    <a:pt x="5561" y="1375"/>
                    <a:pt x="5163" y="825"/>
                  </a:cubicBezTo>
                  <a:cubicBezTo>
                    <a:pt x="4766" y="275"/>
                    <a:pt x="4278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3398350" y="1431625"/>
              <a:ext cx="143600" cy="187900"/>
            </a:xfrm>
            <a:custGeom>
              <a:avLst/>
              <a:gdLst/>
              <a:ahLst/>
              <a:cxnLst/>
              <a:rect l="l" t="t" r="r" b="b"/>
              <a:pathLst>
                <a:path w="5744" h="7516" extrusionOk="0">
                  <a:moveTo>
                    <a:pt x="3727" y="887"/>
                  </a:moveTo>
                  <a:cubicBezTo>
                    <a:pt x="4002" y="887"/>
                    <a:pt x="4247" y="1070"/>
                    <a:pt x="4460" y="1406"/>
                  </a:cubicBezTo>
                  <a:cubicBezTo>
                    <a:pt x="4674" y="1742"/>
                    <a:pt x="4766" y="2200"/>
                    <a:pt x="4766" y="2750"/>
                  </a:cubicBezTo>
                  <a:cubicBezTo>
                    <a:pt x="4766" y="3300"/>
                    <a:pt x="4613" y="3880"/>
                    <a:pt x="4277" y="4491"/>
                  </a:cubicBezTo>
                  <a:cubicBezTo>
                    <a:pt x="3941" y="5102"/>
                    <a:pt x="3544" y="5622"/>
                    <a:pt x="3055" y="6049"/>
                  </a:cubicBezTo>
                  <a:cubicBezTo>
                    <a:pt x="2597" y="6477"/>
                    <a:pt x="2200" y="6691"/>
                    <a:pt x="1833" y="6691"/>
                  </a:cubicBezTo>
                  <a:cubicBezTo>
                    <a:pt x="1619" y="6691"/>
                    <a:pt x="1406" y="6569"/>
                    <a:pt x="1222" y="6324"/>
                  </a:cubicBezTo>
                  <a:cubicBezTo>
                    <a:pt x="1070" y="6080"/>
                    <a:pt x="978" y="5744"/>
                    <a:pt x="978" y="5347"/>
                  </a:cubicBezTo>
                  <a:cubicBezTo>
                    <a:pt x="978" y="4705"/>
                    <a:pt x="1161" y="4003"/>
                    <a:pt x="1497" y="3300"/>
                  </a:cubicBezTo>
                  <a:cubicBezTo>
                    <a:pt x="1833" y="2567"/>
                    <a:pt x="2230" y="1986"/>
                    <a:pt x="2658" y="1559"/>
                  </a:cubicBezTo>
                  <a:cubicBezTo>
                    <a:pt x="3086" y="1131"/>
                    <a:pt x="3422" y="887"/>
                    <a:pt x="3727" y="887"/>
                  </a:cubicBezTo>
                  <a:close/>
                  <a:moveTo>
                    <a:pt x="3666" y="1"/>
                  </a:moveTo>
                  <a:cubicBezTo>
                    <a:pt x="3300" y="1"/>
                    <a:pt x="2903" y="154"/>
                    <a:pt x="2444" y="459"/>
                  </a:cubicBezTo>
                  <a:cubicBezTo>
                    <a:pt x="2017" y="795"/>
                    <a:pt x="1619" y="1192"/>
                    <a:pt x="1253" y="1681"/>
                  </a:cubicBezTo>
                  <a:cubicBezTo>
                    <a:pt x="886" y="2200"/>
                    <a:pt x="611" y="2781"/>
                    <a:pt x="367" y="3453"/>
                  </a:cubicBezTo>
                  <a:cubicBezTo>
                    <a:pt x="123" y="4125"/>
                    <a:pt x="0" y="4766"/>
                    <a:pt x="0" y="5408"/>
                  </a:cubicBezTo>
                  <a:cubicBezTo>
                    <a:pt x="0" y="5897"/>
                    <a:pt x="184" y="6355"/>
                    <a:pt x="520" y="6844"/>
                  </a:cubicBezTo>
                  <a:cubicBezTo>
                    <a:pt x="886" y="7302"/>
                    <a:pt x="1314" y="7516"/>
                    <a:pt x="1772" y="7516"/>
                  </a:cubicBezTo>
                  <a:cubicBezTo>
                    <a:pt x="2414" y="7516"/>
                    <a:pt x="3055" y="7271"/>
                    <a:pt x="3666" y="6721"/>
                  </a:cubicBezTo>
                  <a:cubicBezTo>
                    <a:pt x="4308" y="6202"/>
                    <a:pt x="4827" y="5561"/>
                    <a:pt x="5194" y="4797"/>
                  </a:cubicBezTo>
                  <a:cubicBezTo>
                    <a:pt x="5560" y="4064"/>
                    <a:pt x="5744" y="3331"/>
                    <a:pt x="5744" y="2658"/>
                  </a:cubicBezTo>
                  <a:cubicBezTo>
                    <a:pt x="5744" y="1956"/>
                    <a:pt x="5560" y="1345"/>
                    <a:pt x="5163" y="826"/>
                  </a:cubicBezTo>
                  <a:cubicBezTo>
                    <a:pt x="4766" y="276"/>
                    <a:pt x="4247" y="1"/>
                    <a:pt x="3666" y="1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3565600" y="1431625"/>
              <a:ext cx="148950" cy="187900"/>
            </a:xfrm>
            <a:custGeom>
              <a:avLst/>
              <a:gdLst/>
              <a:ahLst/>
              <a:cxnLst/>
              <a:rect l="l" t="t" r="r" b="b"/>
              <a:pathLst>
                <a:path w="5958" h="7516" extrusionOk="0">
                  <a:moveTo>
                    <a:pt x="1620" y="1"/>
                  </a:moveTo>
                  <a:cubicBezTo>
                    <a:pt x="1528" y="1"/>
                    <a:pt x="1467" y="31"/>
                    <a:pt x="1436" y="92"/>
                  </a:cubicBezTo>
                  <a:cubicBezTo>
                    <a:pt x="1406" y="123"/>
                    <a:pt x="1406" y="215"/>
                    <a:pt x="1406" y="337"/>
                  </a:cubicBezTo>
                  <a:cubicBezTo>
                    <a:pt x="1406" y="764"/>
                    <a:pt x="1161" y="1925"/>
                    <a:pt x="673" y="3819"/>
                  </a:cubicBezTo>
                  <a:cubicBezTo>
                    <a:pt x="306" y="3911"/>
                    <a:pt x="123" y="4033"/>
                    <a:pt x="123" y="4125"/>
                  </a:cubicBezTo>
                  <a:cubicBezTo>
                    <a:pt x="123" y="4216"/>
                    <a:pt x="153" y="4339"/>
                    <a:pt x="214" y="4430"/>
                  </a:cubicBezTo>
                  <a:cubicBezTo>
                    <a:pt x="306" y="4522"/>
                    <a:pt x="367" y="4583"/>
                    <a:pt x="459" y="4614"/>
                  </a:cubicBezTo>
                  <a:cubicBezTo>
                    <a:pt x="153" y="5836"/>
                    <a:pt x="1" y="6538"/>
                    <a:pt x="1" y="6691"/>
                  </a:cubicBezTo>
                  <a:cubicBezTo>
                    <a:pt x="1" y="6874"/>
                    <a:pt x="62" y="7057"/>
                    <a:pt x="214" y="7241"/>
                  </a:cubicBezTo>
                  <a:cubicBezTo>
                    <a:pt x="367" y="7424"/>
                    <a:pt x="489" y="7516"/>
                    <a:pt x="581" y="7516"/>
                  </a:cubicBezTo>
                  <a:cubicBezTo>
                    <a:pt x="642" y="7516"/>
                    <a:pt x="734" y="7332"/>
                    <a:pt x="825" y="6966"/>
                  </a:cubicBezTo>
                  <a:cubicBezTo>
                    <a:pt x="886" y="6752"/>
                    <a:pt x="948" y="6569"/>
                    <a:pt x="978" y="6385"/>
                  </a:cubicBezTo>
                  <a:cubicBezTo>
                    <a:pt x="1039" y="6202"/>
                    <a:pt x="1100" y="5927"/>
                    <a:pt x="1192" y="5591"/>
                  </a:cubicBezTo>
                  <a:cubicBezTo>
                    <a:pt x="1284" y="5225"/>
                    <a:pt x="1375" y="4858"/>
                    <a:pt x="1497" y="4491"/>
                  </a:cubicBezTo>
                  <a:cubicBezTo>
                    <a:pt x="2322" y="4308"/>
                    <a:pt x="3269" y="4155"/>
                    <a:pt x="4308" y="4003"/>
                  </a:cubicBezTo>
                  <a:lnTo>
                    <a:pt x="4308" y="4003"/>
                  </a:lnTo>
                  <a:cubicBezTo>
                    <a:pt x="3880" y="5652"/>
                    <a:pt x="3666" y="6569"/>
                    <a:pt x="3666" y="6752"/>
                  </a:cubicBezTo>
                  <a:cubicBezTo>
                    <a:pt x="3666" y="6935"/>
                    <a:pt x="3727" y="7119"/>
                    <a:pt x="3850" y="7271"/>
                  </a:cubicBezTo>
                  <a:cubicBezTo>
                    <a:pt x="3972" y="7455"/>
                    <a:pt x="4094" y="7516"/>
                    <a:pt x="4186" y="7516"/>
                  </a:cubicBezTo>
                  <a:cubicBezTo>
                    <a:pt x="4277" y="7516"/>
                    <a:pt x="4369" y="7332"/>
                    <a:pt x="4461" y="6966"/>
                  </a:cubicBezTo>
                  <a:cubicBezTo>
                    <a:pt x="4522" y="6752"/>
                    <a:pt x="4583" y="6569"/>
                    <a:pt x="4613" y="6385"/>
                  </a:cubicBezTo>
                  <a:cubicBezTo>
                    <a:pt x="4674" y="6202"/>
                    <a:pt x="4736" y="5927"/>
                    <a:pt x="4827" y="5622"/>
                  </a:cubicBezTo>
                  <a:cubicBezTo>
                    <a:pt x="4919" y="5286"/>
                    <a:pt x="5072" y="4705"/>
                    <a:pt x="5285" y="3850"/>
                  </a:cubicBezTo>
                  <a:cubicBezTo>
                    <a:pt x="5744" y="3758"/>
                    <a:pt x="5957" y="3636"/>
                    <a:pt x="5957" y="3514"/>
                  </a:cubicBezTo>
                  <a:cubicBezTo>
                    <a:pt x="5957" y="3361"/>
                    <a:pt x="5774" y="3269"/>
                    <a:pt x="5469" y="3208"/>
                  </a:cubicBezTo>
                  <a:cubicBezTo>
                    <a:pt x="5774" y="1986"/>
                    <a:pt x="5927" y="1284"/>
                    <a:pt x="5927" y="1039"/>
                  </a:cubicBezTo>
                  <a:cubicBezTo>
                    <a:pt x="5927" y="795"/>
                    <a:pt x="5866" y="551"/>
                    <a:pt x="5683" y="337"/>
                  </a:cubicBezTo>
                  <a:cubicBezTo>
                    <a:pt x="5530" y="123"/>
                    <a:pt x="5377" y="1"/>
                    <a:pt x="5255" y="1"/>
                  </a:cubicBezTo>
                  <a:cubicBezTo>
                    <a:pt x="5133" y="1"/>
                    <a:pt x="5041" y="123"/>
                    <a:pt x="5041" y="337"/>
                  </a:cubicBezTo>
                  <a:cubicBezTo>
                    <a:pt x="5041" y="764"/>
                    <a:pt x="4858" y="1711"/>
                    <a:pt x="4522" y="3178"/>
                  </a:cubicBezTo>
                  <a:cubicBezTo>
                    <a:pt x="3605" y="3239"/>
                    <a:pt x="2689" y="3361"/>
                    <a:pt x="1742" y="3544"/>
                  </a:cubicBezTo>
                  <a:cubicBezTo>
                    <a:pt x="2078" y="2170"/>
                    <a:pt x="2261" y="1345"/>
                    <a:pt x="2261" y="1101"/>
                  </a:cubicBezTo>
                  <a:cubicBezTo>
                    <a:pt x="2261" y="826"/>
                    <a:pt x="2169" y="551"/>
                    <a:pt x="2017" y="337"/>
                  </a:cubicBezTo>
                  <a:cubicBezTo>
                    <a:pt x="1864" y="123"/>
                    <a:pt x="1742" y="1"/>
                    <a:pt x="1620" y="1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4265925" y="1533200"/>
              <a:ext cx="381875" cy="25"/>
            </a:xfrm>
            <a:custGeom>
              <a:avLst/>
              <a:gdLst/>
              <a:ahLst/>
              <a:cxnLst/>
              <a:rect l="l" t="t" r="r" b="b"/>
              <a:pathLst>
                <a:path w="15275" h="1" fill="none" extrusionOk="0">
                  <a:moveTo>
                    <a:pt x="0" y="1"/>
                  </a:moveTo>
                  <a:lnTo>
                    <a:pt x="15275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6576150" y="1533200"/>
              <a:ext cx="381875" cy="25"/>
            </a:xfrm>
            <a:custGeom>
              <a:avLst/>
              <a:gdLst/>
              <a:ahLst/>
              <a:cxnLst/>
              <a:rect l="l" t="t" r="r" b="b"/>
              <a:pathLst>
                <a:path w="15275" h="1" fill="none" extrusionOk="0">
                  <a:moveTo>
                    <a:pt x="0" y="1"/>
                  </a:moveTo>
                  <a:lnTo>
                    <a:pt x="15275" y="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3887875" y="1428575"/>
              <a:ext cx="148950" cy="187900"/>
            </a:xfrm>
            <a:custGeom>
              <a:avLst/>
              <a:gdLst/>
              <a:ahLst/>
              <a:cxnLst/>
              <a:rect l="l" t="t" r="r" b="b"/>
              <a:pathLst>
                <a:path w="5958" h="7516" extrusionOk="0">
                  <a:moveTo>
                    <a:pt x="1620" y="1"/>
                  </a:moveTo>
                  <a:cubicBezTo>
                    <a:pt x="1528" y="1"/>
                    <a:pt x="1467" y="31"/>
                    <a:pt x="1437" y="62"/>
                  </a:cubicBezTo>
                  <a:cubicBezTo>
                    <a:pt x="1406" y="123"/>
                    <a:pt x="1376" y="214"/>
                    <a:pt x="1376" y="337"/>
                  </a:cubicBezTo>
                  <a:cubicBezTo>
                    <a:pt x="1376" y="764"/>
                    <a:pt x="1162" y="1925"/>
                    <a:pt x="673" y="3789"/>
                  </a:cubicBezTo>
                  <a:cubicBezTo>
                    <a:pt x="306" y="3911"/>
                    <a:pt x="123" y="4002"/>
                    <a:pt x="123" y="4094"/>
                  </a:cubicBezTo>
                  <a:cubicBezTo>
                    <a:pt x="123" y="4216"/>
                    <a:pt x="154" y="4338"/>
                    <a:pt x="215" y="4430"/>
                  </a:cubicBezTo>
                  <a:cubicBezTo>
                    <a:pt x="276" y="4491"/>
                    <a:pt x="368" y="4552"/>
                    <a:pt x="459" y="4613"/>
                  </a:cubicBezTo>
                  <a:cubicBezTo>
                    <a:pt x="154" y="5835"/>
                    <a:pt x="1" y="6538"/>
                    <a:pt x="1" y="6691"/>
                  </a:cubicBezTo>
                  <a:cubicBezTo>
                    <a:pt x="1" y="6874"/>
                    <a:pt x="62" y="7057"/>
                    <a:pt x="215" y="7241"/>
                  </a:cubicBezTo>
                  <a:cubicBezTo>
                    <a:pt x="368" y="7424"/>
                    <a:pt x="490" y="7515"/>
                    <a:pt x="581" y="7515"/>
                  </a:cubicBezTo>
                  <a:cubicBezTo>
                    <a:pt x="642" y="7515"/>
                    <a:pt x="734" y="7332"/>
                    <a:pt x="826" y="6966"/>
                  </a:cubicBezTo>
                  <a:cubicBezTo>
                    <a:pt x="887" y="6752"/>
                    <a:pt x="948" y="6568"/>
                    <a:pt x="978" y="6385"/>
                  </a:cubicBezTo>
                  <a:cubicBezTo>
                    <a:pt x="1040" y="6171"/>
                    <a:pt x="1101" y="5927"/>
                    <a:pt x="1192" y="5560"/>
                  </a:cubicBezTo>
                  <a:cubicBezTo>
                    <a:pt x="1284" y="5224"/>
                    <a:pt x="1376" y="4858"/>
                    <a:pt x="1467" y="4491"/>
                  </a:cubicBezTo>
                  <a:cubicBezTo>
                    <a:pt x="2323" y="4308"/>
                    <a:pt x="3239" y="4155"/>
                    <a:pt x="4278" y="4002"/>
                  </a:cubicBezTo>
                  <a:lnTo>
                    <a:pt x="4278" y="4002"/>
                  </a:lnTo>
                  <a:cubicBezTo>
                    <a:pt x="3850" y="5652"/>
                    <a:pt x="3636" y="6568"/>
                    <a:pt x="3636" y="6752"/>
                  </a:cubicBezTo>
                  <a:cubicBezTo>
                    <a:pt x="3636" y="6935"/>
                    <a:pt x="3697" y="7088"/>
                    <a:pt x="3850" y="7271"/>
                  </a:cubicBezTo>
                  <a:cubicBezTo>
                    <a:pt x="3972" y="7424"/>
                    <a:pt x="4094" y="7515"/>
                    <a:pt x="4186" y="7515"/>
                  </a:cubicBezTo>
                  <a:cubicBezTo>
                    <a:pt x="4278" y="7515"/>
                    <a:pt x="4369" y="7332"/>
                    <a:pt x="4461" y="6966"/>
                  </a:cubicBezTo>
                  <a:cubicBezTo>
                    <a:pt x="4522" y="6752"/>
                    <a:pt x="4583" y="6568"/>
                    <a:pt x="4614" y="6385"/>
                  </a:cubicBezTo>
                  <a:cubicBezTo>
                    <a:pt x="4675" y="6171"/>
                    <a:pt x="4736" y="5927"/>
                    <a:pt x="4797" y="5591"/>
                  </a:cubicBezTo>
                  <a:cubicBezTo>
                    <a:pt x="4889" y="5285"/>
                    <a:pt x="5041" y="4705"/>
                    <a:pt x="5286" y="3850"/>
                  </a:cubicBezTo>
                  <a:cubicBezTo>
                    <a:pt x="5714" y="3758"/>
                    <a:pt x="5958" y="3636"/>
                    <a:pt x="5958" y="3483"/>
                  </a:cubicBezTo>
                  <a:cubicBezTo>
                    <a:pt x="5958" y="3361"/>
                    <a:pt x="5775" y="3239"/>
                    <a:pt x="5439" y="3208"/>
                  </a:cubicBezTo>
                  <a:cubicBezTo>
                    <a:pt x="5775" y="1986"/>
                    <a:pt x="5927" y="1253"/>
                    <a:pt x="5927" y="1039"/>
                  </a:cubicBezTo>
                  <a:cubicBezTo>
                    <a:pt x="5927" y="795"/>
                    <a:pt x="5866" y="550"/>
                    <a:pt x="5683" y="337"/>
                  </a:cubicBezTo>
                  <a:cubicBezTo>
                    <a:pt x="5530" y="123"/>
                    <a:pt x="5377" y="1"/>
                    <a:pt x="5255" y="1"/>
                  </a:cubicBezTo>
                  <a:cubicBezTo>
                    <a:pt x="5103" y="1"/>
                    <a:pt x="5041" y="123"/>
                    <a:pt x="5041" y="337"/>
                  </a:cubicBezTo>
                  <a:cubicBezTo>
                    <a:pt x="5041" y="734"/>
                    <a:pt x="4858" y="1681"/>
                    <a:pt x="4492" y="3178"/>
                  </a:cubicBezTo>
                  <a:cubicBezTo>
                    <a:pt x="3606" y="3239"/>
                    <a:pt x="2659" y="3361"/>
                    <a:pt x="1742" y="3544"/>
                  </a:cubicBezTo>
                  <a:cubicBezTo>
                    <a:pt x="2078" y="2170"/>
                    <a:pt x="2262" y="1345"/>
                    <a:pt x="2262" y="1070"/>
                  </a:cubicBezTo>
                  <a:cubicBezTo>
                    <a:pt x="2262" y="795"/>
                    <a:pt x="2170" y="550"/>
                    <a:pt x="2017" y="337"/>
                  </a:cubicBezTo>
                  <a:cubicBezTo>
                    <a:pt x="1864" y="123"/>
                    <a:pt x="1712" y="1"/>
                    <a:pt x="1620" y="1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4063550" y="1427825"/>
              <a:ext cx="143600" cy="188650"/>
            </a:xfrm>
            <a:custGeom>
              <a:avLst/>
              <a:gdLst/>
              <a:ahLst/>
              <a:cxnLst/>
              <a:rect l="l" t="t" r="r" b="b"/>
              <a:pathLst>
                <a:path w="5744" h="7546" extrusionOk="0">
                  <a:moveTo>
                    <a:pt x="3696" y="916"/>
                  </a:moveTo>
                  <a:cubicBezTo>
                    <a:pt x="4002" y="916"/>
                    <a:pt x="4246" y="1100"/>
                    <a:pt x="4460" y="1436"/>
                  </a:cubicBezTo>
                  <a:cubicBezTo>
                    <a:pt x="4674" y="1772"/>
                    <a:pt x="4766" y="2230"/>
                    <a:pt x="4766" y="2780"/>
                  </a:cubicBezTo>
                  <a:cubicBezTo>
                    <a:pt x="4766" y="3330"/>
                    <a:pt x="4613" y="3910"/>
                    <a:pt x="4277" y="4521"/>
                  </a:cubicBezTo>
                  <a:cubicBezTo>
                    <a:pt x="3941" y="5132"/>
                    <a:pt x="3513" y="5651"/>
                    <a:pt x="3055" y="6079"/>
                  </a:cubicBezTo>
                  <a:cubicBezTo>
                    <a:pt x="2597" y="6507"/>
                    <a:pt x="2169" y="6690"/>
                    <a:pt x="1833" y="6690"/>
                  </a:cubicBezTo>
                  <a:cubicBezTo>
                    <a:pt x="1589" y="6690"/>
                    <a:pt x="1405" y="6568"/>
                    <a:pt x="1222" y="6354"/>
                  </a:cubicBezTo>
                  <a:cubicBezTo>
                    <a:pt x="1069" y="6079"/>
                    <a:pt x="978" y="5774"/>
                    <a:pt x="978" y="5377"/>
                  </a:cubicBezTo>
                  <a:cubicBezTo>
                    <a:pt x="978" y="4735"/>
                    <a:pt x="1130" y="4032"/>
                    <a:pt x="1497" y="3330"/>
                  </a:cubicBezTo>
                  <a:cubicBezTo>
                    <a:pt x="1833" y="2597"/>
                    <a:pt x="2200" y="2016"/>
                    <a:pt x="2627" y="1589"/>
                  </a:cubicBezTo>
                  <a:cubicBezTo>
                    <a:pt x="3055" y="1130"/>
                    <a:pt x="3422" y="916"/>
                    <a:pt x="3696" y="916"/>
                  </a:cubicBezTo>
                  <a:close/>
                  <a:moveTo>
                    <a:pt x="3666" y="0"/>
                  </a:moveTo>
                  <a:cubicBezTo>
                    <a:pt x="3269" y="0"/>
                    <a:pt x="2872" y="183"/>
                    <a:pt x="2444" y="489"/>
                  </a:cubicBezTo>
                  <a:cubicBezTo>
                    <a:pt x="2016" y="794"/>
                    <a:pt x="1619" y="1222"/>
                    <a:pt x="1253" y="1711"/>
                  </a:cubicBezTo>
                  <a:cubicBezTo>
                    <a:pt x="886" y="2200"/>
                    <a:pt x="581" y="2780"/>
                    <a:pt x="336" y="3452"/>
                  </a:cubicBezTo>
                  <a:cubicBezTo>
                    <a:pt x="122" y="4124"/>
                    <a:pt x="0" y="4796"/>
                    <a:pt x="0" y="5438"/>
                  </a:cubicBezTo>
                  <a:cubicBezTo>
                    <a:pt x="0" y="5926"/>
                    <a:pt x="183" y="6385"/>
                    <a:pt x="519" y="6843"/>
                  </a:cubicBezTo>
                  <a:cubicBezTo>
                    <a:pt x="886" y="7301"/>
                    <a:pt x="1283" y="7545"/>
                    <a:pt x="1772" y="7545"/>
                  </a:cubicBezTo>
                  <a:cubicBezTo>
                    <a:pt x="2413" y="7545"/>
                    <a:pt x="3024" y="7271"/>
                    <a:pt x="3666" y="6751"/>
                  </a:cubicBezTo>
                  <a:cubicBezTo>
                    <a:pt x="4307" y="6232"/>
                    <a:pt x="4796" y="5590"/>
                    <a:pt x="5193" y="4827"/>
                  </a:cubicBezTo>
                  <a:cubicBezTo>
                    <a:pt x="5560" y="4063"/>
                    <a:pt x="5743" y="3360"/>
                    <a:pt x="5743" y="2658"/>
                  </a:cubicBezTo>
                  <a:cubicBezTo>
                    <a:pt x="5743" y="1986"/>
                    <a:pt x="5560" y="1375"/>
                    <a:pt x="5163" y="825"/>
                  </a:cubicBezTo>
                  <a:cubicBezTo>
                    <a:pt x="4766" y="275"/>
                    <a:pt x="4246" y="0"/>
                    <a:pt x="3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020625" y="1433150"/>
              <a:ext cx="143600" cy="188675"/>
            </a:xfrm>
            <a:custGeom>
              <a:avLst/>
              <a:gdLst/>
              <a:ahLst/>
              <a:cxnLst/>
              <a:rect l="l" t="t" r="r" b="b"/>
              <a:pathLst>
                <a:path w="5744" h="7547" extrusionOk="0">
                  <a:moveTo>
                    <a:pt x="3697" y="917"/>
                  </a:moveTo>
                  <a:cubicBezTo>
                    <a:pt x="4002" y="917"/>
                    <a:pt x="4247" y="1101"/>
                    <a:pt x="4461" y="1437"/>
                  </a:cubicBezTo>
                  <a:cubicBezTo>
                    <a:pt x="4675" y="1773"/>
                    <a:pt x="4766" y="2231"/>
                    <a:pt x="4766" y="2781"/>
                  </a:cubicBezTo>
                  <a:cubicBezTo>
                    <a:pt x="4766" y="3331"/>
                    <a:pt x="4613" y="3911"/>
                    <a:pt x="4277" y="4522"/>
                  </a:cubicBezTo>
                  <a:cubicBezTo>
                    <a:pt x="3941" y="5133"/>
                    <a:pt x="3544" y="5652"/>
                    <a:pt x="3055" y="6080"/>
                  </a:cubicBezTo>
                  <a:cubicBezTo>
                    <a:pt x="2597" y="6508"/>
                    <a:pt x="2200" y="6691"/>
                    <a:pt x="1834" y="6691"/>
                  </a:cubicBezTo>
                  <a:cubicBezTo>
                    <a:pt x="1589" y="6691"/>
                    <a:pt x="1406" y="6569"/>
                    <a:pt x="1223" y="6355"/>
                  </a:cubicBezTo>
                  <a:cubicBezTo>
                    <a:pt x="1070" y="6080"/>
                    <a:pt x="978" y="5775"/>
                    <a:pt x="978" y="5377"/>
                  </a:cubicBezTo>
                  <a:cubicBezTo>
                    <a:pt x="978" y="4736"/>
                    <a:pt x="1131" y="4033"/>
                    <a:pt x="1497" y="3331"/>
                  </a:cubicBezTo>
                  <a:cubicBezTo>
                    <a:pt x="1834" y="2597"/>
                    <a:pt x="2200" y="2017"/>
                    <a:pt x="2628" y="1589"/>
                  </a:cubicBezTo>
                  <a:cubicBezTo>
                    <a:pt x="3055" y="1131"/>
                    <a:pt x="3422" y="917"/>
                    <a:pt x="3697" y="917"/>
                  </a:cubicBezTo>
                  <a:close/>
                  <a:moveTo>
                    <a:pt x="3666" y="1"/>
                  </a:moveTo>
                  <a:cubicBezTo>
                    <a:pt x="3300" y="1"/>
                    <a:pt x="2872" y="184"/>
                    <a:pt x="2444" y="490"/>
                  </a:cubicBezTo>
                  <a:cubicBezTo>
                    <a:pt x="2017" y="795"/>
                    <a:pt x="1620" y="1223"/>
                    <a:pt x="1253" y="1712"/>
                  </a:cubicBezTo>
                  <a:cubicBezTo>
                    <a:pt x="887" y="2200"/>
                    <a:pt x="612" y="2781"/>
                    <a:pt x="367" y="3453"/>
                  </a:cubicBezTo>
                  <a:cubicBezTo>
                    <a:pt x="123" y="4125"/>
                    <a:pt x="1" y="4797"/>
                    <a:pt x="1" y="5438"/>
                  </a:cubicBezTo>
                  <a:cubicBezTo>
                    <a:pt x="1" y="5927"/>
                    <a:pt x="184" y="6385"/>
                    <a:pt x="520" y="6844"/>
                  </a:cubicBezTo>
                  <a:cubicBezTo>
                    <a:pt x="887" y="7302"/>
                    <a:pt x="1284" y="7546"/>
                    <a:pt x="1772" y="7546"/>
                  </a:cubicBezTo>
                  <a:cubicBezTo>
                    <a:pt x="2414" y="7546"/>
                    <a:pt x="3055" y="7271"/>
                    <a:pt x="3666" y="6752"/>
                  </a:cubicBezTo>
                  <a:cubicBezTo>
                    <a:pt x="4308" y="6233"/>
                    <a:pt x="4797" y="5591"/>
                    <a:pt x="5194" y="4828"/>
                  </a:cubicBezTo>
                  <a:cubicBezTo>
                    <a:pt x="5560" y="4064"/>
                    <a:pt x="5744" y="3361"/>
                    <a:pt x="5744" y="2659"/>
                  </a:cubicBezTo>
                  <a:cubicBezTo>
                    <a:pt x="5744" y="1987"/>
                    <a:pt x="5560" y="1376"/>
                    <a:pt x="5163" y="826"/>
                  </a:cubicBezTo>
                  <a:cubicBezTo>
                    <a:pt x="4766" y="276"/>
                    <a:pt x="4247" y="1"/>
                    <a:pt x="3666" y="1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187875" y="1433925"/>
              <a:ext cx="148950" cy="187900"/>
            </a:xfrm>
            <a:custGeom>
              <a:avLst/>
              <a:gdLst/>
              <a:ahLst/>
              <a:cxnLst/>
              <a:rect l="l" t="t" r="r" b="b"/>
              <a:pathLst>
                <a:path w="5958" h="7516" extrusionOk="0">
                  <a:moveTo>
                    <a:pt x="1620" y="0"/>
                  </a:moveTo>
                  <a:cubicBezTo>
                    <a:pt x="1528" y="0"/>
                    <a:pt x="1467" y="31"/>
                    <a:pt x="1436" y="62"/>
                  </a:cubicBezTo>
                  <a:cubicBezTo>
                    <a:pt x="1406" y="123"/>
                    <a:pt x="1406" y="214"/>
                    <a:pt x="1406" y="336"/>
                  </a:cubicBezTo>
                  <a:cubicBezTo>
                    <a:pt x="1406" y="764"/>
                    <a:pt x="1162" y="1925"/>
                    <a:pt x="673" y="3788"/>
                  </a:cubicBezTo>
                  <a:cubicBezTo>
                    <a:pt x="306" y="3911"/>
                    <a:pt x="123" y="4002"/>
                    <a:pt x="123" y="4094"/>
                  </a:cubicBezTo>
                  <a:cubicBezTo>
                    <a:pt x="123" y="4216"/>
                    <a:pt x="153" y="4338"/>
                    <a:pt x="215" y="4430"/>
                  </a:cubicBezTo>
                  <a:cubicBezTo>
                    <a:pt x="276" y="4491"/>
                    <a:pt x="367" y="4552"/>
                    <a:pt x="459" y="4613"/>
                  </a:cubicBezTo>
                  <a:cubicBezTo>
                    <a:pt x="153" y="5835"/>
                    <a:pt x="1" y="6538"/>
                    <a:pt x="1" y="6691"/>
                  </a:cubicBezTo>
                  <a:cubicBezTo>
                    <a:pt x="1" y="6874"/>
                    <a:pt x="62" y="7057"/>
                    <a:pt x="215" y="7240"/>
                  </a:cubicBezTo>
                  <a:cubicBezTo>
                    <a:pt x="367" y="7424"/>
                    <a:pt x="489" y="7515"/>
                    <a:pt x="581" y="7515"/>
                  </a:cubicBezTo>
                  <a:cubicBezTo>
                    <a:pt x="642" y="7515"/>
                    <a:pt x="734" y="7332"/>
                    <a:pt x="826" y="6965"/>
                  </a:cubicBezTo>
                  <a:cubicBezTo>
                    <a:pt x="887" y="6752"/>
                    <a:pt x="948" y="6568"/>
                    <a:pt x="978" y="6385"/>
                  </a:cubicBezTo>
                  <a:cubicBezTo>
                    <a:pt x="1039" y="6171"/>
                    <a:pt x="1100" y="5927"/>
                    <a:pt x="1192" y="5560"/>
                  </a:cubicBezTo>
                  <a:cubicBezTo>
                    <a:pt x="1284" y="5224"/>
                    <a:pt x="1375" y="4858"/>
                    <a:pt x="1467" y="4491"/>
                  </a:cubicBezTo>
                  <a:cubicBezTo>
                    <a:pt x="2322" y="4308"/>
                    <a:pt x="3239" y="4155"/>
                    <a:pt x="4277" y="4002"/>
                  </a:cubicBezTo>
                  <a:lnTo>
                    <a:pt x="4277" y="4002"/>
                  </a:lnTo>
                  <a:cubicBezTo>
                    <a:pt x="3850" y="5652"/>
                    <a:pt x="3636" y="6568"/>
                    <a:pt x="3636" y="6752"/>
                  </a:cubicBezTo>
                  <a:cubicBezTo>
                    <a:pt x="3636" y="6935"/>
                    <a:pt x="3728" y="7088"/>
                    <a:pt x="3850" y="7271"/>
                  </a:cubicBezTo>
                  <a:cubicBezTo>
                    <a:pt x="3972" y="7424"/>
                    <a:pt x="4094" y="7515"/>
                    <a:pt x="4186" y="7515"/>
                  </a:cubicBezTo>
                  <a:cubicBezTo>
                    <a:pt x="4277" y="7515"/>
                    <a:pt x="4369" y="7332"/>
                    <a:pt x="4461" y="6965"/>
                  </a:cubicBezTo>
                  <a:cubicBezTo>
                    <a:pt x="4522" y="6752"/>
                    <a:pt x="4583" y="6568"/>
                    <a:pt x="4614" y="6385"/>
                  </a:cubicBezTo>
                  <a:cubicBezTo>
                    <a:pt x="4675" y="6171"/>
                    <a:pt x="4736" y="5927"/>
                    <a:pt x="4827" y="5591"/>
                  </a:cubicBezTo>
                  <a:cubicBezTo>
                    <a:pt x="4888" y="5285"/>
                    <a:pt x="5072" y="4705"/>
                    <a:pt x="5286" y="3850"/>
                  </a:cubicBezTo>
                  <a:cubicBezTo>
                    <a:pt x="5713" y="3758"/>
                    <a:pt x="5958" y="3636"/>
                    <a:pt x="5958" y="3483"/>
                  </a:cubicBezTo>
                  <a:cubicBezTo>
                    <a:pt x="5958" y="3361"/>
                    <a:pt x="5774" y="3239"/>
                    <a:pt x="5469" y="3208"/>
                  </a:cubicBezTo>
                  <a:cubicBezTo>
                    <a:pt x="5774" y="1986"/>
                    <a:pt x="5927" y="1253"/>
                    <a:pt x="5927" y="1039"/>
                  </a:cubicBezTo>
                  <a:cubicBezTo>
                    <a:pt x="5927" y="795"/>
                    <a:pt x="5866" y="550"/>
                    <a:pt x="5683" y="336"/>
                  </a:cubicBezTo>
                  <a:cubicBezTo>
                    <a:pt x="5530" y="123"/>
                    <a:pt x="5377" y="0"/>
                    <a:pt x="5255" y="0"/>
                  </a:cubicBezTo>
                  <a:cubicBezTo>
                    <a:pt x="5133" y="0"/>
                    <a:pt x="5041" y="123"/>
                    <a:pt x="5041" y="336"/>
                  </a:cubicBezTo>
                  <a:cubicBezTo>
                    <a:pt x="5041" y="734"/>
                    <a:pt x="4858" y="1681"/>
                    <a:pt x="4491" y="3177"/>
                  </a:cubicBezTo>
                  <a:cubicBezTo>
                    <a:pt x="3605" y="3239"/>
                    <a:pt x="2689" y="3361"/>
                    <a:pt x="1742" y="3544"/>
                  </a:cubicBezTo>
                  <a:cubicBezTo>
                    <a:pt x="2078" y="2169"/>
                    <a:pt x="2261" y="1345"/>
                    <a:pt x="2261" y="1070"/>
                  </a:cubicBezTo>
                  <a:cubicBezTo>
                    <a:pt x="2261" y="795"/>
                    <a:pt x="2170" y="550"/>
                    <a:pt x="2017" y="336"/>
                  </a:cubicBezTo>
                  <a:cubicBezTo>
                    <a:pt x="1864" y="123"/>
                    <a:pt x="1742" y="0"/>
                    <a:pt x="1620" y="0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640600" y="2719250"/>
              <a:ext cx="106925" cy="153525"/>
            </a:xfrm>
            <a:custGeom>
              <a:avLst/>
              <a:gdLst/>
              <a:ahLst/>
              <a:cxnLst/>
              <a:rect l="l" t="t" r="r" b="b"/>
              <a:pathLst>
                <a:path w="4277" h="6141" extrusionOk="0">
                  <a:moveTo>
                    <a:pt x="3574" y="0"/>
                  </a:moveTo>
                  <a:cubicBezTo>
                    <a:pt x="3055" y="0"/>
                    <a:pt x="2505" y="245"/>
                    <a:pt x="1925" y="764"/>
                  </a:cubicBezTo>
                  <a:cubicBezTo>
                    <a:pt x="1375" y="1253"/>
                    <a:pt x="916" y="1864"/>
                    <a:pt x="550" y="2566"/>
                  </a:cubicBezTo>
                  <a:cubicBezTo>
                    <a:pt x="183" y="3238"/>
                    <a:pt x="0" y="3880"/>
                    <a:pt x="0" y="4430"/>
                  </a:cubicBezTo>
                  <a:cubicBezTo>
                    <a:pt x="0" y="4857"/>
                    <a:pt x="183" y="5255"/>
                    <a:pt x="550" y="5591"/>
                  </a:cubicBezTo>
                  <a:cubicBezTo>
                    <a:pt x="916" y="5957"/>
                    <a:pt x="1314" y="6140"/>
                    <a:pt x="1711" y="6140"/>
                  </a:cubicBezTo>
                  <a:cubicBezTo>
                    <a:pt x="2016" y="6140"/>
                    <a:pt x="2383" y="6049"/>
                    <a:pt x="2780" y="5866"/>
                  </a:cubicBezTo>
                  <a:cubicBezTo>
                    <a:pt x="3177" y="5682"/>
                    <a:pt x="3513" y="5499"/>
                    <a:pt x="3788" y="5285"/>
                  </a:cubicBezTo>
                  <a:cubicBezTo>
                    <a:pt x="4063" y="5041"/>
                    <a:pt x="4185" y="4888"/>
                    <a:pt x="4185" y="4735"/>
                  </a:cubicBezTo>
                  <a:cubicBezTo>
                    <a:pt x="4185" y="4613"/>
                    <a:pt x="4124" y="4552"/>
                    <a:pt x="4032" y="4552"/>
                  </a:cubicBezTo>
                  <a:cubicBezTo>
                    <a:pt x="4002" y="4552"/>
                    <a:pt x="3727" y="4674"/>
                    <a:pt x="3269" y="4919"/>
                  </a:cubicBezTo>
                  <a:cubicBezTo>
                    <a:pt x="3085" y="5010"/>
                    <a:pt x="2841" y="5102"/>
                    <a:pt x="2566" y="5193"/>
                  </a:cubicBezTo>
                  <a:cubicBezTo>
                    <a:pt x="2261" y="5285"/>
                    <a:pt x="1986" y="5316"/>
                    <a:pt x="1741" y="5316"/>
                  </a:cubicBezTo>
                  <a:cubicBezTo>
                    <a:pt x="1466" y="5316"/>
                    <a:pt x="1253" y="5224"/>
                    <a:pt x="1069" y="5102"/>
                  </a:cubicBezTo>
                  <a:cubicBezTo>
                    <a:pt x="916" y="4949"/>
                    <a:pt x="825" y="4705"/>
                    <a:pt x="825" y="4369"/>
                  </a:cubicBezTo>
                  <a:cubicBezTo>
                    <a:pt x="825" y="4063"/>
                    <a:pt x="916" y="3666"/>
                    <a:pt x="1130" y="3238"/>
                  </a:cubicBezTo>
                  <a:cubicBezTo>
                    <a:pt x="1344" y="2780"/>
                    <a:pt x="1589" y="2383"/>
                    <a:pt x="1863" y="2047"/>
                  </a:cubicBezTo>
                  <a:cubicBezTo>
                    <a:pt x="2169" y="1711"/>
                    <a:pt x="2474" y="1405"/>
                    <a:pt x="2780" y="1192"/>
                  </a:cubicBezTo>
                  <a:cubicBezTo>
                    <a:pt x="3116" y="947"/>
                    <a:pt x="3391" y="825"/>
                    <a:pt x="3635" y="825"/>
                  </a:cubicBezTo>
                  <a:cubicBezTo>
                    <a:pt x="3727" y="825"/>
                    <a:pt x="3849" y="856"/>
                    <a:pt x="3971" y="917"/>
                  </a:cubicBezTo>
                  <a:cubicBezTo>
                    <a:pt x="4094" y="947"/>
                    <a:pt x="4155" y="978"/>
                    <a:pt x="4216" y="978"/>
                  </a:cubicBezTo>
                  <a:cubicBezTo>
                    <a:pt x="4246" y="978"/>
                    <a:pt x="4277" y="917"/>
                    <a:pt x="4277" y="795"/>
                  </a:cubicBezTo>
                  <a:cubicBezTo>
                    <a:pt x="4277" y="642"/>
                    <a:pt x="4185" y="489"/>
                    <a:pt x="4032" y="306"/>
                  </a:cubicBezTo>
                  <a:cubicBezTo>
                    <a:pt x="3880" y="92"/>
                    <a:pt x="3727" y="0"/>
                    <a:pt x="3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769650" y="2718475"/>
              <a:ext cx="118400" cy="155075"/>
            </a:xfrm>
            <a:custGeom>
              <a:avLst/>
              <a:gdLst/>
              <a:ahLst/>
              <a:cxnLst/>
              <a:rect l="l" t="t" r="r" b="b"/>
              <a:pathLst>
                <a:path w="4736" h="6203" extrusionOk="0">
                  <a:moveTo>
                    <a:pt x="3056" y="734"/>
                  </a:moveTo>
                  <a:cubicBezTo>
                    <a:pt x="3300" y="734"/>
                    <a:pt x="3483" y="887"/>
                    <a:pt x="3667" y="1162"/>
                  </a:cubicBezTo>
                  <a:cubicBezTo>
                    <a:pt x="3850" y="1436"/>
                    <a:pt x="3911" y="1803"/>
                    <a:pt x="3911" y="2261"/>
                  </a:cubicBezTo>
                  <a:cubicBezTo>
                    <a:pt x="3911" y="2720"/>
                    <a:pt x="3789" y="3208"/>
                    <a:pt x="3514" y="3697"/>
                  </a:cubicBezTo>
                  <a:cubicBezTo>
                    <a:pt x="3239" y="4216"/>
                    <a:pt x="2903" y="4644"/>
                    <a:pt x="2506" y="4980"/>
                  </a:cubicBezTo>
                  <a:cubicBezTo>
                    <a:pt x="2139" y="5316"/>
                    <a:pt x="1803" y="5499"/>
                    <a:pt x="1498" y="5499"/>
                  </a:cubicBezTo>
                  <a:cubicBezTo>
                    <a:pt x="1314" y="5499"/>
                    <a:pt x="1162" y="5408"/>
                    <a:pt x="1009" y="5194"/>
                  </a:cubicBezTo>
                  <a:cubicBezTo>
                    <a:pt x="887" y="5011"/>
                    <a:pt x="795" y="4736"/>
                    <a:pt x="795" y="4400"/>
                  </a:cubicBezTo>
                  <a:cubicBezTo>
                    <a:pt x="795" y="3880"/>
                    <a:pt x="948" y="3300"/>
                    <a:pt x="1223" y="2720"/>
                  </a:cubicBezTo>
                  <a:cubicBezTo>
                    <a:pt x="1498" y="2139"/>
                    <a:pt x="1834" y="1650"/>
                    <a:pt x="2170" y="1284"/>
                  </a:cubicBezTo>
                  <a:cubicBezTo>
                    <a:pt x="2536" y="917"/>
                    <a:pt x="2811" y="734"/>
                    <a:pt x="3056" y="734"/>
                  </a:cubicBezTo>
                  <a:close/>
                  <a:moveTo>
                    <a:pt x="3025" y="1"/>
                  </a:moveTo>
                  <a:cubicBezTo>
                    <a:pt x="2720" y="1"/>
                    <a:pt x="2383" y="123"/>
                    <a:pt x="2017" y="398"/>
                  </a:cubicBezTo>
                  <a:cubicBezTo>
                    <a:pt x="1650" y="642"/>
                    <a:pt x="1345" y="978"/>
                    <a:pt x="1039" y="1406"/>
                  </a:cubicBezTo>
                  <a:cubicBezTo>
                    <a:pt x="734" y="1803"/>
                    <a:pt x="489" y="2292"/>
                    <a:pt x="306" y="2842"/>
                  </a:cubicBezTo>
                  <a:cubicBezTo>
                    <a:pt x="92" y="3392"/>
                    <a:pt x="1" y="3941"/>
                    <a:pt x="1" y="4461"/>
                  </a:cubicBezTo>
                  <a:cubicBezTo>
                    <a:pt x="1" y="4858"/>
                    <a:pt x="153" y="5255"/>
                    <a:pt x="428" y="5622"/>
                  </a:cubicBezTo>
                  <a:cubicBezTo>
                    <a:pt x="734" y="6019"/>
                    <a:pt x="1070" y="6202"/>
                    <a:pt x="1467" y="6202"/>
                  </a:cubicBezTo>
                  <a:cubicBezTo>
                    <a:pt x="1986" y="6202"/>
                    <a:pt x="2506" y="5988"/>
                    <a:pt x="3025" y="5530"/>
                  </a:cubicBezTo>
                  <a:cubicBezTo>
                    <a:pt x="3544" y="5102"/>
                    <a:pt x="3972" y="4583"/>
                    <a:pt x="4277" y="3972"/>
                  </a:cubicBezTo>
                  <a:cubicBezTo>
                    <a:pt x="4583" y="3330"/>
                    <a:pt x="4736" y="2750"/>
                    <a:pt x="4736" y="2200"/>
                  </a:cubicBezTo>
                  <a:cubicBezTo>
                    <a:pt x="4736" y="1620"/>
                    <a:pt x="4583" y="1131"/>
                    <a:pt x="4247" y="673"/>
                  </a:cubicBezTo>
                  <a:cubicBezTo>
                    <a:pt x="3911" y="215"/>
                    <a:pt x="3514" y="1"/>
                    <a:pt x="3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904075" y="2718475"/>
              <a:ext cx="129850" cy="155075"/>
            </a:xfrm>
            <a:custGeom>
              <a:avLst/>
              <a:gdLst/>
              <a:ahLst/>
              <a:cxnLst/>
              <a:rect l="l" t="t" r="r" b="b"/>
              <a:pathLst>
                <a:path w="5194" h="6203" extrusionOk="0">
                  <a:moveTo>
                    <a:pt x="1314" y="1"/>
                  </a:moveTo>
                  <a:cubicBezTo>
                    <a:pt x="1222" y="1"/>
                    <a:pt x="1161" y="92"/>
                    <a:pt x="1161" y="306"/>
                  </a:cubicBezTo>
                  <a:cubicBezTo>
                    <a:pt x="1161" y="673"/>
                    <a:pt x="947" y="1620"/>
                    <a:pt x="581" y="3117"/>
                  </a:cubicBezTo>
                  <a:cubicBezTo>
                    <a:pt x="184" y="4614"/>
                    <a:pt x="0" y="5438"/>
                    <a:pt x="0" y="5591"/>
                  </a:cubicBezTo>
                  <a:cubicBezTo>
                    <a:pt x="0" y="5744"/>
                    <a:pt x="61" y="5866"/>
                    <a:pt x="153" y="5988"/>
                  </a:cubicBezTo>
                  <a:cubicBezTo>
                    <a:pt x="275" y="6141"/>
                    <a:pt x="367" y="6202"/>
                    <a:pt x="458" y="6202"/>
                  </a:cubicBezTo>
                  <a:cubicBezTo>
                    <a:pt x="489" y="6202"/>
                    <a:pt x="550" y="6080"/>
                    <a:pt x="642" y="5835"/>
                  </a:cubicBezTo>
                  <a:cubicBezTo>
                    <a:pt x="703" y="5622"/>
                    <a:pt x="825" y="5072"/>
                    <a:pt x="1039" y="4216"/>
                  </a:cubicBezTo>
                  <a:cubicBezTo>
                    <a:pt x="1253" y="3361"/>
                    <a:pt x="1467" y="2567"/>
                    <a:pt x="1650" y="1895"/>
                  </a:cubicBezTo>
                  <a:cubicBezTo>
                    <a:pt x="2505" y="4094"/>
                    <a:pt x="3025" y="5377"/>
                    <a:pt x="3208" y="5805"/>
                  </a:cubicBezTo>
                  <a:cubicBezTo>
                    <a:pt x="3238" y="5897"/>
                    <a:pt x="3330" y="6019"/>
                    <a:pt x="3422" y="6080"/>
                  </a:cubicBezTo>
                  <a:cubicBezTo>
                    <a:pt x="3513" y="6141"/>
                    <a:pt x="3605" y="6202"/>
                    <a:pt x="3666" y="6202"/>
                  </a:cubicBezTo>
                  <a:cubicBezTo>
                    <a:pt x="3910" y="6202"/>
                    <a:pt x="4124" y="5805"/>
                    <a:pt x="4369" y="5072"/>
                  </a:cubicBezTo>
                  <a:cubicBezTo>
                    <a:pt x="4644" y="4308"/>
                    <a:pt x="4827" y="3483"/>
                    <a:pt x="4980" y="2597"/>
                  </a:cubicBezTo>
                  <a:cubicBezTo>
                    <a:pt x="5132" y="1711"/>
                    <a:pt x="5193" y="1039"/>
                    <a:pt x="5193" y="551"/>
                  </a:cubicBezTo>
                  <a:cubicBezTo>
                    <a:pt x="5193" y="459"/>
                    <a:pt x="5132" y="337"/>
                    <a:pt x="5010" y="184"/>
                  </a:cubicBezTo>
                  <a:cubicBezTo>
                    <a:pt x="4888" y="62"/>
                    <a:pt x="4766" y="1"/>
                    <a:pt x="4644" y="1"/>
                  </a:cubicBezTo>
                  <a:cubicBezTo>
                    <a:pt x="4552" y="1"/>
                    <a:pt x="4491" y="123"/>
                    <a:pt x="4491" y="367"/>
                  </a:cubicBezTo>
                  <a:cubicBezTo>
                    <a:pt x="4491" y="428"/>
                    <a:pt x="4460" y="764"/>
                    <a:pt x="4399" y="1406"/>
                  </a:cubicBezTo>
                  <a:cubicBezTo>
                    <a:pt x="4246" y="2811"/>
                    <a:pt x="4002" y="4033"/>
                    <a:pt x="3635" y="5041"/>
                  </a:cubicBezTo>
                  <a:cubicBezTo>
                    <a:pt x="3361" y="4461"/>
                    <a:pt x="2780" y="2964"/>
                    <a:pt x="1833" y="520"/>
                  </a:cubicBezTo>
                  <a:cubicBezTo>
                    <a:pt x="1772" y="398"/>
                    <a:pt x="1680" y="276"/>
                    <a:pt x="1589" y="184"/>
                  </a:cubicBezTo>
                  <a:cubicBezTo>
                    <a:pt x="1467" y="62"/>
                    <a:pt x="1375" y="1"/>
                    <a:pt x="1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1059100" y="2718475"/>
              <a:ext cx="116875" cy="155825"/>
            </a:xfrm>
            <a:custGeom>
              <a:avLst/>
              <a:gdLst/>
              <a:ahLst/>
              <a:cxnLst/>
              <a:rect l="l" t="t" r="r" b="b"/>
              <a:pathLst>
                <a:path w="4675" h="6233" extrusionOk="0">
                  <a:moveTo>
                    <a:pt x="1681" y="1009"/>
                  </a:moveTo>
                  <a:cubicBezTo>
                    <a:pt x="2261" y="1192"/>
                    <a:pt x="2780" y="1498"/>
                    <a:pt x="3208" y="1925"/>
                  </a:cubicBezTo>
                  <a:cubicBezTo>
                    <a:pt x="3636" y="2353"/>
                    <a:pt x="3850" y="2750"/>
                    <a:pt x="3850" y="3117"/>
                  </a:cubicBezTo>
                  <a:cubicBezTo>
                    <a:pt x="3850" y="3300"/>
                    <a:pt x="3697" y="3575"/>
                    <a:pt x="3361" y="3941"/>
                  </a:cubicBezTo>
                  <a:cubicBezTo>
                    <a:pt x="3025" y="4277"/>
                    <a:pt x="2597" y="4614"/>
                    <a:pt x="2108" y="4888"/>
                  </a:cubicBezTo>
                  <a:cubicBezTo>
                    <a:pt x="1620" y="5194"/>
                    <a:pt x="1161" y="5377"/>
                    <a:pt x="764" y="5438"/>
                  </a:cubicBezTo>
                  <a:cubicBezTo>
                    <a:pt x="825" y="4980"/>
                    <a:pt x="917" y="4552"/>
                    <a:pt x="1039" y="4155"/>
                  </a:cubicBezTo>
                  <a:cubicBezTo>
                    <a:pt x="1284" y="3239"/>
                    <a:pt x="1467" y="2567"/>
                    <a:pt x="1589" y="2200"/>
                  </a:cubicBezTo>
                  <a:cubicBezTo>
                    <a:pt x="1681" y="1803"/>
                    <a:pt x="1742" y="1528"/>
                    <a:pt x="1742" y="1375"/>
                  </a:cubicBezTo>
                  <a:cubicBezTo>
                    <a:pt x="1742" y="1253"/>
                    <a:pt x="1711" y="1131"/>
                    <a:pt x="1681" y="1009"/>
                  </a:cubicBezTo>
                  <a:close/>
                  <a:moveTo>
                    <a:pt x="612" y="1"/>
                  </a:moveTo>
                  <a:cubicBezTo>
                    <a:pt x="489" y="1"/>
                    <a:pt x="428" y="62"/>
                    <a:pt x="428" y="184"/>
                  </a:cubicBezTo>
                  <a:cubicBezTo>
                    <a:pt x="428" y="276"/>
                    <a:pt x="489" y="398"/>
                    <a:pt x="612" y="520"/>
                  </a:cubicBezTo>
                  <a:cubicBezTo>
                    <a:pt x="703" y="642"/>
                    <a:pt x="856" y="764"/>
                    <a:pt x="1039" y="826"/>
                  </a:cubicBezTo>
                  <a:cubicBezTo>
                    <a:pt x="1009" y="1223"/>
                    <a:pt x="825" y="2017"/>
                    <a:pt x="489" y="3239"/>
                  </a:cubicBezTo>
                  <a:cubicBezTo>
                    <a:pt x="153" y="4461"/>
                    <a:pt x="1" y="5163"/>
                    <a:pt x="1" y="5347"/>
                  </a:cubicBezTo>
                  <a:cubicBezTo>
                    <a:pt x="1" y="5561"/>
                    <a:pt x="62" y="5744"/>
                    <a:pt x="184" y="5927"/>
                  </a:cubicBezTo>
                  <a:cubicBezTo>
                    <a:pt x="337" y="6141"/>
                    <a:pt x="459" y="6233"/>
                    <a:pt x="581" y="6233"/>
                  </a:cubicBezTo>
                  <a:cubicBezTo>
                    <a:pt x="1009" y="6233"/>
                    <a:pt x="1559" y="6049"/>
                    <a:pt x="2200" y="5713"/>
                  </a:cubicBezTo>
                  <a:cubicBezTo>
                    <a:pt x="2842" y="5377"/>
                    <a:pt x="3422" y="4950"/>
                    <a:pt x="3911" y="4461"/>
                  </a:cubicBezTo>
                  <a:cubicBezTo>
                    <a:pt x="4400" y="3972"/>
                    <a:pt x="4674" y="3575"/>
                    <a:pt x="4674" y="3208"/>
                  </a:cubicBezTo>
                  <a:cubicBezTo>
                    <a:pt x="4674" y="2658"/>
                    <a:pt x="4430" y="2139"/>
                    <a:pt x="3972" y="1650"/>
                  </a:cubicBezTo>
                  <a:cubicBezTo>
                    <a:pt x="3544" y="1131"/>
                    <a:pt x="2994" y="734"/>
                    <a:pt x="2353" y="428"/>
                  </a:cubicBezTo>
                  <a:cubicBezTo>
                    <a:pt x="1742" y="153"/>
                    <a:pt x="1161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1196575" y="2721525"/>
              <a:ext cx="119150" cy="152025"/>
            </a:xfrm>
            <a:custGeom>
              <a:avLst/>
              <a:gdLst/>
              <a:ahLst/>
              <a:cxnLst/>
              <a:rect l="l" t="t" r="r" b="b"/>
              <a:pathLst>
                <a:path w="4766" h="6081" extrusionOk="0">
                  <a:moveTo>
                    <a:pt x="2994" y="1"/>
                  </a:moveTo>
                  <a:cubicBezTo>
                    <a:pt x="1833" y="1"/>
                    <a:pt x="1192" y="93"/>
                    <a:pt x="1069" y="306"/>
                  </a:cubicBezTo>
                  <a:cubicBezTo>
                    <a:pt x="1069" y="367"/>
                    <a:pt x="1039" y="459"/>
                    <a:pt x="1039" y="520"/>
                  </a:cubicBezTo>
                  <a:cubicBezTo>
                    <a:pt x="1039" y="978"/>
                    <a:pt x="947" y="1528"/>
                    <a:pt x="795" y="2170"/>
                  </a:cubicBezTo>
                  <a:cubicBezTo>
                    <a:pt x="611" y="2842"/>
                    <a:pt x="428" y="3453"/>
                    <a:pt x="245" y="4033"/>
                  </a:cubicBezTo>
                  <a:cubicBezTo>
                    <a:pt x="92" y="4614"/>
                    <a:pt x="0" y="5011"/>
                    <a:pt x="0" y="5255"/>
                  </a:cubicBezTo>
                  <a:cubicBezTo>
                    <a:pt x="0" y="5500"/>
                    <a:pt x="92" y="5683"/>
                    <a:pt x="306" y="5866"/>
                  </a:cubicBezTo>
                  <a:cubicBezTo>
                    <a:pt x="520" y="6019"/>
                    <a:pt x="733" y="6080"/>
                    <a:pt x="1008" y="6080"/>
                  </a:cubicBezTo>
                  <a:cubicBezTo>
                    <a:pt x="1619" y="6080"/>
                    <a:pt x="2230" y="5988"/>
                    <a:pt x="2872" y="5744"/>
                  </a:cubicBezTo>
                  <a:cubicBezTo>
                    <a:pt x="3544" y="5530"/>
                    <a:pt x="3849" y="5316"/>
                    <a:pt x="3849" y="5102"/>
                  </a:cubicBezTo>
                  <a:cubicBezTo>
                    <a:pt x="3849" y="4980"/>
                    <a:pt x="3819" y="4919"/>
                    <a:pt x="3727" y="4919"/>
                  </a:cubicBezTo>
                  <a:cubicBezTo>
                    <a:pt x="3697" y="4919"/>
                    <a:pt x="3544" y="4950"/>
                    <a:pt x="3269" y="5041"/>
                  </a:cubicBezTo>
                  <a:cubicBezTo>
                    <a:pt x="2444" y="5255"/>
                    <a:pt x="1711" y="5347"/>
                    <a:pt x="1039" y="5347"/>
                  </a:cubicBezTo>
                  <a:cubicBezTo>
                    <a:pt x="978" y="5347"/>
                    <a:pt x="917" y="5316"/>
                    <a:pt x="856" y="5286"/>
                  </a:cubicBezTo>
                  <a:cubicBezTo>
                    <a:pt x="825" y="5255"/>
                    <a:pt x="795" y="5194"/>
                    <a:pt x="795" y="5102"/>
                  </a:cubicBezTo>
                  <a:cubicBezTo>
                    <a:pt x="795" y="4919"/>
                    <a:pt x="947" y="4308"/>
                    <a:pt x="1283" y="3300"/>
                  </a:cubicBezTo>
                  <a:cubicBezTo>
                    <a:pt x="1925" y="3300"/>
                    <a:pt x="2475" y="3239"/>
                    <a:pt x="2933" y="3147"/>
                  </a:cubicBezTo>
                  <a:cubicBezTo>
                    <a:pt x="3422" y="3056"/>
                    <a:pt x="3666" y="2903"/>
                    <a:pt x="3666" y="2689"/>
                  </a:cubicBezTo>
                  <a:cubicBezTo>
                    <a:pt x="3666" y="2598"/>
                    <a:pt x="3574" y="2567"/>
                    <a:pt x="3391" y="2567"/>
                  </a:cubicBezTo>
                  <a:cubicBezTo>
                    <a:pt x="3238" y="2567"/>
                    <a:pt x="2994" y="2598"/>
                    <a:pt x="2627" y="2598"/>
                  </a:cubicBezTo>
                  <a:cubicBezTo>
                    <a:pt x="2291" y="2628"/>
                    <a:pt x="2016" y="2659"/>
                    <a:pt x="1833" y="2659"/>
                  </a:cubicBezTo>
                  <a:lnTo>
                    <a:pt x="1467" y="2659"/>
                  </a:lnTo>
                  <a:cubicBezTo>
                    <a:pt x="1680" y="1834"/>
                    <a:pt x="1803" y="1253"/>
                    <a:pt x="1803" y="856"/>
                  </a:cubicBezTo>
                  <a:lnTo>
                    <a:pt x="1803" y="826"/>
                  </a:lnTo>
                  <a:cubicBezTo>
                    <a:pt x="2322" y="734"/>
                    <a:pt x="2689" y="673"/>
                    <a:pt x="2811" y="673"/>
                  </a:cubicBezTo>
                  <a:cubicBezTo>
                    <a:pt x="2963" y="642"/>
                    <a:pt x="3208" y="612"/>
                    <a:pt x="3544" y="581"/>
                  </a:cubicBezTo>
                  <a:cubicBezTo>
                    <a:pt x="3880" y="551"/>
                    <a:pt x="4185" y="520"/>
                    <a:pt x="4399" y="490"/>
                  </a:cubicBezTo>
                  <a:cubicBezTo>
                    <a:pt x="4644" y="429"/>
                    <a:pt x="4766" y="367"/>
                    <a:pt x="4766" y="245"/>
                  </a:cubicBezTo>
                  <a:cubicBezTo>
                    <a:pt x="4766" y="62"/>
                    <a:pt x="4185" y="1"/>
                    <a:pt x="2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1322575" y="2718475"/>
              <a:ext cx="130625" cy="155075"/>
            </a:xfrm>
            <a:custGeom>
              <a:avLst/>
              <a:gdLst/>
              <a:ahLst/>
              <a:cxnLst/>
              <a:rect l="l" t="t" r="r" b="b"/>
              <a:pathLst>
                <a:path w="5225" h="6203" extrusionOk="0">
                  <a:moveTo>
                    <a:pt x="1314" y="1"/>
                  </a:moveTo>
                  <a:cubicBezTo>
                    <a:pt x="1223" y="1"/>
                    <a:pt x="1162" y="92"/>
                    <a:pt x="1162" y="306"/>
                  </a:cubicBezTo>
                  <a:cubicBezTo>
                    <a:pt x="1162" y="673"/>
                    <a:pt x="978" y="1620"/>
                    <a:pt x="581" y="3117"/>
                  </a:cubicBezTo>
                  <a:cubicBezTo>
                    <a:pt x="215" y="4614"/>
                    <a:pt x="1" y="5438"/>
                    <a:pt x="1" y="5591"/>
                  </a:cubicBezTo>
                  <a:cubicBezTo>
                    <a:pt x="1" y="5744"/>
                    <a:pt x="62" y="5866"/>
                    <a:pt x="184" y="5988"/>
                  </a:cubicBezTo>
                  <a:cubicBezTo>
                    <a:pt x="276" y="6141"/>
                    <a:pt x="367" y="6202"/>
                    <a:pt x="459" y="6202"/>
                  </a:cubicBezTo>
                  <a:cubicBezTo>
                    <a:pt x="520" y="6202"/>
                    <a:pt x="581" y="6080"/>
                    <a:pt x="642" y="5835"/>
                  </a:cubicBezTo>
                  <a:cubicBezTo>
                    <a:pt x="703" y="5622"/>
                    <a:pt x="856" y="5072"/>
                    <a:pt x="1070" y="4216"/>
                  </a:cubicBezTo>
                  <a:cubicBezTo>
                    <a:pt x="1284" y="3361"/>
                    <a:pt x="1467" y="2567"/>
                    <a:pt x="1650" y="1895"/>
                  </a:cubicBezTo>
                  <a:cubicBezTo>
                    <a:pt x="2506" y="4094"/>
                    <a:pt x="3025" y="5377"/>
                    <a:pt x="3208" y="5805"/>
                  </a:cubicBezTo>
                  <a:cubicBezTo>
                    <a:pt x="3269" y="5897"/>
                    <a:pt x="3331" y="6019"/>
                    <a:pt x="3422" y="6080"/>
                  </a:cubicBezTo>
                  <a:cubicBezTo>
                    <a:pt x="3514" y="6141"/>
                    <a:pt x="3605" y="6202"/>
                    <a:pt x="3697" y="6202"/>
                  </a:cubicBezTo>
                  <a:cubicBezTo>
                    <a:pt x="3911" y="6202"/>
                    <a:pt x="4155" y="5805"/>
                    <a:pt x="4400" y="5072"/>
                  </a:cubicBezTo>
                  <a:cubicBezTo>
                    <a:pt x="4644" y="4308"/>
                    <a:pt x="4827" y="3483"/>
                    <a:pt x="4980" y="2597"/>
                  </a:cubicBezTo>
                  <a:cubicBezTo>
                    <a:pt x="5133" y="1711"/>
                    <a:pt x="5225" y="1039"/>
                    <a:pt x="5225" y="551"/>
                  </a:cubicBezTo>
                  <a:cubicBezTo>
                    <a:pt x="5225" y="459"/>
                    <a:pt x="5163" y="337"/>
                    <a:pt x="5011" y="184"/>
                  </a:cubicBezTo>
                  <a:cubicBezTo>
                    <a:pt x="4889" y="62"/>
                    <a:pt x="4766" y="1"/>
                    <a:pt x="4675" y="1"/>
                  </a:cubicBezTo>
                  <a:cubicBezTo>
                    <a:pt x="4552" y="1"/>
                    <a:pt x="4491" y="123"/>
                    <a:pt x="4491" y="367"/>
                  </a:cubicBezTo>
                  <a:cubicBezTo>
                    <a:pt x="4491" y="428"/>
                    <a:pt x="4461" y="764"/>
                    <a:pt x="4400" y="1406"/>
                  </a:cubicBezTo>
                  <a:cubicBezTo>
                    <a:pt x="4278" y="2811"/>
                    <a:pt x="4003" y="4033"/>
                    <a:pt x="3636" y="5041"/>
                  </a:cubicBezTo>
                  <a:cubicBezTo>
                    <a:pt x="3392" y="4461"/>
                    <a:pt x="2781" y="2964"/>
                    <a:pt x="1834" y="520"/>
                  </a:cubicBezTo>
                  <a:cubicBezTo>
                    <a:pt x="1803" y="398"/>
                    <a:pt x="1711" y="276"/>
                    <a:pt x="1589" y="184"/>
                  </a:cubicBezTo>
                  <a:cubicBezTo>
                    <a:pt x="1467" y="62"/>
                    <a:pt x="1375" y="1"/>
                    <a:pt x="1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1460825" y="2719250"/>
              <a:ext cx="110750" cy="153525"/>
            </a:xfrm>
            <a:custGeom>
              <a:avLst/>
              <a:gdLst/>
              <a:ahLst/>
              <a:cxnLst/>
              <a:rect l="l" t="t" r="r" b="b"/>
              <a:pathLst>
                <a:path w="4430" h="6141" extrusionOk="0">
                  <a:moveTo>
                    <a:pt x="3819" y="0"/>
                  </a:moveTo>
                  <a:cubicBezTo>
                    <a:pt x="3483" y="0"/>
                    <a:pt x="3085" y="92"/>
                    <a:pt x="2597" y="306"/>
                  </a:cubicBezTo>
                  <a:cubicBezTo>
                    <a:pt x="2108" y="520"/>
                    <a:pt x="1772" y="764"/>
                    <a:pt x="1527" y="1008"/>
                  </a:cubicBezTo>
                  <a:cubicBezTo>
                    <a:pt x="1466" y="1069"/>
                    <a:pt x="1405" y="1192"/>
                    <a:pt x="1344" y="1375"/>
                  </a:cubicBezTo>
                  <a:cubicBezTo>
                    <a:pt x="1283" y="1528"/>
                    <a:pt x="1253" y="1680"/>
                    <a:pt x="1253" y="1833"/>
                  </a:cubicBezTo>
                  <a:cubicBezTo>
                    <a:pt x="1253" y="1986"/>
                    <a:pt x="1375" y="2169"/>
                    <a:pt x="1558" y="2444"/>
                  </a:cubicBezTo>
                  <a:cubicBezTo>
                    <a:pt x="1772" y="2689"/>
                    <a:pt x="2016" y="2933"/>
                    <a:pt x="2261" y="3147"/>
                  </a:cubicBezTo>
                  <a:cubicBezTo>
                    <a:pt x="2536" y="3361"/>
                    <a:pt x="2749" y="3574"/>
                    <a:pt x="2963" y="3849"/>
                  </a:cubicBezTo>
                  <a:cubicBezTo>
                    <a:pt x="3177" y="4094"/>
                    <a:pt x="3299" y="4277"/>
                    <a:pt x="3299" y="4430"/>
                  </a:cubicBezTo>
                  <a:cubicBezTo>
                    <a:pt x="3299" y="4674"/>
                    <a:pt x="3116" y="4919"/>
                    <a:pt x="2810" y="5132"/>
                  </a:cubicBezTo>
                  <a:cubicBezTo>
                    <a:pt x="2474" y="5346"/>
                    <a:pt x="2108" y="5438"/>
                    <a:pt x="1711" y="5438"/>
                  </a:cubicBezTo>
                  <a:cubicBezTo>
                    <a:pt x="1527" y="5438"/>
                    <a:pt x="1314" y="5407"/>
                    <a:pt x="1130" y="5316"/>
                  </a:cubicBezTo>
                  <a:cubicBezTo>
                    <a:pt x="978" y="5224"/>
                    <a:pt x="825" y="5132"/>
                    <a:pt x="733" y="5041"/>
                  </a:cubicBezTo>
                  <a:cubicBezTo>
                    <a:pt x="458" y="4735"/>
                    <a:pt x="275" y="4613"/>
                    <a:pt x="153" y="4613"/>
                  </a:cubicBezTo>
                  <a:cubicBezTo>
                    <a:pt x="61" y="4613"/>
                    <a:pt x="0" y="4705"/>
                    <a:pt x="0" y="4857"/>
                  </a:cubicBezTo>
                  <a:cubicBezTo>
                    <a:pt x="0" y="5132"/>
                    <a:pt x="183" y="5407"/>
                    <a:pt x="550" y="5682"/>
                  </a:cubicBezTo>
                  <a:cubicBezTo>
                    <a:pt x="916" y="5988"/>
                    <a:pt x="1375" y="6140"/>
                    <a:pt x="1925" y="6140"/>
                  </a:cubicBezTo>
                  <a:cubicBezTo>
                    <a:pt x="2505" y="6140"/>
                    <a:pt x="2994" y="5957"/>
                    <a:pt x="3421" y="5652"/>
                  </a:cubicBezTo>
                  <a:cubicBezTo>
                    <a:pt x="3849" y="5316"/>
                    <a:pt x="4063" y="4919"/>
                    <a:pt x="4063" y="4430"/>
                  </a:cubicBezTo>
                  <a:cubicBezTo>
                    <a:pt x="4063" y="4185"/>
                    <a:pt x="3971" y="3910"/>
                    <a:pt x="3757" y="3605"/>
                  </a:cubicBezTo>
                  <a:cubicBezTo>
                    <a:pt x="3544" y="3299"/>
                    <a:pt x="3299" y="3055"/>
                    <a:pt x="3024" y="2811"/>
                  </a:cubicBezTo>
                  <a:cubicBezTo>
                    <a:pt x="2352" y="2230"/>
                    <a:pt x="2016" y="1864"/>
                    <a:pt x="2016" y="1742"/>
                  </a:cubicBezTo>
                  <a:cubicBezTo>
                    <a:pt x="2016" y="1497"/>
                    <a:pt x="2352" y="1253"/>
                    <a:pt x="3024" y="978"/>
                  </a:cubicBezTo>
                  <a:cubicBezTo>
                    <a:pt x="3208" y="917"/>
                    <a:pt x="3421" y="856"/>
                    <a:pt x="3666" y="795"/>
                  </a:cubicBezTo>
                  <a:cubicBezTo>
                    <a:pt x="3941" y="733"/>
                    <a:pt x="4124" y="703"/>
                    <a:pt x="4246" y="642"/>
                  </a:cubicBezTo>
                  <a:cubicBezTo>
                    <a:pt x="4368" y="611"/>
                    <a:pt x="4430" y="581"/>
                    <a:pt x="4430" y="520"/>
                  </a:cubicBezTo>
                  <a:cubicBezTo>
                    <a:pt x="4430" y="397"/>
                    <a:pt x="4368" y="275"/>
                    <a:pt x="4246" y="153"/>
                  </a:cubicBezTo>
                  <a:cubicBezTo>
                    <a:pt x="4124" y="61"/>
                    <a:pt x="4002" y="0"/>
                    <a:pt x="3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1586050" y="2716950"/>
              <a:ext cx="114600" cy="156600"/>
            </a:xfrm>
            <a:custGeom>
              <a:avLst/>
              <a:gdLst/>
              <a:ahLst/>
              <a:cxnLst/>
              <a:rect l="l" t="t" r="r" b="b"/>
              <a:pathLst>
                <a:path w="4584" h="6264" extrusionOk="0">
                  <a:moveTo>
                    <a:pt x="2720" y="856"/>
                  </a:moveTo>
                  <a:cubicBezTo>
                    <a:pt x="2811" y="1375"/>
                    <a:pt x="2903" y="2108"/>
                    <a:pt x="3025" y="3117"/>
                  </a:cubicBezTo>
                  <a:cubicBezTo>
                    <a:pt x="2567" y="3208"/>
                    <a:pt x="2109" y="3300"/>
                    <a:pt x="1712" y="3391"/>
                  </a:cubicBezTo>
                  <a:cubicBezTo>
                    <a:pt x="2109" y="2322"/>
                    <a:pt x="2445" y="1467"/>
                    <a:pt x="2720" y="856"/>
                  </a:cubicBezTo>
                  <a:close/>
                  <a:moveTo>
                    <a:pt x="2903" y="1"/>
                  </a:moveTo>
                  <a:cubicBezTo>
                    <a:pt x="2750" y="1"/>
                    <a:pt x="2598" y="62"/>
                    <a:pt x="2445" y="184"/>
                  </a:cubicBezTo>
                  <a:cubicBezTo>
                    <a:pt x="2292" y="276"/>
                    <a:pt x="2170" y="428"/>
                    <a:pt x="2109" y="581"/>
                  </a:cubicBezTo>
                  <a:cubicBezTo>
                    <a:pt x="2048" y="734"/>
                    <a:pt x="1895" y="1100"/>
                    <a:pt x="1651" y="1681"/>
                  </a:cubicBezTo>
                  <a:cubicBezTo>
                    <a:pt x="1406" y="2261"/>
                    <a:pt x="1223" y="2719"/>
                    <a:pt x="1101" y="3055"/>
                  </a:cubicBezTo>
                  <a:cubicBezTo>
                    <a:pt x="1040" y="3239"/>
                    <a:pt x="948" y="3422"/>
                    <a:pt x="856" y="3636"/>
                  </a:cubicBezTo>
                  <a:cubicBezTo>
                    <a:pt x="276" y="3819"/>
                    <a:pt x="1" y="3972"/>
                    <a:pt x="1" y="4094"/>
                  </a:cubicBezTo>
                  <a:cubicBezTo>
                    <a:pt x="1" y="4186"/>
                    <a:pt x="32" y="4277"/>
                    <a:pt x="123" y="4369"/>
                  </a:cubicBezTo>
                  <a:cubicBezTo>
                    <a:pt x="215" y="4430"/>
                    <a:pt x="306" y="4491"/>
                    <a:pt x="429" y="4491"/>
                  </a:cubicBezTo>
                  <a:lnTo>
                    <a:pt x="490" y="4491"/>
                  </a:lnTo>
                  <a:cubicBezTo>
                    <a:pt x="154" y="5255"/>
                    <a:pt x="1" y="5683"/>
                    <a:pt x="1" y="5713"/>
                  </a:cubicBezTo>
                  <a:cubicBezTo>
                    <a:pt x="1" y="5866"/>
                    <a:pt x="62" y="5988"/>
                    <a:pt x="154" y="6110"/>
                  </a:cubicBezTo>
                  <a:cubicBezTo>
                    <a:pt x="276" y="6202"/>
                    <a:pt x="368" y="6263"/>
                    <a:pt x="459" y="6263"/>
                  </a:cubicBezTo>
                  <a:cubicBezTo>
                    <a:pt x="551" y="6263"/>
                    <a:pt x="856" y="5591"/>
                    <a:pt x="1376" y="4247"/>
                  </a:cubicBezTo>
                  <a:cubicBezTo>
                    <a:pt x="1803" y="4125"/>
                    <a:pt x="2139" y="4033"/>
                    <a:pt x="2353" y="3972"/>
                  </a:cubicBezTo>
                  <a:cubicBezTo>
                    <a:pt x="2567" y="3911"/>
                    <a:pt x="2811" y="3850"/>
                    <a:pt x="3086" y="3789"/>
                  </a:cubicBezTo>
                  <a:cubicBezTo>
                    <a:pt x="3117" y="4338"/>
                    <a:pt x="3178" y="4888"/>
                    <a:pt x="3209" y="5438"/>
                  </a:cubicBezTo>
                  <a:cubicBezTo>
                    <a:pt x="3239" y="5744"/>
                    <a:pt x="3300" y="5958"/>
                    <a:pt x="3361" y="6080"/>
                  </a:cubicBezTo>
                  <a:cubicBezTo>
                    <a:pt x="3422" y="6202"/>
                    <a:pt x="3484" y="6263"/>
                    <a:pt x="3575" y="6263"/>
                  </a:cubicBezTo>
                  <a:cubicBezTo>
                    <a:pt x="3789" y="6263"/>
                    <a:pt x="3881" y="5896"/>
                    <a:pt x="3881" y="5163"/>
                  </a:cubicBezTo>
                  <a:cubicBezTo>
                    <a:pt x="3881" y="4736"/>
                    <a:pt x="3850" y="4216"/>
                    <a:pt x="3789" y="3605"/>
                  </a:cubicBezTo>
                  <a:cubicBezTo>
                    <a:pt x="4308" y="3453"/>
                    <a:pt x="4583" y="3330"/>
                    <a:pt x="4583" y="3208"/>
                  </a:cubicBezTo>
                  <a:cubicBezTo>
                    <a:pt x="4583" y="3055"/>
                    <a:pt x="4431" y="2994"/>
                    <a:pt x="4186" y="2994"/>
                  </a:cubicBezTo>
                  <a:cubicBezTo>
                    <a:pt x="4064" y="2994"/>
                    <a:pt x="3911" y="2994"/>
                    <a:pt x="3758" y="3025"/>
                  </a:cubicBezTo>
                  <a:cubicBezTo>
                    <a:pt x="3667" y="2170"/>
                    <a:pt x="3545" y="1436"/>
                    <a:pt x="3392" y="856"/>
                  </a:cubicBezTo>
                  <a:cubicBezTo>
                    <a:pt x="3270" y="276"/>
                    <a:pt x="3086" y="1"/>
                    <a:pt x="2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1723525" y="2720000"/>
              <a:ext cx="119175" cy="152775"/>
            </a:xfrm>
            <a:custGeom>
              <a:avLst/>
              <a:gdLst/>
              <a:ahLst/>
              <a:cxnLst/>
              <a:rect l="l" t="t" r="r" b="b"/>
              <a:pathLst>
                <a:path w="4767" h="6111" extrusionOk="0">
                  <a:moveTo>
                    <a:pt x="2750" y="1"/>
                  </a:moveTo>
                  <a:cubicBezTo>
                    <a:pt x="1589" y="1"/>
                    <a:pt x="856" y="31"/>
                    <a:pt x="520" y="62"/>
                  </a:cubicBezTo>
                  <a:cubicBezTo>
                    <a:pt x="184" y="92"/>
                    <a:pt x="1" y="154"/>
                    <a:pt x="1" y="245"/>
                  </a:cubicBezTo>
                  <a:cubicBezTo>
                    <a:pt x="1" y="367"/>
                    <a:pt x="62" y="490"/>
                    <a:pt x="153" y="612"/>
                  </a:cubicBezTo>
                  <a:cubicBezTo>
                    <a:pt x="276" y="734"/>
                    <a:pt x="367" y="795"/>
                    <a:pt x="459" y="795"/>
                  </a:cubicBezTo>
                  <a:lnTo>
                    <a:pt x="1956" y="734"/>
                  </a:lnTo>
                  <a:lnTo>
                    <a:pt x="1956" y="734"/>
                  </a:lnTo>
                  <a:cubicBezTo>
                    <a:pt x="1895" y="1284"/>
                    <a:pt x="1711" y="2200"/>
                    <a:pt x="1406" y="3453"/>
                  </a:cubicBezTo>
                  <a:cubicBezTo>
                    <a:pt x="1070" y="4705"/>
                    <a:pt x="917" y="5377"/>
                    <a:pt x="917" y="5530"/>
                  </a:cubicBezTo>
                  <a:cubicBezTo>
                    <a:pt x="917" y="5652"/>
                    <a:pt x="978" y="5774"/>
                    <a:pt x="1070" y="5927"/>
                  </a:cubicBezTo>
                  <a:cubicBezTo>
                    <a:pt x="1192" y="6049"/>
                    <a:pt x="1284" y="6110"/>
                    <a:pt x="1375" y="6110"/>
                  </a:cubicBezTo>
                  <a:cubicBezTo>
                    <a:pt x="1436" y="6110"/>
                    <a:pt x="1528" y="5958"/>
                    <a:pt x="1589" y="5652"/>
                  </a:cubicBezTo>
                  <a:cubicBezTo>
                    <a:pt x="1650" y="5500"/>
                    <a:pt x="1711" y="5225"/>
                    <a:pt x="1803" y="4827"/>
                  </a:cubicBezTo>
                  <a:cubicBezTo>
                    <a:pt x="1895" y="4430"/>
                    <a:pt x="1986" y="4125"/>
                    <a:pt x="2017" y="3942"/>
                  </a:cubicBezTo>
                  <a:cubicBezTo>
                    <a:pt x="2475" y="2139"/>
                    <a:pt x="2720" y="1131"/>
                    <a:pt x="2720" y="917"/>
                  </a:cubicBezTo>
                  <a:cubicBezTo>
                    <a:pt x="2720" y="856"/>
                    <a:pt x="2689" y="795"/>
                    <a:pt x="2689" y="734"/>
                  </a:cubicBezTo>
                  <a:cubicBezTo>
                    <a:pt x="2994" y="734"/>
                    <a:pt x="3330" y="734"/>
                    <a:pt x="3667" y="765"/>
                  </a:cubicBezTo>
                  <a:cubicBezTo>
                    <a:pt x="4033" y="795"/>
                    <a:pt x="4277" y="795"/>
                    <a:pt x="4491" y="795"/>
                  </a:cubicBezTo>
                  <a:cubicBezTo>
                    <a:pt x="4675" y="795"/>
                    <a:pt x="4766" y="734"/>
                    <a:pt x="4766" y="642"/>
                  </a:cubicBezTo>
                  <a:cubicBezTo>
                    <a:pt x="4766" y="490"/>
                    <a:pt x="4583" y="337"/>
                    <a:pt x="4186" y="215"/>
                  </a:cubicBezTo>
                  <a:cubicBezTo>
                    <a:pt x="3819" y="62"/>
                    <a:pt x="3330" y="1"/>
                    <a:pt x="2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1842675" y="2719250"/>
              <a:ext cx="45075" cy="153525"/>
            </a:xfrm>
            <a:custGeom>
              <a:avLst/>
              <a:gdLst/>
              <a:ahLst/>
              <a:cxnLst/>
              <a:rect l="l" t="t" r="r" b="b"/>
              <a:pathLst>
                <a:path w="1803" h="6141" extrusionOk="0">
                  <a:moveTo>
                    <a:pt x="1253" y="0"/>
                  </a:moveTo>
                  <a:cubicBezTo>
                    <a:pt x="1161" y="0"/>
                    <a:pt x="1100" y="31"/>
                    <a:pt x="1069" y="61"/>
                  </a:cubicBezTo>
                  <a:cubicBezTo>
                    <a:pt x="1069" y="92"/>
                    <a:pt x="1039" y="184"/>
                    <a:pt x="1039" y="275"/>
                  </a:cubicBezTo>
                  <a:cubicBezTo>
                    <a:pt x="1039" y="642"/>
                    <a:pt x="856" y="1589"/>
                    <a:pt x="520" y="3086"/>
                  </a:cubicBezTo>
                  <a:cubicBezTo>
                    <a:pt x="153" y="4613"/>
                    <a:pt x="0" y="5438"/>
                    <a:pt x="0" y="5560"/>
                  </a:cubicBezTo>
                  <a:cubicBezTo>
                    <a:pt x="0" y="5652"/>
                    <a:pt x="31" y="5804"/>
                    <a:pt x="153" y="5927"/>
                  </a:cubicBezTo>
                  <a:cubicBezTo>
                    <a:pt x="275" y="6079"/>
                    <a:pt x="367" y="6140"/>
                    <a:pt x="428" y="6140"/>
                  </a:cubicBezTo>
                  <a:cubicBezTo>
                    <a:pt x="520" y="6140"/>
                    <a:pt x="581" y="5988"/>
                    <a:pt x="703" y="5621"/>
                  </a:cubicBezTo>
                  <a:cubicBezTo>
                    <a:pt x="733" y="5438"/>
                    <a:pt x="795" y="5255"/>
                    <a:pt x="825" y="5102"/>
                  </a:cubicBezTo>
                  <a:cubicBezTo>
                    <a:pt x="856" y="4949"/>
                    <a:pt x="917" y="4735"/>
                    <a:pt x="978" y="4430"/>
                  </a:cubicBezTo>
                  <a:cubicBezTo>
                    <a:pt x="1069" y="4124"/>
                    <a:pt x="1131" y="3910"/>
                    <a:pt x="1161" y="3758"/>
                  </a:cubicBezTo>
                  <a:cubicBezTo>
                    <a:pt x="1589" y="2047"/>
                    <a:pt x="1803" y="1069"/>
                    <a:pt x="1803" y="856"/>
                  </a:cubicBezTo>
                  <a:cubicBezTo>
                    <a:pt x="1803" y="642"/>
                    <a:pt x="1711" y="458"/>
                    <a:pt x="1589" y="275"/>
                  </a:cubicBezTo>
                  <a:cubicBezTo>
                    <a:pt x="1436" y="92"/>
                    <a:pt x="1344" y="0"/>
                    <a:pt x="1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1907575" y="2718475"/>
              <a:ext cx="117650" cy="155075"/>
            </a:xfrm>
            <a:custGeom>
              <a:avLst/>
              <a:gdLst/>
              <a:ahLst/>
              <a:cxnLst/>
              <a:rect l="l" t="t" r="r" b="b"/>
              <a:pathLst>
                <a:path w="4706" h="6203" extrusionOk="0">
                  <a:moveTo>
                    <a:pt x="3056" y="734"/>
                  </a:moveTo>
                  <a:cubicBezTo>
                    <a:pt x="3270" y="734"/>
                    <a:pt x="3483" y="887"/>
                    <a:pt x="3636" y="1162"/>
                  </a:cubicBezTo>
                  <a:cubicBezTo>
                    <a:pt x="3819" y="1436"/>
                    <a:pt x="3911" y="1803"/>
                    <a:pt x="3911" y="2261"/>
                  </a:cubicBezTo>
                  <a:cubicBezTo>
                    <a:pt x="3911" y="2720"/>
                    <a:pt x="3758" y="3208"/>
                    <a:pt x="3483" y="3697"/>
                  </a:cubicBezTo>
                  <a:cubicBezTo>
                    <a:pt x="3208" y="4216"/>
                    <a:pt x="2903" y="4644"/>
                    <a:pt x="2506" y="4980"/>
                  </a:cubicBezTo>
                  <a:cubicBezTo>
                    <a:pt x="2139" y="5316"/>
                    <a:pt x="1803" y="5499"/>
                    <a:pt x="1498" y="5499"/>
                  </a:cubicBezTo>
                  <a:cubicBezTo>
                    <a:pt x="1314" y="5499"/>
                    <a:pt x="1131" y="5408"/>
                    <a:pt x="1009" y="5194"/>
                  </a:cubicBezTo>
                  <a:cubicBezTo>
                    <a:pt x="856" y="5011"/>
                    <a:pt x="795" y="4736"/>
                    <a:pt x="795" y="4400"/>
                  </a:cubicBezTo>
                  <a:cubicBezTo>
                    <a:pt x="795" y="3880"/>
                    <a:pt x="948" y="3300"/>
                    <a:pt x="1223" y="2720"/>
                  </a:cubicBezTo>
                  <a:cubicBezTo>
                    <a:pt x="1498" y="2139"/>
                    <a:pt x="1803" y="1650"/>
                    <a:pt x="2170" y="1284"/>
                  </a:cubicBezTo>
                  <a:cubicBezTo>
                    <a:pt x="2506" y="917"/>
                    <a:pt x="2811" y="734"/>
                    <a:pt x="3056" y="734"/>
                  </a:cubicBezTo>
                  <a:close/>
                  <a:moveTo>
                    <a:pt x="2995" y="1"/>
                  </a:moveTo>
                  <a:cubicBezTo>
                    <a:pt x="2689" y="1"/>
                    <a:pt x="2353" y="123"/>
                    <a:pt x="2017" y="398"/>
                  </a:cubicBezTo>
                  <a:cubicBezTo>
                    <a:pt x="1650" y="642"/>
                    <a:pt x="1314" y="978"/>
                    <a:pt x="1009" y="1406"/>
                  </a:cubicBezTo>
                  <a:cubicBezTo>
                    <a:pt x="734" y="1803"/>
                    <a:pt x="490" y="2292"/>
                    <a:pt x="276" y="2842"/>
                  </a:cubicBezTo>
                  <a:cubicBezTo>
                    <a:pt x="93" y="3392"/>
                    <a:pt x="1" y="3941"/>
                    <a:pt x="1" y="4461"/>
                  </a:cubicBezTo>
                  <a:cubicBezTo>
                    <a:pt x="1" y="4858"/>
                    <a:pt x="123" y="5255"/>
                    <a:pt x="429" y="5622"/>
                  </a:cubicBezTo>
                  <a:cubicBezTo>
                    <a:pt x="703" y="6019"/>
                    <a:pt x="1070" y="6202"/>
                    <a:pt x="1437" y="6202"/>
                  </a:cubicBezTo>
                  <a:cubicBezTo>
                    <a:pt x="1956" y="6202"/>
                    <a:pt x="2506" y="5988"/>
                    <a:pt x="2995" y="5530"/>
                  </a:cubicBezTo>
                  <a:cubicBezTo>
                    <a:pt x="3514" y="5102"/>
                    <a:pt x="3942" y="4583"/>
                    <a:pt x="4247" y="3972"/>
                  </a:cubicBezTo>
                  <a:cubicBezTo>
                    <a:pt x="4553" y="3330"/>
                    <a:pt x="4705" y="2750"/>
                    <a:pt x="4705" y="2200"/>
                  </a:cubicBezTo>
                  <a:cubicBezTo>
                    <a:pt x="4705" y="1620"/>
                    <a:pt x="4553" y="1131"/>
                    <a:pt x="4217" y="673"/>
                  </a:cubicBezTo>
                  <a:cubicBezTo>
                    <a:pt x="3911" y="215"/>
                    <a:pt x="3483" y="1"/>
                    <a:pt x="2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042000" y="2718475"/>
              <a:ext cx="129850" cy="155075"/>
            </a:xfrm>
            <a:custGeom>
              <a:avLst/>
              <a:gdLst/>
              <a:ahLst/>
              <a:cxnLst/>
              <a:rect l="l" t="t" r="r" b="b"/>
              <a:pathLst>
                <a:path w="5194" h="6203" extrusionOk="0">
                  <a:moveTo>
                    <a:pt x="1314" y="1"/>
                  </a:moveTo>
                  <a:cubicBezTo>
                    <a:pt x="1192" y="1"/>
                    <a:pt x="1161" y="92"/>
                    <a:pt x="1161" y="306"/>
                  </a:cubicBezTo>
                  <a:cubicBezTo>
                    <a:pt x="1131" y="673"/>
                    <a:pt x="947" y="1620"/>
                    <a:pt x="550" y="3117"/>
                  </a:cubicBezTo>
                  <a:cubicBezTo>
                    <a:pt x="184" y="4614"/>
                    <a:pt x="0" y="5438"/>
                    <a:pt x="0" y="5591"/>
                  </a:cubicBezTo>
                  <a:cubicBezTo>
                    <a:pt x="0" y="5744"/>
                    <a:pt x="31" y="5866"/>
                    <a:pt x="153" y="5988"/>
                  </a:cubicBezTo>
                  <a:cubicBezTo>
                    <a:pt x="275" y="6141"/>
                    <a:pt x="367" y="6202"/>
                    <a:pt x="428" y="6202"/>
                  </a:cubicBezTo>
                  <a:cubicBezTo>
                    <a:pt x="489" y="6202"/>
                    <a:pt x="550" y="6080"/>
                    <a:pt x="611" y="5835"/>
                  </a:cubicBezTo>
                  <a:cubicBezTo>
                    <a:pt x="672" y="5622"/>
                    <a:pt x="825" y="5072"/>
                    <a:pt x="1039" y="4216"/>
                  </a:cubicBezTo>
                  <a:cubicBezTo>
                    <a:pt x="1253" y="3361"/>
                    <a:pt x="1436" y="2567"/>
                    <a:pt x="1619" y="1895"/>
                  </a:cubicBezTo>
                  <a:cubicBezTo>
                    <a:pt x="2475" y="4094"/>
                    <a:pt x="2994" y="5377"/>
                    <a:pt x="3177" y="5805"/>
                  </a:cubicBezTo>
                  <a:cubicBezTo>
                    <a:pt x="3239" y="5897"/>
                    <a:pt x="3300" y="6019"/>
                    <a:pt x="3391" y="6080"/>
                  </a:cubicBezTo>
                  <a:cubicBezTo>
                    <a:pt x="3513" y="6141"/>
                    <a:pt x="3575" y="6202"/>
                    <a:pt x="3666" y="6202"/>
                  </a:cubicBezTo>
                  <a:cubicBezTo>
                    <a:pt x="3880" y="6202"/>
                    <a:pt x="4124" y="5805"/>
                    <a:pt x="4369" y="5072"/>
                  </a:cubicBezTo>
                  <a:cubicBezTo>
                    <a:pt x="4613" y="4308"/>
                    <a:pt x="4827" y="3483"/>
                    <a:pt x="4949" y="2597"/>
                  </a:cubicBezTo>
                  <a:cubicBezTo>
                    <a:pt x="5102" y="1711"/>
                    <a:pt x="5194" y="1039"/>
                    <a:pt x="5194" y="551"/>
                  </a:cubicBezTo>
                  <a:cubicBezTo>
                    <a:pt x="5194" y="459"/>
                    <a:pt x="5133" y="337"/>
                    <a:pt x="5010" y="184"/>
                  </a:cubicBezTo>
                  <a:cubicBezTo>
                    <a:pt x="4858" y="62"/>
                    <a:pt x="4735" y="1"/>
                    <a:pt x="4644" y="1"/>
                  </a:cubicBezTo>
                  <a:cubicBezTo>
                    <a:pt x="4522" y="1"/>
                    <a:pt x="4460" y="123"/>
                    <a:pt x="4460" y="367"/>
                  </a:cubicBezTo>
                  <a:cubicBezTo>
                    <a:pt x="4460" y="428"/>
                    <a:pt x="4430" y="764"/>
                    <a:pt x="4369" y="1406"/>
                  </a:cubicBezTo>
                  <a:cubicBezTo>
                    <a:pt x="4247" y="2811"/>
                    <a:pt x="4002" y="4033"/>
                    <a:pt x="3605" y="5041"/>
                  </a:cubicBezTo>
                  <a:cubicBezTo>
                    <a:pt x="3361" y="4461"/>
                    <a:pt x="2750" y="2964"/>
                    <a:pt x="1833" y="520"/>
                  </a:cubicBezTo>
                  <a:cubicBezTo>
                    <a:pt x="1772" y="398"/>
                    <a:pt x="1681" y="276"/>
                    <a:pt x="1558" y="184"/>
                  </a:cubicBezTo>
                  <a:cubicBezTo>
                    <a:pt x="1467" y="62"/>
                    <a:pt x="1375" y="1"/>
                    <a:pt x="1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277225" y="2718475"/>
              <a:ext cx="111525" cy="155075"/>
            </a:xfrm>
            <a:custGeom>
              <a:avLst/>
              <a:gdLst/>
              <a:ahLst/>
              <a:cxnLst/>
              <a:rect l="l" t="t" r="r" b="b"/>
              <a:pathLst>
                <a:path w="4461" h="6203" extrusionOk="0">
                  <a:moveTo>
                    <a:pt x="2689" y="795"/>
                  </a:moveTo>
                  <a:cubicBezTo>
                    <a:pt x="3330" y="795"/>
                    <a:pt x="3666" y="978"/>
                    <a:pt x="3666" y="1345"/>
                  </a:cubicBezTo>
                  <a:cubicBezTo>
                    <a:pt x="3666" y="1559"/>
                    <a:pt x="3544" y="1773"/>
                    <a:pt x="3361" y="1986"/>
                  </a:cubicBezTo>
                  <a:cubicBezTo>
                    <a:pt x="3177" y="2200"/>
                    <a:pt x="2964" y="2383"/>
                    <a:pt x="2750" y="2506"/>
                  </a:cubicBezTo>
                  <a:cubicBezTo>
                    <a:pt x="2536" y="2628"/>
                    <a:pt x="2261" y="2781"/>
                    <a:pt x="1986" y="2933"/>
                  </a:cubicBezTo>
                  <a:cubicBezTo>
                    <a:pt x="1711" y="3056"/>
                    <a:pt x="1528" y="3178"/>
                    <a:pt x="1406" y="3239"/>
                  </a:cubicBezTo>
                  <a:cubicBezTo>
                    <a:pt x="1680" y="2383"/>
                    <a:pt x="1803" y="1742"/>
                    <a:pt x="1803" y="1375"/>
                  </a:cubicBezTo>
                  <a:cubicBezTo>
                    <a:pt x="1803" y="1253"/>
                    <a:pt x="1772" y="1131"/>
                    <a:pt x="1711" y="1009"/>
                  </a:cubicBezTo>
                  <a:cubicBezTo>
                    <a:pt x="2078" y="856"/>
                    <a:pt x="2414" y="795"/>
                    <a:pt x="2689" y="795"/>
                  </a:cubicBezTo>
                  <a:close/>
                  <a:moveTo>
                    <a:pt x="2658" y="1"/>
                  </a:moveTo>
                  <a:cubicBezTo>
                    <a:pt x="2169" y="1"/>
                    <a:pt x="1742" y="92"/>
                    <a:pt x="1344" y="245"/>
                  </a:cubicBezTo>
                  <a:cubicBezTo>
                    <a:pt x="947" y="367"/>
                    <a:pt x="733" y="520"/>
                    <a:pt x="733" y="642"/>
                  </a:cubicBezTo>
                  <a:cubicBezTo>
                    <a:pt x="733" y="734"/>
                    <a:pt x="764" y="795"/>
                    <a:pt x="825" y="917"/>
                  </a:cubicBezTo>
                  <a:cubicBezTo>
                    <a:pt x="886" y="1009"/>
                    <a:pt x="947" y="1070"/>
                    <a:pt x="1039" y="1131"/>
                  </a:cubicBezTo>
                  <a:cubicBezTo>
                    <a:pt x="978" y="1711"/>
                    <a:pt x="795" y="2567"/>
                    <a:pt x="489" y="3728"/>
                  </a:cubicBezTo>
                  <a:cubicBezTo>
                    <a:pt x="153" y="4858"/>
                    <a:pt x="0" y="5499"/>
                    <a:pt x="0" y="5622"/>
                  </a:cubicBezTo>
                  <a:cubicBezTo>
                    <a:pt x="0" y="5744"/>
                    <a:pt x="61" y="5866"/>
                    <a:pt x="153" y="6019"/>
                  </a:cubicBezTo>
                  <a:cubicBezTo>
                    <a:pt x="275" y="6141"/>
                    <a:pt x="367" y="6202"/>
                    <a:pt x="459" y="6202"/>
                  </a:cubicBezTo>
                  <a:cubicBezTo>
                    <a:pt x="520" y="6202"/>
                    <a:pt x="581" y="6049"/>
                    <a:pt x="672" y="5744"/>
                  </a:cubicBezTo>
                  <a:cubicBezTo>
                    <a:pt x="733" y="5591"/>
                    <a:pt x="764" y="5438"/>
                    <a:pt x="825" y="5316"/>
                  </a:cubicBezTo>
                  <a:cubicBezTo>
                    <a:pt x="856" y="5163"/>
                    <a:pt x="1008" y="4644"/>
                    <a:pt x="1283" y="3728"/>
                  </a:cubicBezTo>
                  <a:cubicBezTo>
                    <a:pt x="1436" y="4155"/>
                    <a:pt x="1833" y="4675"/>
                    <a:pt x="2475" y="5286"/>
                  </a:cubicBezTo>
                  <a:cubicBezTo>
                    <a:pt x="3147" y="5897"/>
                    <a:pt x="3636" y="6202"/>
                    <a:pt x="3972" y="6202"/>
                  </a:cubicBezTo>
                  <a:cubicBezTo>
                    <a:pt x="4185" y="6202"/>
                    <a:pt x="4277" y="6110"/>
                    <a:pt x="4277" y="5988"/>
                  </a:cubicBezTo>
                  <a:cubicBezTo>
                    <a:pt x="4277" y="5897"/>
                    <a:pt x="4216" y="5805"/>
                    <a:pt x="4063" y="5652"/>
                  </a:cubicBezTo>
                  <a:cubicBezTo>
                    <a:pt x="3972" y="5591"/>
                    <a:pt x="3911" y="5530"/>
                    <a:pt x="3819" y="5469"/>
                  </a:cubicBezTo>
                  <a:cubicBezTo>
                    <a:pt x="3758" y="5377"/>
                    <a:pt x="3666" y="5316"/>
                    <a:pt x="3544" y="5224"/>
                  </a:cubicBezTo>
                  <a:cubicBezTo>
                    <a:pt x="3422" y="5102"/>
                    <a:pt x="3300" y="5011"/>
                    <a:pt x="3147" y="4888"/>
                  </a:cubicBezTo>
                  <a:cubicBezTo>
                    <a:pt x="3025" y="4736"/>
                    <a:pt x="2902" y="4644"/>
                    <a:pt x="2841" y="4583"/>
                  </a:cubicBezTo>
                  <a:cubicBezTo>
                    <a:pt x="2750" y="4491"/>
                    <a:pt x="2597" y="4339"/>
                    <a:pt x="2414" y="4155"/>
                  </a:cubicBezTo>
                  <a:cubicBezTo>
                    <a:pt x="2200" y="3941"/>
                    <a:pt x="2108" y="3789"/>
                    <a:pt x="2108" y="3636"/>
                  </a:cubicBezTo>
                  <a:cubicBezTo>
                    <a:pt x="2108" y="3605"/>
                    <a:pt x="2200" y="3544"/>
                    <a:pt x="2353" y="3483"/>
                  </a:cubicBezTo>
                  <a:cubicBezTo>
                    <a:pt x="2505" y="3392"/>
                    <a:pt x="2689" y="3300"/>
                    <a:pt x="2933" y="3178"/>
                  </a:cubicBezTo>
                  <a:cubicBezTo>
                    <a:pt x="3147" y="3056"/>
                    <a:pt x="3391" y="2903"/>
                    <a:pt x="3605" y="2750"/>
                  </a:cubicBezTo>
                  <a:cubicBezTo>
                    <a:pt x="3849" y="2597"/>
                    <a:pt x="4033" y="2383"/>
                    <a:pt x="4216" y="2139"/>
                  </a:cubicBezTo>
                  <a:cubicBezTo>
                    <a:pt x="4369" y="1895"/>
                    <a:pt x="4460" y="1620"/>
                    <a:pt x="4460" y="1345"/>
                  </a:cubicBezTo>
                  <a:cubicBezTo>
                    <a:pt x="4460" y="917"/>
                    <a:pt x="4277" y="581"/>
                    <a:pt x="3911" y="367"/>
                  </a:cubicBezTo>
                  <a:cubicBezTo>
                    <a:pt x="3574" y="123"/>
                    <a:pt x="3147" y="1"/>
                    <a:pt x="2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408575" y="2721525"/>
              <a:ext cx="119175" cy="152025"/>
            </a:xfrm>
            <a:custGeom>
              <a:avLst/>
              <a:gdLst/>
              <a:ahLst/>
              <a:cxnLst/>
              <a:rect l="l" t="t" r="r" b="b"/>
              <a:pathLst>
                <a:path w="4767" h="6081" extrusionOk="0">
                  <a:moveTo>
                    <a:pt x="2994" y="1"/>
                  </a:moveTo>
                  <a:cubicBezTo>
                    <a:pt x="1834" y="1"/>
                    <a:pt x="1192" y="93"/>
                    <a:pt x="1100" y="306"/>
                  </a:cubicBezTo>
                  <a:cubicBezTo>
                    <a:pt x="1070" y="367"/>
                    <a:pt x="1070" y="459"/>
                    <a:pt x="1070" y="520"/>
                  </a:cubicBezTo>
                  <a:cubicBezTo>
                    <a:pt x="1070" y="978"/>
                    <a:pt x="978" y="1528"/>
                    <a:pt x="795" y="2170"/>
                  </a:cubicBezTo>
                  <a:cubicBezTo>
                    <a:pt x="612" y="2842"/>
                    <a:pt x="459" y="3453"/>
                    <a:pt x="276" y="4033"/>
                  </a:cubicBezTo>
                  <a:cubicBezTo>
                    <a:pt x="92" y="4614"/>
                    <a:pt x="1" y="5011"/>
                    <a:pt x="1" y="5255"/>
                  </a:cubicBezTo>
                  <a:cubicBezTo>
                    <a:pt x="1" y="5500"/>
                    <a:pt x="123" y="5683"/>
                    <a:pt x="306" y="5866"/>
                  </a:cubicBezTo>
                  <a:cubicBezTo>
                    <a:pt x="520" y="6019"/>
                    <a:pt x="764" y="6080"/>
                    <a:pt x="1009" y="6080"/>
                  </a:cubicBezTo>
                  <a:cubicBezTo>
                    <a:pt x="1620" y="6080"/>
                    <a:pt x="2261" y="5988"/>
                    <a:pt x="2903" y="5744"/>
                  </a:cubicBezTo>
                  <a:cubicBezTo>
                    <a:pt x="3544" y="5530"/>
                    <a:pt x="3880" y="5316"/>
                    <a:pt x="3880" y="5102"/>
                  </a:cubicBezTo>
                  <a:cubicBezTo>
                    <a:pt x="3880" y="4980"/>
                    <a:pt x="3819" y="4919"/>
                    <a:pt x="3728" y="4919"/>
                  </a:cubicBezTo>
                  <a:cubicBezTo>
                    <a:pt x="3697" y="4919"/>
                    <a:pt x="3544" y="4950"/>
                    <a:pt x="3269" y="5041"/>
                  </a:cubicBezTo>
                  <a:cubicBezTo>
                    <a:pt x="2475" y="5255"/>
                    <a:pt x="1711" y="5347"/>
                    <a:pt x="1039" y="5347"/>
                  </a:cubicBezTo>
                  <a:cubicBezTo>
                    <a:pt x="978" y="5347"/>
                    <a:pt x="917" y="5316"/>
                    <a:pt x="887" y="5286"/>
                  </a:cubicBezTo>
                  <a:cubicBezTo>
                    <a:pt x="825" y="5255"/>
                    <a:pt x="825" y="5194"/>
                    <a:pt x="825" y="5102"/>
                  </a:cubicBezTo>
                  <a:cubicBezTo>
                    <a:pt x="825" y="4919"/>
                    <a:pt x="978" y="4308"/>
                    <a:pt x="1284" y="3300"/>
                  </a:cubicBezTo>
                  <a:cubicBezTo>
                    <a:pt x="1925" y="3300"/>
                    <a:pt x="2475" y="3239"/>
                    <a:pt x="2964" y="3147"/>
                  </a:cubicBezTo>
                  <a:cubicBezTo>
                    <a:pt x="3422" y="3056"/>
                    <a:pt x="3666" y="2903"/>
                    <a:pt x="3666" y="2689"/>
                  </a:cubicBezTo>
                  <a:cubicBezTo>
                    <a:pt x="3666" y="2598"/>
                    <a:pt x="3575" y="2567"/>
                    <a:pt x="3422" y="2567"/>
                  </a:cubicBezTo>
                  <a:cubicBezTo>
                    <a:pt x="3239" y="2567"/>
                    <a:pt x="2994" y="2598"/>
                    <a:pt x="2658" y="2598"/>
                  </a:cubicBezTo>
                  <a:cubicBezTo>
                    <a:pt x="2322" y="2628"/>
                    <a:pt x="2047" y="2659"/>
                    <a:pt x="1834" y="2659"/>
                  </a:cubicBezTo>
                  <a:lnTo>
                    <a:pt x="1467" y="2659"/>
                  </a:lnTo>
                  <a:cubicBezTo>
                    <a:pt x="1711" y="1834"/>
                    <a:pt x="1803" y="1253"/>
                    <a:pt x="1803" y="856"/>
                  </a:cubicBezTo>
                  <a:lnTo>
                    <a:pt x="1803" y="826"/>
                  </a:lnTo>
                  <a:cubicBezTo>
                    <a:pt x="2353" y="734"/>
                    <a:pt x="2689" y="673"/>
                    <a:pt x="2811" y="673"/>
                  </a:cubicBezTo>
                  <a:cubicBezTo>
                    <a:pt x="2964" y="642"/>
                    <a:pt x="3208" y="612"/>
                    <a:pt x="3544" y="581"/>
                  </a:cubicBezTo>
                  <a:cubicBezTo>
                    <a:pt x="3911" y="551"/>
                    <a:pt x="4186" y="520"/>
                    <a:pt x="4400" y="490"/>
                  </a:cubicBezTo>
                  <a:cubicBezTo>
                    <a:pt x="4644" y="429"/>
                    <a:pt x="4766" y="367"/>
                    <a:pt x="4766" y="245"/>
                  </a:cubicBezTo>
                  <a:cubicBezTo>
                    <a:pt x="4766" y="62"/>
                    <a:pt x="4186" y="1"/>
                    <a:pt x="2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533075" y="2716950"/>
              <a:ext cx="114575" cy="156600"/>
            </a:xfrm>
            <a:custGeom>
              <a:avLst/>
              <a:gdLst/>
              <a:ahLst/>
              <a:cxnLst/>
              <a:rect l="l" t="t" r="r" b="b"/>
              <a:pathLst>
                <a:path w="4583" h="6264" extrusionOk="0">
                  <a:moveTo>
                    <a:pt x="2719" y="856"/>
                  </a:moveTo>
                  <a:cubicBezTo>
                    <a:pt x="2810" y="1375"/>
                    <a:pt x="2902" y="2108"/>
                    <a:pt x="3024" y="3117"/>
                  </a:cubicBezTo>
                  <a:cubicBezTo>
                    <a:pt x="2566" y="3208"/>
                    <a:pt x="2108" y="3300"/>
                    <a:pt x="1711" y="3391"/>
                  </a:cubicBezTo>
                  <a:cubicBezTo>
                    <a:pt x="2108" y="2322"/>
                    <a:pt x="2444" y="1467"/>
                    <a:pt x="2719" y="856"/>
                  </a:cubicBezTo>
                  <a:close/>
                  <a:moveTo>
                    <a:pt x="2902" y="1"/>
                  </a:moveTo>
                  <a:cubicBezTo>
                    <a:pt x="2749" y="1"/>
                    <a:pt x="2597" y="62"/>
                    <a:pt x="2444" y="184"/>
                  </a:cubicBezTo>
                  <a:cubicBezTo>
                    <a:pt x="2291" y="276"/>
                    <a:pt x="2169" y="428"/>
                    <a:pt x="2108" y="581"/>
                  </a:cubicBezTo>
                  <a:cubicBezTo>
                    <a:pt x="2047" y="734"/>
                    <a:pt x="1894" y="1100"/>
                    <a:pt x="1650" y="1681"/>
                  </a:cubicBezTo>
                  <a:cubicBezTo>
                    <a:pt x="1405" y="2261"/>
                    <a:pt x="1222" y="2719"/>
                    <a:pt x="1100" y="3055"/>
                  </a:cubicBezTo>
                  <a:cubicBezTo>
                    <a:pt x="1039" y="3239"/>
                    <a:pt x="947" y="3422"/>
                    <a:pt x="855" y="3636"/>
                  </a:cubicBezTo>
                  <a:cubicBezTo>
                    <a:pt x="275" y="3819"/>
                    <a:pt x="0" y="3972"/>
                    <a:pt x="0" y="4094"/>
                  </a:cubicBezTo>
                  <a:cubicBezTo>
                    <a:pt x="0" y="4186"/>
                    <a:pt x="31" y="4277"/>
                    <a:pt x="122" y="4369"/>
                  </a:cubicBezTo>
                  <a:cubicBezTo>
                    <a:pt x="214" y="4430"/>
                    <a:pt x="306" y="4491"/>
                    <a:pt x="428" y="4491"/>
                  </a:cubicBezTo>
                  <a:lnTo>
                    <a:pt x="489" y="4491"/>
                  </a:lnTo>
                  <a:cubicBezTo>
                    <a:pt x="153" y="5255"/>
                    <a:pt x="0" y="5683"/>
                    <a:pt x="0" y="5713"/>
                  </a:cubicBezTo>
                  <a:cubicBezTo>
                    <a:pt x="0" y="5866"/>
                    <a:pt x="61" y="5988"/>
                    <a:pt x="153" y="6110"/>
                  </a:cubicBezTo>
                  <a:cubicBezTo>
                    <a:pt x="275" y="6202"/>
                    <a:pt x="367" y="6263"/>
                    <a:pt x="458" y="6263"/>
                  </a:cubicBezTo>
                  <a:cubicBezTo>
                    <a:pt x="550" y="6263"/>
                    <a:pt x="855" y="5591"/>
                    <a:pt x="1375" y="4247"/>
                  </a:cubicBezTo>
                  <a:cubicBezTo>
                    <a:pt x="1802" y="4125"/>
                    <a:pt x="2138" y="4033"/>
                    <a:pt x="2352" y="3972"/>
                  </a:cubicBezTo>
                  <a:cubicBezTo>
                    <a:pt x="2566" y="3911"/>
                    <a:pt x="2810" y="3850"/>
                    <a:pt x="3085" y="3789"/>
                  </a:cubicBezTo>
                  <a:cubicBezTo>
                    <a:pt x="3116" y="4338"/>
                    <a:pt x="3177" y="4888"/>
                    <a:pt x="3208" y="5438"/>
                  </a:cubicBezTo>
                  <a:cubicBezTo>
                    <a:pt x="3238" y="5744"/>
                    <a:pt x="3299" y="5958"/>
                    <a:pt x="3360" y="6080"/>
                  </a:cubicBezTo>
                  <a:cubicBezTo>
                    <a:pt x="3421" y="6202"/>
                    <a:pt x="3483" y="6263"/>
                    <a:pt x="3574" y="6263"/>
                  </a:cubicBezTo>
                  <a:cubicBezTo>
                    <a:pt x="3788" y="6263"/>
                    <a:pt x="3880" y="5896"/>
                    <a:pt x="3880" y="5163"/>
                  </a:cubicBezTo>
                  <a:cubicBezTo>
                    <a:pt x="3880" y="4736"/>
                    <a:pt x="3849" y="4216"/>
                    <a:pt x="3788" y="3605"/>
                  </a:cubicBezTo>
                  <a:cubicBezTo>
                    <a:pt x="4307" y="3453"/>
                    <a:pt x="4582" y="3330"/>
                    <a:pt x="4582" y="3208"/>
                  </a:cubicBezTo>
                  <a:cubicBezTo>
                    <a:pt x="4582" y="3055"/>
                    <a:pt x="4430" y="2994"/>
                    <a:pt x="4185" y="2994"/>
                  </a:cubicBezTo>
                  <a:cubicBezTo>
                    <a:pt x="4063" y="2994"/>
                    <a:pt x="3910" y="2994"/>
                    <a:pt x="3757" y="3025"/>
                  </a:cubicBezTo>
                  <a:cubicBezTo>
                    <a:pt x="3666" y="2170"/>
                    <a:pt x="3544" y="1436"/>
                    <a:pt x="3391" y="856"/>
                  </a:cubicBezTo>
                  <a:cubicBezTo>
                    <a:pt x="3269" y="276"/>
                    <a:pt x="3085" y="1"/>
                    <a:pt x="2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2671300" y="2719250"/>
              <a:ext cx="106950" cy="153525"/>
            </a:xfrm>
            <a:custGeom>
              <a:avLst/>
              <a:gdLst/>
              <a:ahLst/>
              <a:cxnLst/>
              <a:rect l="l" t="t" r="r" b="b"/>
              <a:pathLst>
                <a:path w="4278" h="6141" extrusionOk="0">
                  <a:moveTo>
                    <a:pt x="3544" y="0"/>
                  </a:moveTo>
                  <a:cubicBezTo>
                    <a:pt x="3025" y="0"/>
                    <a:pt x="2505" y="245"/>
                    <a:pt x="1925" y="764"/>
                  </a:cubicBezTo>
                  <a:cubicBezTo>
                    <a:pt x="1375" y="1253"/>
                    <a:pt x="886" y="1864"/>
                    <a:pt x="550" y="2566"/>
                  </a:cubicBezTo>
                  <a:cubicBezTo>
                    <a:pt x="184" y="3238"/>
                    <a:pt x="0" y="3880"/>
                    <a:pt x="0" y="4430"/>
                  </a:cubicBezTo>
                  <a:cubicBezTo>
                    <a:pt x="0" y="4857"/>
                    <a:pt x="184" y="5255"/>
                    <a:pt x="550" y="5591"/>
                  </a:cubicBezTo>
                  <a:cubicBezTo>
                    <a:pt x="917" y="5957"/>
                    <a:pt x="1283" y="6140"/>
                    <a:pt x="1711" y="6140"/>
                  </a:cubicBezTo>
                  <a:cubicBezTo>
                    <a:pt x="2016" y="6140"/>
                    <a:pt x="2383" y="6049"/>
                    <a:pt x="2780" y="5866"/>
                  </a:cubicBezTo>
                  <a:cubicBezTo>
                    <a:pt x="3177" y="5682"/>
                    <a:pt x="3513" y="5499"/>
                    <a:pt x="3788" y="5285"/>
                  </a:cubicBezTo>
                  <a:cubicBezTo>
                    <a:pt x="4033" y="5041"/>
                    <a:pt x="4185" y="4888"/>
                    <a:pt x="4185" y="4735"/>
                  </a:cubicBezTo>
                  <a:cubicBezTo>
                    <a:pt x="4185" y="4613"/>
                    <a:pt x="4124" y="4552"/>
                    <a:pt x="4033" y="4552"/>
                  </a:cubicBezTo>
                  <a:cubicBezTo>
                    <a:pt x="3972" y="4552"/>
                    <a:pt x="3727" y="4674"/>
                    <a:pt x="3269" y="4919"/>
                  </a:cubicBezTo>
                  <a:cubicBezTo>
                    <a:pt x="3086" y="5010"/>
                    <a:pt x="2841" y="5102"/>
                    <a:pt x="2566" y="5193"/>
                  </a:cubicBezTo>
                  <a:cubicBezTo>
                    <a:pt x="2261" y="5285"/>
                    <a:pt x="1986" y="5316"/>
                    <a:pt x="1711" y="5316"/>
                  </a:cubicBezTo>
                  <a:cubicBezTo>
                    <a:pt x="1467" y="5316"/>
                    <a:pt x="1222" y="5224"/>
                    <a:pt x="1069" y="5102"/>
                  </a:cubicBezTo>
                  <a:cubicBezTo>
                    <a:pt x="886" y="4949"/>
                    <a:pt x="825" y="4705"/>
                    <a:pt x="825" y="4369"/>
                  </a:cubicBezTo>
                  <a:cubicBezTo>
                    <a:pt x="825" y="4063"/>
                    <a:pt x="917" y="3666"/>
                    <a:pt x="1131" y="3238"/>
                  </a:cubicBezTo>
                  <a:cubicBezTo>
                    <a:pt x="1314" y="2780"/>
                    <a:pt x="1589" y="2383"/>
                    <a:pt x="1864" y="2047"/>
                  </a:cubicBezTo>
                  <a:cubicBezTo>
                    <a:pt x="2169" y="1711"/>
                    <a:pt x="2475" y="1405"/>
                    <a:pt x="2780" y="1192"/>
                  </a:cubicBezTo>
                  <a:cubicBezTo>
                    <a:pt x="3116" y="947"/>
                    <a:pt x="3391" y="825"/>
                    <a:pt x="3605" y="825"/>
                  </a:cubicBezTo>
                  <a:cubicBezTo>
                    <a:pt x="3727" y="825"/>
                    <a:pt x="3819" y="856"/>
                    <a:pt x="3941" y="917"/>
                  </a:cubicBezTo>
                  <a:cubicBezTo>
                    <a:pt x="4063" y="947"/>
                    <a:pt x="4155" y="978"/>
                    <a:pt x="4185" y="978"/>
                  </a:cubicBezTo>
                  <a:cubicBezTo>
                    <a:pt x="4247" y="978"/>
                    <a:pt x="4277" y="917"/>
                    <a:pt x="4277" y="795"/>
                  </a:cubicBezTo>
                  <a:cubicBezTo>
                    <a:pt x="4277" y="642"/>
                    <a:pt x="4185" y="489"/>
                    <a:pt x="4033" y="306"/>
                  </a:cubicBezTo>
                  <a:cubicBezTo>
                    <a:pt x="3849" y="92"/>
                    <a:pt x="3697" y="0"/>
                    <a:pt x="3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2802650" y="2720000"/>
              <a:ext cx="118400" cy="152775"/>
            </a:xfrm>
            <a:custGeom>
              <a:avLst/>
              <a:gdLst/>
              <a:ahLst/>
              <a:cxnLst/>
              <a:rect l="l" t="t" r="r" b="b"/>
              <a:pathLst>
                <a:path w="4736" h="6111" extrusionOk="0">
                  <a:moveTo>
                    <a:pt x="2719" y="1"/>
                  </a:moveTo>
                  <a:cubicBezTo>
                    <a:pt x="1559" y="1"/>
                    <a:pt x="825" y="31"/>
                    <a:pt x="489" y="62"/>
                  </a:cubicBezTo>
                  <a:cubicBezTo>
                    <a:pt x="153" y="92"/>
                    <a:pt x="1" y="154"/>
                    <a:pt x="1" y="245"/>
                  </a:cubicBezTo>
                  <a:cubicBezTo>
                    <a:pt x="1" y="367"/>
                    <a:pt x="31" y="490"/>
                    <a:pt x="153" y="612"/>
                  </a:cubicBezTo>
                  <a:cubicBezTo>
                    <a:pt x="245" y="734"/>
                    <a:pt x="337" y="795"/>
                    <a:pt x="428" y="795"/>
                  </a:cubicBezTo>
                  <a:lnTo>
                    <a:pt x="1925" y="734"/>
                  </a:lnTo>
                  <a:lnTo>
                    <a:pt x="1925" y="734"/>
                  </a:lnTo>
                  <a:cubicBezTo>
                    <a:pt x="1864" y="1284"/>
                    <a:pt x="1681" y="2200"/>
                    <a:pt x="1375" y="3453"/>
                  </a:cubicBezTo>
                  <a:cubicBezTo>
                    <a:pt x="1070" y="4705"/>
                    <a:pt x="917" y="5377"/>
                    <a:pt x="917" y="5530"/>
                  </a:cubicBezTo>
                  <a:cubicBezTo>
                    <a:pt x="917" y="5652"/>
                    <a:pt x="948" y="5774"/>
                    <a:pt x="1070" y="5927"/>
                  </a:cubicBezTo>
                  <a:cubicBezTo>
                    <a:pt x="1161" y="6049"/>
                    <a:pt x="1284" y="6110"/>
                    <a:pt x="1345" y="6110"/>
                  </a:cubicBezTo>
                  <a:cubicBezTo>
                    <a:pt x="1436" y="6110"/>
                    <a:pt x="1497" y="5958"/>
                    <a:pt x="1589" y="5652"/>
                  </a:cubicBezTo>
                  <a:cubicBezTo>
                    <a:pt x="1620" y="5500"/>
                    <a:pt x="1681" y="5225"/>
                    <a:pt x="1803" y="4827"/>
                  </a:cubicBezTo>
                  <a:cubicBezTo>
                    <a:pt x="1895" y="4430"/>
                    <a:pt x="1956" y="4125"/>
                    <a:pt x="1986" y="3942"/>
                  </a:cubicBezTo>
                  <a:cubicBezTo>
                    <a:pt x="2445" y="2139"/>
                    <a:pt x="2689" y="1131"/>
                    <a:pt x="2689" y="917"/>
                  </a:cubicBezTo>
                  <a:cubicBezTo>
                    <a:pt x="2689" y="856"/>
                    <a:pt x="2689" y="795"/>
                    <a:pt x="2658" y="734"/>
                  </a:cubicBezTo>
                  <a:cubicBezTo>
                    <a:pt x="2964" y="734"/>
                    <a:pt x="3300" y="734"/>
                    <a:pt x="3666" y="765"/>
                  </a:cubicBezTo>
                  <a:cubicBezTo>
                    <a:pt x="4002" y="795"/>
                    <a:pt x="4277" y="795"/>
                    <a:pt x="4461" y="795"/>
                  </a:cubicBezTo>
                  <a:cubicBezTo>
                    <a:pt x="4644" y="795"/>
                    <a:pt x="4736" y="734"/>
                    <a:pt x="4736" y="642"/>
                  </a:cubicBezTo>
                  <a:cubicBezTo>
                    <a:pt x="4736" y="490"/>
                    <a:pt x="4552" y="337"/>
                    <a:pt x="4155" y="215"/>
                  </a:cubicBezTo>
                  <a:cubicBezTo>
                    <a:pt x="3789" y="62"/>
                    <a:pt x="3300" y="1"/>
                    <a:pt x="2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921025" y="2719250"/>
              <a:ext cx="45075" cy="153525"/>
            </a:xfrm>
            <a:custGeom>
              <a:avLst/>
              <a:gdLst/>
              <a:ahLst/>
              <a:cxnLst/>
              <a:rect l="l" t="t" r="r" b="b"/>
              <a:pathLst>
                <a:path w="1803" h="6141" extrusionOk="0">
                  <a:moveTo>
                    <a:pt x="1253" y="0"/>
                  </a:moveTo>
                  <a:cubicBezTo>
                    <a:pt x="1161" y="0"/>
                    <a:pt x="1100" y="31"/>
                    <a:pt x="1100" y="61"/>
                  </a:cubicBezTo>
                  <a:cubicBezTo>
                    <a:pt x="1070" y="92"/>
                    <a:pt x="1039" y="184"/>
                    <a:pt x="1039" y="275"/>
                  </a:cubicBezTo>
                  <a:cubicBezTo>
                    <a:pt x="1039" y="642"/>
                    <a:pt x="856" y="1589"/>
                    <a:pt x="520" y="3086"/>
                  </a:cubicBezTo>
                  <a:cubicBezTo>
                    <a:pt x="184" y="4613"/>
                    <a:pt x="1" y="5438"/>
                    <a:pt x="1" y="5560"/>
                  </a:cubicBezTo>
                  <a:cubicBezTo>
                    <a:pt x="1" y="5652"/>
                    <a:pt x="62" y="5804"/>
                    <a:pt x="153" y="5927"/>
                  </a:cubicBezTo>
                  <a:cubicBezTo>
                    <a:pt x="276" y="6079"/>
                    <a:pt x="367" y="6140"/>
                    <a:pt x="459" y="6140"/>
                  </a:cubicBezTo>
                  <a:cubicBezTo>
                    <a:pt x="520" y="6140"/>
                    <a:pt x="612" y="5988"/>
                    <a:pt x="703" y="5621"/>
                  </a:cubicBezTo>
                  <a:cubicBezTo>
                    <a:pt x="734" y="5438"/>
                    <a:pt x="795" y="5255"/>
                    <a:pt x="825" y="5102"/>
                  </a:cubicBezTo>
                  <a:cubicBezTo>
                    <a:pt x="887" y="4949"/>
                    <a:pt x="917" y="4735"/>
                    <a:pt x="1009" y="4430"/>
                  </a:cubicBezTo>
                  <a:cubicBezTo>
                    <a:pt x="1070" y="4124"/>
                    <a:pt x="1131" y="3910"/>
                    <a:pt x="1161" y="3758"/>
                  </a:cubicBezTo>
                  <a:cubicBezTo>
                    <a:pt x="1589" y="2047"/>
                    <a:pt x="1803" y="1069"/>
                    <a:pt x="1803" y="856"/>
                  </a:cubicBezTo>
                  <a:cubicBezTo>
                    <a:pt x="1803" y="642"/>
                    <a:pt x="1742" y="458"/>
                    <a:pt x="1589" y="275"/>
                  </a:cubicBezTo>
                  <a:cubicBezTo>
                    <a:pt x="1436" y="92"/>
                    <a:pt x="1345" y="0"/>
                    <a:pt x="1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985950" y="2718475"/>
              <a:ext cx="118400" cy="155075"/>
            </a:xfrm>
            <a:custGeom>
              <a:avLst/>
              <a:gdLst/>
              <a:ahLst/>
              <a:cxnLst/>
              <a:rect l="l" t="t" r="r" b="b"/>
              <a:pathLst>
                <a:path w="4736" h="6203" extrusionOk="0">
                  <a:moveTo>
                    <a:pt x="3055" y="734"/>
                  </a:moveTo>
                  <a:cubicBezTo>
                    <a:pt x="3269" y="734"/>
                    <a:pt x="3483" y="887"/>
                    <a:pt x="3666" y="1162"/>
                  </a:cubicBezTo>
                  <a:cubicBezTo>
                    <a:pt x="3819" y="1436"/>
                    <a:pt x="3910" y="1803"/>
                    <a:pt x="3910" y="2261"/>
                  </a:cubicBezTo>
                  <a:cubicBezTo>
                    <a:pt x="3910" y="2720"/>
                    <a:pt x="3788" y="3208"/>
                    <a:pt x="3513" y="3697"/>
                  </a:cubicBezTo>
                  <a:cubicBezTo>
                    <a:pt x="3238" y="4216"/>
                    <a:pt x="2902" y="4644"/>
                    <a:pt x="2505" y="4980"/>
                  </a:cubicBezTo>
                  <a:cubicBezTo>
                    <a:pt x="2139" y="5316"/>
                    <a:pt x="1803" y="5499"/>
                    <a:pt x="1497" y="5499"/>
                  </a:cubicBezTo>
                  <a:cubicBezTo>
                    <a:pt x="1314" y="5499"/>
                    <a:pt x="1161" y="5408"/>
                    <a:pt x="1008" y="5194"/>
                  </a:cubicBezTo>
                  <a:cubicBezTo>
                    <a:pt x="856" y="5011"/>
                    <a:pt x="795" y="4736"/>
                    <a:pt x="795" y="4400"/>
                  </a:cubicBezTo>
                  <a:cubicBezTo>
                    <a:pt x="795" y="3880"/>
                    <a:pt x="947" y="3300"/>
                    <a:pt x="1222" y="2720"/>
                  </a:cubicBezTo>
                  <a:cubicBezTo>
                    <a:pt x="1497" y="2139"/>
                    <a:pt x="1803" y="1650"/>
                    <a:pt x="2169" y="1284"/>
                  </a:cubicBezTo>
                  <a:cubicBezTo>
                    <a:pt x="2505" y="917"/>
                    <a:pt x="2811" y="734"/>
                    <a:pt x="3055" y="734"/>
                  </a:cubicBezTo>
                  <a:close/>
                  <a:moveTo>
                    <a:pt x="2994" y="1"/>
                  </a:moveTo>
                  <a:cubicBezTo>
                    <a:pt x="2689" y="1"/>
                    <a:pt x="2352" y="123"/>
                    <a:pt x="2016" y="398"/>
                  </a:cubicBezTo>
                  <a:cubicBezTo>
                    <a:pt x="1650" y="642"/>
                    <a:pt x="1314" y="978"/>
                    <a:pt x="1039" y="1406"/>
                  </a:cubicBezTo>
                  <a:cubicBezTo>
                    <a:pt x="733" y="1803"/>
                    <a:pt x="489" y="2292"/>
                    <a:pt x="275" y="2842"/>
                  </a:cubicBezTo>
                  <a:cubicBezTo>
                    <a:pt x="92" y="3392"/>
                    <a:pt x="0" y="3941"/>
                    <a:pt x="0" y="4461"/>
                  </a:cubicBezTo>
                  <a:cubicBezTo>
                    <a:pt x="0" y="4858"/>
                    <a:pt x="153" y="5255"/>
                    <a:pt x="428" y="5622"/>
                  </a:cubicBezTo>
                  <a:cubicBezTo>
                    <a:pt x="733" y="6019"/>
                    <a:pt x="1069" y="6202"/>
                    <a:pt x="1436" y="6202"/>
                  </a:cubicBezTo>
                  <a:cubicBezTo>
                    <a:pt x="1986" y="6202"/>
                    <a:pt x="2505" y="5988"/>
                    <a:pt x="3025" y="5530"/>
                  </a:cubicBezTo>
                  <a:cubicBezTo>
                    <a:pt x="3544" y="5102"/>
                    <a:pt x="3941" y="4583"/>
                    <a:pt x="4246" y="3972"/>
                  </a:cubicBezTo>
                  <a:cubicBezTo>
                    <a:pt x="4583" y="3330"/>
                    <a:pt x="4735" y="2750"/>
                    <a:pt x="4735" y="2200"/>
                  </a:cubicBezTo>
                  <a:cubicBezTo>
                    <a:pt x="4735" y="1620"/>
                    <a:pt x="4552" y="1131"/>
                    <a:pt x="4246" y="673"/>
                  </a:cubicBezTo>
                  <a:cubicBezTo>
                    <a:pt x="3910" y="215"/>
                    <a:pt x="3483" y="1"/>
                    <a:pt x="2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3120350" y="2718475"/>
              <a:ext cx="129850" cy="155075"/>
            </a:xfrm>
            <a:custGeom>
              <a:avLst/>
              <a:gdLst/>
              <a:ahLst/>
              <a:cxnLst/>
              <a:rect l="l" t="t" r="r" b="b"/>
              <a:pathLst>
                <a:path w="5194" h="6203" extrusionOk="0">
                  <a:moveTo>
                    <a:pt x="1314" y="1"/>
                  </a:moveTo>
                  <a:cubicBezTo>
                    <a:pt x="1192" y="1"/>
                    <a:pt x="1162" y="92"/>
                    <a:pt x="1162" y="306"/>
                  </a:cubicBezTo>
                  <a:cubicBezTo>
                    <a:pt x="1131" y="673"/>
                    <a:pt x="948" y="1620"/>
                    <a:pt x="581" y="3117"/>
                  </a:cubicBezTo>
                  <a:cubicBezTo>
                    <a:pt x="184" y="4614"/>
                    <a:pt x="1" y="5438"/>
                    <a:pt x="1" y="5591"/>
                  </a:cubicBezTo>
                  <a:cubicBezTo>
                    <a:pt x="1" y="5744"/>
                    <a:pt x="62" y="5866"/>
                    <a:pt x="154" y="5988"/>
                  </a:cubicBezTo>
                  <a:cubicBezTo>
                    <a:pt x="276" y="6141"/>
                    <a:pt x="367" y="6202"/>
                    <a:pt x="428" y="6202"/>
                  </a:cubicBezTo>
                  <a:cubicBezTo>
                    <a:pt x="490" y="6202"/>
                    <a:pt x="551" y="6080"/>
                    <a:pt x="612" y="5835"/>
                  </a:cubicBezTo>
                  <a:cubicBezTo>
                    <a:pt x="703" y="5622"/>
                    <a:pt x="826" y="5072"/>
                    <a:pt x="1039" y="4216"/>
                  </a:cubicBezTo>
                  <a:cubicBezTo>
                    <a:pt x="1253" y="3361"/>
                    <a:pt x="1467" y="2567"/>
                    <a:pt x="1620" y="1895"/>
                  </a:cubicBezTo>
                  <a:cubicBezTo>
                    <a:pt x="2506" y="4094"/>
                    <a:pt x="3025" y="5377"/>
                    <a:pt x="3178" y="5805"/>
                  </a:cubicBezTo>
                  <a:cubicBezTo>
                    <a:pt x="3239" y="5897"/>
                    <a:pt x="3300" y="6019"/>
                    <a:pt x="3392" y="6080"/>
                  </a:cubicBezTo>
                  <a:cubicBezTo>
                    <a:pt x="3514" y="6141"/>
                    <a:pt x="3605" y="6202"/>
                    <a:pt x="3667" y="6202"/>
                  </a:cubicBezTo>
                  <a:cubicBezTo>
                    <a:pt x="3880" y="6202"/>
                    <a:pt x="4125" y="5805"/>
                    <a:pt x="4369" y="5072"/>
                  </a:cubicBezTo>
                  <a:cubicBezTo>
                    <a:pt x="4614" y="4308"/>
                    <a:pt x="4827" y="3483"/>
                    <a:pt x="4980" y="2597"/>
                  </a:cubicBezTo>
                  <a:cubicBezTo>
                    <a:pt x="5133" y="1711"/>
                    <a:pt x="5194" y="1039"/>
                    <a:pt x="5194" y="551"/>
                  </a:cubicBezTo>
                  <a:cubicBezTo>
                    <a:pt x="5194" y="459"/>
                    <a:pt x="5133" y="337"/>
                    <a:pt x="5011" y="184"/>
                  </a:cubicBezTo>
                  <a:cubicBezTo>
                    <a:pt x="4889" y="62"/>
                    <a:pt x="4766" y="1"/>
                    <a:pt x="4644" y="1"/>
                  </a:cubicBezTo>
                  <a:cubicBezTo>
                    <a:pt x="4552" y="1"/>
                    <a:pt x="4491" y="123"/>
                    <a:pt x="4461" y="367"/>
                  </a:cubicBezTo>
                  <a:cubicBezTo>
                    <a:pt x="4461" y="428"/>
                    <a:pt x="4430" y="764"/>
                    <a:pt x="4369" y="1406"/>
                  </a:cubicBezTo>
                  <a:cubicBezTo>
                    <a:pt x="4247" y="2811"/>
                    <a:pt x="4003" y="4033"/>
                    <a:pt x="3605" y="5041"/>
                  </a:cubicBezTo>
                  <a:cubicBezTo>
                    <a:pt x="3361" y="4461"/>
                    <a:pt x="2781" y="2964"/>
                    <a:pt x="1834" y="520"/>
                  </a:cubicBezTo>
                  <a:cubicBezTo>
                    <a:pt x="1773" y="398"/>
                    <a:pt x="1681" y="276"/>
                    <a:pt x="1559" y="184"/>
                  </a:cubicBezTo>
                  <a:cubicBezTo>
                    <a:pt x="1467" y="62"/>
                    <a:pt x="1375" y="1"/>
                    <a:pt x="1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4323975" y="2717725"/>
              <a:ext cx="145125" cy="153525"/>
            </a:xfrm>
            <a:custGeom>
              <a:avLst/>
              <a:gdLst/>
              <a:ahLst/>
              <a:cxnLst/>
              <a:rect l="l" t="t" r="r" b="b"/>
              <a:pathLst>
                <a:path w="5805" h="6141" extrusionOk="0">
                  <a:moveTo>
                    <a:pt x="642" y="0"/>
                  </a:moveTo>
                  <a:cubicBezTo>
                    <a:pt x="519" y="0"/>
                    <a:pt x="458" y="122"/>
                    <a:pt x="458" y="336"/>
                  </a:cubicBezTo>
                  <a:cubicBezTo>
                    <a:pt x="458" y="1008"/>
                    <a:pt x="397" y="1955"/>
                    <a:pt x="214" y="3177"/>
                  </a:cubicBezTo>
                  <a:cubicBezTo>
                    <a:pt x="61" y="4399"/>
                    <a:pt x="0" y="5102"/>
                    <a:pt x="0" y="5346"/>
                  </a:cubicBezTo>
                  <a:cubicBezTo>
                    <a:pt x="0" y="5560"/>
                    <a:pt x="61" y="5774"/>
                    <a:pt x="183" y="5927"/>
                  </a:cubicBezTo>
                  <a:cubicBezTo>
                    <a:pt x="306" y="6079"/>
                    <a:pt x="397" y="6140"/>
                    <a:pt x="489" y="6140"/>
                  </a:cubicBezTo>
                  <a:cubicBezTo>
                    <a:pt x="733" y="6140"/>
                    <a:pt x="1161" y="5713"/>
                    <a:pt x="1772" y="4888"/>
                  </a:cubicBezTo>
                  <a:cubicBezTo>
                    <a:pt x="2108" y="4430"/>
                    <a:pt x="2383" y="4063"/>
                    <a:pt x="2627" y="3697"/>
                  </a:cubicBezTo>
                  <a:cubicBezTo>
                    <a:pt x="2688" y="4491"/>
                    <a:pt x="2780" y="5071"/>
                    <a:pt x="2963" y="5499"/>
                  </a:cubicBezTo>
                  <a:cubicBezTo>
                    <a:pt x="3147" y="5927"/>
                    <a:pt x="3422" y="6140"/>
                    <a:pt x="3788" y="6140"/>
                  </a:cubicBezTo>
                  <a:cubicBezTo>
                    <a:pt x="4338" y="6140"/>
                    <a:pt x="4796" y="5804"/>
                    <a:pt x="5193" y="5132"/>
                  </a:cubicBezTo>
                  <a:cubicBezTo>
                    <a:pt x="5590" y="4460"/>
                    <a:pt x="5804" y="3697"/>
                    <a:pt x="5804" y="2872"/>
                  </a:cubicBezTo>
                  <a:cubicBezTo>
                    <a:pt x="5804" y="2047"/>
                    <a:pt x="5621" y="1344"/>
                    <a:pt x="5285" y="825"/>
                  </a:cubicBezTo>
                  <a:cubicBezTo>
                    <a:pt x="4918" y="275"/>
                    <a:pt x="4399" y="0"/>
                    <a:pt x="3727" y="0"/>
                  </a:cubicBezTo>
                  <a:cubicBezTo>
                    <a:pt x="3452" y="0"/>
                    <a:pt x="3299" y="92"/>
                    <a:pt x="3299" y="245"/>
                  </a:cubicBezTo>
                  <a:cubicBezTo>
                    <a:pt x="3299" y="367"/>
                    <a:pt x="3360" y="458"/>
                    <a:pt x="3513" y="611"/>
                  </a:cubicBezTo>
                  <a:cubicBezTo>
                    <a:pt x="3635" y="733"/>
                    <a:pt x="3819" y="794"/>
                    <a:pt x="4002" y="794"/>
                  </a:cubicBezTo>
                  <a:cubicBezTo>
                    <a:pt x="4216" y="794"/>
                    <a:pt x="4399" y="917"/>
                    <a:pt x="4552" y="1100"/>
                  </a:cubicBezTo>
                  <a:cubicBezTo>
                    <a:pt x="4857" y="1497"/>
                    <a:pt x="5041" y="2047"/>
                    <a:pt x="5041" y="2750"/>
                  </a:cubicBezTo>
                  <a:cubicBezTo>
                    <a:pt x="5041" y="3422"/>
                    <a:pt x="4918" y="4002"/>
                    <a:pt x="4674" y="4521"/>
                  </a:cubicBezTo>
                  <a:cubicBezTo>
                    <a:pt x="4430" y="5071"/>
                    <a:pt x="4124" y="5316"/>
                    <a:pt x="3819" y="5316"/>
                  </a:cubicBezTo>
                  <a:cubicBezTo>
                    <a:pt x="3666" y="5316"/>
                    <a:pt x="3544" y="5193"/>
                    <a:pt x="3452" y="4918"/>
                  </a:cubicBezTo>
                  <a:cubicBezTo>
                    <a:pt x="3360" y="4644"/>
                    <a:pt x="3330" y="4338"/>
                    <a:pt x="3299" y="4002"/>
                  </a:cubicBezTo>
                  <a:cubicBezTo>
                    <a:pt x="3208" y="3116"/>
                    <a:pt x="3085" y="2688"/>
                    <a:pt x="2872" y="2688"/>
                  </a:cubicBezTo>
                  <a:cubicBezTo>
                    <a:pt x="2688" y="2688"/>
                    <a:pt x="2352" y="2933"/>
                    <a:pt x="1925" y="3452"/>
                  </a:cubicBezTo>
                  <a:cubicBezTo>
                    <a:pt x="1466" y="3971"/>
                    <a:pt x="1069" y="4521"/>
                    <a:pt x="703" y="5132"/>
                  </a:cubicBezTo>
                  <a:cubicBezTo>
                    <a:pt x="764" y="4491"/>
                    <a:pt x="886" y="3635"/>
                    <a:pt x="1069" y="2505"/>
                  </a:cubicBezTo>
                  <a:cubicBezTo>
                    <a:pt x="1253" y="1405"/>
                    <a:pt x="1375" y="794"/>
                    <a:pt x="1375" y="642"/>
                  </a:cubicBezTo>
                  <a:cubicBezTo>
                    <a:pt x="1375" y="519"/>
                    <a:pt x="1283" y="397"/>
                    <a:pt x="1100" y="245"/>
                  </a:cubicBezTo>
                  <a:cubicBezTo>
                    <a:pt x="947" y="92"/>
                    <a:pt x="794" y="0"/>
                    <a:pt x="642" y="0"/>
                  </a:cubicBez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4488925" y="2715425"/>
              <a:ext cx="114575" cy="156575"/>
            </a:xfrm>
            <a:custGeom>
              <a:avLst/>
              <a:gdLst/>
              <a:ahLst/>
              <a:cxnLst/>
              <a:rect l="l" t="t" r="r" b="b"/>
              <a:pathLst>
                <a:path w="4583" h="6263" extrusionOk="0">
                  <a:moveTo>
                    <a:pt x="2719" y="856"/>
                  </a:moveTo>
                  <a:cubicBezTo>
                    <a:pt x="2811" y="1375"/>
                    <a:pt x="2933" y="2108"/>
                    <a:pt x="3025" y="3116"/>
                  </a:cubicBezTo>
                  <a:cubicBezTo>
                    <a:pt x="2567" y="3208"/>
                    <a:pt x="2108" y="3300"/>
                    <a:pt x="1711" y="3391"/>
                  </a:cubicBezTo>
                  <a:cubicBezTo>
                    <a:pt x="2108" y="2322"/>
                    <a:pt x="2444" y="1467"/>
                    <a:pt x="2719" y="856"/>
                  </a:cubicBezTo>
                  <a:close/>
                  <a:moveTo>
                    <a:pt x="2933" y="1"/>
                  </a:moveTo>
                  <a:cubicBezTo>
                    <a:pt x="2780" y="1"/>
                    <a:pt x="2597" y="62"/>
                    <a:pt x="2444" y="184"/>
                  </a:cubicBezTo>
                  <a:cubicBezTo>
                    <a:pt x="2292" y="275"/>
                    <a:pt x="2169" y="428"/>
                    <a:pt x="2108" y="581"/>
                  </a:cubicBezTo>
                  <a:cubicBezTo>
                    <a:pt x="2047" y="734"/>
                    <a:pt x="1895" y="1100"/>
                    <a:pt x="1650" y="1681"/>
                  </a:cubicBezTo>
                  <a:cubicBezTo>
                    <a:pt x="1406" y="2261"/>
                    <a:pt x="1222" y="2719"/>
                    <a:pt x="1100" y="3055"/>
                  </a:cubicBezTo>
                  <a:cubicBezTo>
                    <a:pt x="1039" y="3239"/>
                    <a:pt x="948" y="3422"/>
                    <a:pt x="856" y="3636"/>
                  </a:cubicBezTo>
                  <a:cubicBezTo>
                    <a:pt x="275" y="3819"/>
                    <a:pt x="1" y="3972"/>
                    <a:pt x="1" y="4094"/>
                  </a:cubicBezTo>
                  <a:cubicBezTo>
                    <a:pt x="1" y="4186"/>
                    <a:pt x="31" y="4277"/>
                    <a:pt x="123" y="4369"/>
                  </a:cubicBezTo>
                  <a:cubicBezTo>
                    <a:pt x="214" y="4430"/>
                    <a:pt x="337" y="4491"/>
                    <a:pt x="428" y="4491"/>
                  </a:cubicBezTo>
                  <a:lnTo>
                    <a:pt x="489" y="4491"/>
                  </a:lnTo>
                  <a:cubicBezTo>
                    <a:pt x="184" y="5255"/>
                    <a:pt x="1" y="5683"/>
                    <a:pt x="1" y="5713"/>
                  </a:cubicBezTo>
                  <a:cubicBezTo>
                    <a:pt x="1" y="5866"/>
                    <a:pt x="62" y="5988"/>
                    <a:pt x="153" y="6110"/>
                  </a:cubicBezTo>
                  <a:cubicBezTo>
                    <a:pt x="275" y="6202"/>
                    <a:pt x="367" y="6263"/>
                    <a:pt x="459" y="6263"/>
                  </a:cubicBezTo>
                  <a:cubicBezTo>
                    <a:pt x="550" y="6263"/>
                    <a:pt x="856" y="5591"/>
                    <a:pt x="1375" y="4247"/>
                  </a:cubicBezTo>
                  <a:cubicBezTo>
                    <a:pt x="1833" y="4125"/>
                    <a:pt x="2139" y="4033"/>
                    <a:pt x="2353" y="3972"/>
                  </a:cubicBezTo>
                  <a:cubicBezTo>
                    <a:pt x="2567" y="3911"/>
                    <a:pt x="2811" y="3850"/>
                    <a:pt x="3086" y="3789"/>
                  </a:cubicBezTo>
                  <a:cubicBezTo>
                    <a:pt x="3147" y="4338"/>
                    <a:pt x="3178" y="4888"/>
                    <a:pt x="3208" y="5438"/>
                  </a:cubicBezTo>
                  <a:cubicBezTo>
                    <a:pt x="3239" y="5744"/>
                    <a:pt x="3300" y="5957"/>
                    <a:pt x="3361" y="6080"/>
                  </a:cubicBezTo>
                  <a:cubicBezTo>
                    <a:pt x="3422" y="6202"/>
                    <a:pt x="3483" y="6263"/>
                    <a:pt x="3605" y="6263"/>
                  </a:cubicBezTo>
                  <a:cubicBezTo>
                    <a:pt x="3789" y="6263"/>
                    <a:pt x="3880" y="5896"/>
                    <a:pt x="3880" y="5163"/>
                  </a:cubicBezTo>
                  <a:cubicBezTo>
                    <a:pt x="3880" y="4736"/>
                    <a:pt x="3850" y="4216"/>
                    <a:pt x="3819" y="3605"/>
                  </a:cubicBezTo>
                  <a:cubicBezTo>
                    <a:pt x="4308" y="3452"/>
                    <a:pt x="4583" y="3330"/>
                    <a:pt x="4583" y="3208"/>
                  </a:cubicBezTo>
                  <a:cubicBezTo>
                    <a:pt x="4583" y="3055"/>
                    <a:pt x="4461" y="2994"/>
                    <a:pt x="4186" y="2994"/>
                  </a:cubicBezTo>
                  <a:cubicBezTo>
                    <a:pt x="4064" y="2994"/>
                    <a:pt x="3911" y="2994"/>
                    <a:pt x="3758" y="3025"/>
                  </a:cubicBezTo>
                  <a:cubicBezTo>
                    <a:pt x="3666" y="2169"/>
                    <a:pt x="3544" y="1436"/>
                    <a:pt x="3391" y="856"/>
                  </a:cubicBezTo>
                  <a:cubicBezTo>
                    <a:pt x="3269" y="275"/>
                    <a:pt x="3086" y="1"/>
                    <a:pt x="2933" y="1"/>
                  </a:cubicBez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4627150" y="2718475"/>
              <a:ext cx="118400" cy="152775"/>
            </a:xfrm>
            <a:custGeom>
              <a:avLst/>
              <a:gdLst/>
              <a:ahLst/>
              <a:cxnLst/>
              <a:rect l="l" t="t" r="r" b="b"/>
              <a:pathLst>
                <a:path w="4736" h="6111" extrusionOk="0">
                  <a:moveTo>
                    <a:pt x="2720" y="1"/>
                  </a:moveTo>
                  <a:cubicBezTo>
                    <a:pt x="1559" y="1"/>
                    <a:pt x="826" y="31"/>
                    <a:pt x="490" y="62"/>
                  </a:cubicBezTo>
                  <a:cubicBezTo>
                    <a:pt x="154" y="92"/>
                    <a:pt x="1" y="153"/>
                    <a:pt x="1" y="245"/>
                  </a:cubicBezTo>
                  <a:cubicBezTo>
                    <a:pt x="1" y="367"/>
                    <a:pt x="31" y="489"/>
                    <a:pt x="123" y="612"/>
                  </a:cubicBezTo>
                  <a:cubicBezTo>
                    <a:pt x="245" y="734"/>
                    <a:pt x="337" y="795"/>
                    <a:pt x="429" y="795"/>
                  </a:cubicBezTo>
                  <a:lnTo>
                    <a:pt x="1925" y="734"/>
                  </a:lnTo>
                  <a:lnTo>
                    <a:pt x="1925" y="734"/>
                  </a:lnTo>
                  <a:cubicBezTo>
                    <a:pt x="1864" y="1284"/>
                    <a:pt x="1681" y="2200"/>
                    <a:pt x="1376" y="3453"/>
                  </a:cubicBezTo>
                  <a:cubicBezTo>
                    <a:pt x="1070" y="4705"/>
                    <a:pt x="917" y="5377"/>
                    <a:pt x="917" y="5530"/>
                  </a:cubicBezTo>
                  <a:cubicBezTo>
                    <a:pt x="917" y="5652"/>
                    <a:pt x="948" y="5774"/>
                    <a:pt x="1070" y="5927"/>
                  </a:cubicBezTo>
                  <a:cubicBezTo>
                    <a:pt x="1162" y="6049"/>
                    <a:pt x="1284" y="6110"/>
                    <a:pt x="1345" y="6110"/>
                  </a:cubicBezTo>
                  <a:cubicBezTo>
                    <a:pt x="1437" y="6110"/>
                    <a:pt x="1498" y="5958"/>
                    <a:pt x="1589" y="5652"/>
                  </a:cubicBezTo>
                  <a:cubicBezTo>
                    <a:pt x="1620" y="5499"/>
                    <a:pt x="1681" y="5224"/>
                    <a:pt x="1803" y="4827"/>
                  </a:cubicBezTo>
                  <a:cubicBezTo>
                    <a:pt x="1895" y="4430"/>
                    <a:pt x="1956" y="4125"/>
                    <a:pt x="1986" y="3941"/>
                  </a:cubicBezTo>
                  <a:cubicBezTo>
                    <a:pt x="2445" y="2139"/>
                    <a:pt x="2689" y="1131"/>
                    <a:pt x="2689" y="917"/>
                  </a:cubicBezTo>
                  <a:cubicBezTo>
                    <a:pt x="2689" y="856"/>
                    <a:pt x="2689" y="795"/>
                    <a:pt x="2659" y="734"/>
                  </a:cubicBezTo>
                  <a:cubicBezTo>
                    <a:pt x="2964" y="734"/>
                    <a:pt x="3300" y="734"/>
                    <a:pt x="3636" y="764"/>
                  </a:cubicBezTo>
                  <a:cubicBezTo>
                    <a:pt x="4003" y="795"/>
                    <a:pt x="4278" y="795"/>
                    <a:pt x="4461" y="795"/>
                  </a:cubicBezTo>
                  <a:cubicBezTo>
                    <a:pt x="4644" y="795"/>
                    <a:pt x="4736" y="734"/>
                    <a:pt x="4736" y="642"/>
                  </a:cubicBezTo>
                  <a:cubicBezTo>
                    <a:pt x="4736" y="489"/>
                    <a:pt x="4553" y="337"/>
                    <a:pt x="4155" y="215"/>
                  </a:cubicBezTo>
                  <a:cubicBezTo>
                    <a:pt x="3789" y="62"/>
                    <a:pt x="3300" y="1"/>
                    <a:pt x="2720" y="1"/>
                  </a:cubicBez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4744000" y="2719875"/>
              <a:ext cx="119175" cy="152125"/>
            </a:xfrm>
            <a:custGeom>
              <a:avLst/>
              <a:gdLst/>
              <a:ahLst/>
              <a:cxnLst/>
              <a:rect l="l" t="t" r="r" b="b"/>
              <a:pathLst>
                <a:path w="4767" h="6085" extrusionOk="0">
                  <a:moveTo>
                    <a:pt x="3419" y="0"/>
                  </a:moveTo>
                  <a:cubicBezTo>
                    <a:pt x="3287" y="0"/>
                    <a:pt x="3146" y="2"/>
                    <a:pt x="2994" y="6"/>
                  </a:cubicBezTo>
                  <a:cubicBezTo>
                    <a:pt x="2876" y="3"/>
                    <a:pt x="2763" y="1"/>
                    <a:pt x="2655" y="1"/>
                  </a:cubicBezTo>
                  <a:cubicBezTo>
                    <a:pt x="1708" y="1"/>
                    <a:pt x="1183" y="119"/>
                    <a:pt x="1100" y="311"/>
                  </a:cubicBezTo>
                  <a:cubicBezTo>
                    <a:pt x="1070" y="372"/>
                    <a:pt x="1070" y="464"/>
                    <a:pt x="1070" y="525"/>
                  </a:cubicBezTo>
                  <a:cubicBezTo>
                    <a:pt x="1070" y="983"/>
                    <a:pt x="978" y="1533"/>
                    <a:pt x="795" y="2175"/>
                  </a:cubicBezTo>
                  <a:cubicBezTo>
                    <a:pt x="612" y="2847"/>
                    <a:pt x="459" y="3458"/>
                    <a:pt x="276" y="4038"/>
                  </a:cubicBezTo>
                  <a:cubicBezTo>
                    <a:pt x="92" y="4619"/>
                    <a:pt x="1" y="5016"/>
                    <a:pt x="1" y="5260"/>
                  </a:cubicBezTo>
                  <a:cubicBezTo>
                    <a:pt x="1" y="5505"/>
                    <a:pt x="123" y="5688"/>
                    <a:pt x="306" y="5871"/>
                  </a:cubicBezTo>
                  <a:cubicBezTo>
                    <a:pt x="520" y="6024"/>
                    <a:pt x="764" y="6085"/>
                    <a:pt x="1009" y="6085"/>
                  </a:cubicBezTo>
                  <a:cubicBezTo>
                    <a:pt x="1620" y="6085"/>
                    <a:pt x="2261" y="5993"/>
                    <a:pt x="2903" y="5749"/>
                  </a:cubicBezTo>
                  <a:cubicBezTo>
                    <a:pt x="3544" y="5535"/>
                    <a:pt x="3880" y="5321"/>
                    <a:pt x="3880" y="5107"/>
                  </a:cubicBezTo>
                  <a:cubicBezTo>
                    <a:pt x="3880" y="4985"/>
                    <a:pt x="3819" y="4924"/>
                    <a:pt x="3728" y="4924"/>
                  </a:cubicBezTo>
                  <a:cubicBezTo>
                    <a:pt x="3697" y="4924"/>
                    <a:pt x="3544" y="4955"/>
                    <a:pt x="3269" y="5046"/>
                  </a:cubicBezTo>
                  <a:cubicBezTo>
                    <a:pt x="2475" y="5260"/>
                    <a:pt x="1711" y="5352"/>
                    <a:pt x="1039" y="5352"/>
                  </a:cubicBezTo>
                  <a:cubicBezTo>
                    <a:pt x="978" y="5352"/>
                    <a:pt x="917" y="5321"/>
                    <a:pt x="887" y="5291"/>
                  </a:cubicBezTo>
                  <a:cubicBezTo>
                    <a:pt x="826" y="5260"/>
                    <a:pt x="826" y="5199"/>
                    <a:pt x="826" y="5107"/>
                  </a:cubicBezTo>
                  <a:cubicBezTo>
                    <a:pt x="826" y="4894"/>
                    <a:pt x="978" y="4313"/>
                    <a:pt x="1284" y="3305"/>
                  </a:cubicBezTo>
                  <a:cubicBezTo>
                    <a:pt x="1925" y="3305"/>
                    <a:pt x="2475" y="3244"/>
                    <a:pt x="2964" y="3152"/>
                  </a:cubicBezTo>
                  <a:cubicBezTo>
                    <a:pt x="3422" y="3061"/>
                    <a:pt x="3667" y="2908"/>
                    <a:pt x="3667" y="2694"/>
                  </a:cubicBezTo>
                  <a:cubicBezTo>
                    <a:pt x="3667" y="2602"/>
                    <a:pt x="3575" y="2572"/>
                    <a:pt x="3422" y="2572"/>
                  </a:cubicBezTo>
                  <a:cubicBezTo>
                    <a:pt x="3239" y="2572"/>
                    <a:pt x="2994" y="2602"/>
                    <a:pt x="2658" y="2602"/>
                  </a:cubicBezTo>
                  <a:cubicBezTo>
                    <a:pt x="2322" y="2633"/>
                    <a:pt x="2047" y="2664"/>
                    <a:pt x="1834" y="2664"/>
                  </a:cubicBezTo>
                  <a:lnTo>
                    <a:pt x="1467" y="2664"/>
                  </a:lnTo>
                  <a:cubicBezTo>
                    <a:pt x="1711" y="1839"/>
                    <a:pt x="1803" y="1258"/>
                    <a:pt x="1803" y="861"/>
                  </a:cubicBezTo>
                  <a:lnTo>
                    <a:pt x="1803" y="831"/>
                  </a:lnTo>
                  <a:cubicBezTo>
                    <a:pt x="2353" y="739"/>
                    <a:pt x="2689" y="678"/>
                    <a:pt x="2811" y="678"/>
                  </a:cubicBezTo>
                  <a:cubicBezTo>
                    <a:pt x="2964" y="647"/>
                    <a:pt x="3208" y="617"/>
                    <a:pt x="3544" y="586"/>
                  </a:cubicBezTo>
                  <a:cubicBezTo>
                    <a:pt x="3911" y="556"/>
                    <a:pt x="4186" y="525"/>
                    <a:pt x="4400" y="495"/>
                  </a:cubicBezTo>
                  <a:cubicBezTo>
                    <a:pt x="4644" y="433"/>
                    <a:pt x="4766" y="372"/>
                    <a:pt x="4766" y="250"/>
                  </a:cubicBezTo>
                  <a:cubicBezTo>
                    <a:pt x="4766" y="90"/>
                    <a:pt x="4324" y="0"/>
                    <a:pt x="3419" y="0"/>
                  </a:cubicBez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4869250" y="2716950"/>
              <a:ext cx="111525" cy="155050"/>
            </a:xfrm>
            <a:custGeom>
              <a:avLst/>
              <a:gdLst/>
              <a:ahLst/>
              <a:cxnLst/>
              <a:rect l="l" t="t" r="r" b="b"/>
              <a:pathLst>
                <a:path w="4461" h="6202" extrusionOk="0">
                  <a:moveTo>
                    <a:pt x="2719" y="795"/>
                  </a:moveTo>
                  <a:cubicBezTo>
                    <a:pt x="3330" y="795"/>
                    <a:pt x="3666" y="978"/>
                    <a:pt x="3666" y="1345"/>
                  </a:cubicBezTo>
                  <a:cubicBezTo>
                    <a:pt x="3666" y="1559"/>
                    <a:pt x="3575" y="1772"/>
                    <a:pt x="3361" y="1986"/>
                  </a:cubicBezTo>
                  <a:cubicBezTo>
                    <a:pt x="3178" y="2200"/>
                    <a:pt x="2964" y="2383"/>
                    <a:pt x="2750" y="2506"/>
                  </a:cubicBezTo>
                  <a:cubicBezTo>
                    <a:pt x="2536" y="2628"/>
                    <a:pt x="2261" y="2781"/>
                    <a:pt x="1986" y="2933"/>
                  </a:cubicBezTo>
                  <a:cubicBezTo>
                    <a:pt x="1711" y="3055"/>
                    <a:pt x="1528" y="3178"/>
                    <a:pt x="1436" y="3239"/>
                  </a:cubicBezTo>
                  <a:cubicBezTo>
                    <a:pt x="1681" y="2383"/>
                    <a:pt x="1803" y="1742"/>
                    <a:pt x="1803" y="1375"/>
                  </a:cubicBezTo>
                  <a:cubicBezTo>
                    <a:pt x="1803" y="1253"/>
                    <a:pt x="1772" y="1131"/>
                    <a:pt x="1711" y="1009"/>
                  </a:cubicBezTo>
                  <a:cubicBezTo>
                    <a:pt x="2078" y="856"/>
                    <a:pt x="2414" y="795"/>
                    <a:pt x="2719" y="795"/>
                  </a:cubicBezTo>
                  <a:close/>
                  <a:moveTo>
                    <a:pt x="2658" y="1"/>
                  </a:moveTo>
                  <a:cubicBezTo>
                    <a:pt x="2170" y="1"/>
                    <a:pt x="1742" y="92"/>
                    <a:pt x="1345" y="245"/>
                  </a:cubicBezTo>
                  <a:cubicBezTo>
                    <a:pt x="948" y="367"/>
                    <a:pt x="734" y="520"/>
                    <a:pt x="734" y="642"/>
                  </a:cubicBezTo>
                  <a:cubicBezTo>
                    <a:pt x="734" y="734"/>
                    <a:pt x="764" y="795"/>
                    <a:pt x="825" y="917"/>
                  </a:cubicBezTo>
                  <a:cubicBezTo>
                    <a:pt x="887" y="1009"/>
                    <a:pt x="948" y="1070"/>
                    <a:pt x="1039" y="1131"/>
                  </a:cubicBezTo>
                  <a:cubicBezTo>
                    <a:pt x="978" y="1711"/>
                    <a:pt x="795" y="2567"/>
                    <a:pt x="489" y="3728"/>
                  </a:cubicBezTo>
                  <a:cubicBezTo>
                    <a:pt x="153" y="4858"/>
                    <a:pt x="1" y="5499"/>
                    <a:pt x="1" y="5622"/>
                  </a:cubicBezTo>
                  <a:cubicBezTo>
                    <a:pt x="1" y="5744"/>
                    <a:pt x="62" y="5866"/>
                    <a:pt x="153" y="6019"/>
                  </a:cubicBezTo>
                  <a:cubicBezTo>
                    <a:pt x="276" y="6141"/>
                    <a:pt x="367" y="6202"/>
                    <a:pt x="459" y="6202"/>
                  </a:cubicBezTo>
                  <a:cubicBezTo>
                    <a:pt x="520" y="6202"/>
                    <a:pt x="581" y="6049"/>
                    <a:pt x="673" y="5744"/>
                  </a:cubicBezTo>
                  <a:cubicBezTo>
                    <a:pt x="734" y="5591"/>
                    <a:pt x="764" y="5438"/>
                    <a:pt x="825" y="5316"/>
                  </a:cubicBezTo>
                  <a:cubicBezTo>
                    <a:pt x="856" y="5163"/>
                    <a:pt x="1009" y="4644"/>
                    <a:pt x="1284" y="3728"/>
                  </a:cubicBezTo>
                  <a:cubicBezTo>
                    <a:pt x="1436" y="4155"/>
                    <a:pt x="1834" y="4675"/>
                    <a:pt x="2475" y="5285"/>
                  </a:cubicBezTo>
                  <a:cubicBezTo>
                    <a:pt x="3147" y="5896"/>
                    <a:pt x="3636" y="6202"/>
                    <a:pt x="4003" y="6202"/>
                  </a:cubicBezTo>
                  <a:cubicBezTo>
                    <a:pt x="4186" y="6202"/>
                    <a:pt x="4277" y="6110"/>
                    <a:pt x="4277" y="5988"/>
                  </a:cubicBezTo>
                  <a:cubicBezTo>
                    <a:pt x="4277" y="5896"/>
                    <a:pt x="4216" y="5805"/>
                    <a:pt x="4064" y="5652"/>
                  </a:cubicBezTo>
                  <a:cubicBezTo>
                    <a:pt x="3972" y="5591"/>
                    <a:pt x="3911" y="5530"/>
                    <a:pt x="3819" y="5469"/>
                  </a:cubicBezTo>
                  <a:cubicBezTo>
                    <a:pt x="3758" y="5377"/>
                    <a:pt x="3666" y="5316"/>
                    <a:pt x="3544" y="5224"/>
                  </a:cubicBezTo>
                  <a:cubicBezTo>
                    <a:pt x="3422" y="5102"/>
                    <a:pt x="3300" y="5011"/>
                    <a:pt x="3178" y="4888"/>
                  </a:cubicBezTo>
                  <a:cubicBezTo>
                    <a:pt x="3025" y="4736"/>
                    <a:pt x="2933" y="4644"/>
                    <a:pt x="2842" y="4583"/>
                  </a:cubicBezTo>
                  <a:cubicBezTo>
                    <a:pt x="2750" y="4491"/>
                    <a:pt x="2597" y="4338"/>
                    <a:pt x="2414" y="4155"/>
                  </a:cubicBezTo>
                  <a:cubicBezTo>
                    <a:pt x="2200" y="3941"/>
                    <a:pt x="2109" y="3789"/>
                    <a:pt x="2109" y="3636"/>
                  </a:cubicBezTo>
                  <a:cubicBezTo>
                    <a:pt x="2109" y="3605"/>
                    <a:pt x="2200" y="3544"/>
                    <a:pt x="2353" y="3483"/>
                  </a:cubicBezTo>
                  <a:cubicBezTo>
                    <a:pt x="2506" y="3391"/>
                    <a:pt x="2719" y="3300"/>
                    <a:pt x="2933" y="3178"/>
                  </a:cubicBezTo>
                  <a:cubicBezTo>
                    <a:pt x="3178" y="3055"/>
                    <a:pt x="3392" y="2903"/>
                    <a:pt x="3605" y="2750"/>
                  </a:cubicBezTo>
                  <a:cubicBezTo>
                    <a:pt x="3850" y="2597"/>
                    <a:pt x="4064" y="2383"/>
                    <a:pt x="4216" y="2139"/>
                  </a:cubicBezTo>
                  <a:cubicBezTo>
                    <a:pt x="4369" y="1895"/>
                    <a:pt x="4461" y="1620"/>
                    <a:pt x="4461" y="1345"/>
                  </a:cubicBezTo>
                  <a:cubicBezTo>
                    <a:pt x="4461" y="917"/>
                    <a:pt x="4277" y="581"/>
                    <a:pt x="3911" y="367"/>
                  </a:cubicBezTo>
                  <a:cubicBezTo>
                    <a:pt x="3575" y="123"/>
                    <a:pt x="3147" y="1"/>
                    <a:pt x="2658" y="1"/>
                  </a:cubicBez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5087675" y="2717725"/>
              <a:ext cx="159650" cy="153525"/>
            </a:xfrm>
            <a:custGeom>
              <a:avLst/>
              <a:gdLst/>
              <a:ahLst/>
              <a:cxnLst/>
              <a:rect l="l" t="t" r="r" b="b"/>
              <a:pathLst>
                <a:path w="6386" h="6141" extrusionOk="0">
                  <a:moveTo>
                    <a:pt x="1314" y="0"/>
                  </a:moveTo>
                  <a:cubicBezTo>
                    <a:pt x="1253" y="0"/>
                    <a:pt x="1192" y="31"/>
                    <a:pt x="1161" y="61"/>
                  </a:cubicBezTo>
                  <a:cubicBezTo>
                    <a:pt x="1131" y="92"/>
                    <a:pt x="1131" y="183"/>
                    <a:pt x="1131" y="275"/>
                  </a:cubicBezTo>
                  <a:cubicBezTo>
                    <a:pt x="1131" y="642"/>
                    <a:pt x="948" y="1558"/>
                    <a:pt x="550" y="3055"/>
                  </a:cubicBezTo>
                  <a:cubicBezTo>
                    <a:pt x="184" y="4521"/>
                    <a:pt x="1" y="5316"/>
                    <a:pt x="1" y="5468"/>
                  </a:cubicBezTo>
                  <a:cubicBezTo>
                    <a:pt x="1" y="5621"/>
                    <a:pt x="31" y="5743"/>
                    <a:pt x="153" y="5896"/>
                  </a:cubicBezTo>
                  <a:cubicBezTo>
                    <a:pt x="245" y="6049"/>
                    <a:pt x="337" y="6140"/>
                    <a:pt x="428" y="6140"/>
                  </a:cubicBezTo>
                  <a:cubicBezTo>
                    <a:pt x="428" y="6140"/>
                    <a:pt x="459" y="6079"/>
                    <a:pt x="520" y="5988"/>
                  </a:cubicBezTo>
                  <a:cubicBezTo>
                    <a:pt x="550" y="5927"/>
                    <a:pt x="550" y="5865"/>
                    <a:pt x="581" y="5835"/>
                  </a:cubicBezTo>
                  <a:cubicBezTo>
                    <a:pt x="611" y="5774"/>
                    <a:pt x="642" y="5682"/>
                    <a:pt x="673" y="5591"/>
                  </a:cubicBezTo>
                  <a:cubicBezTo>
                    <a:pt x="703" y="5499"/>
                    <a:pt x="703" y="5407"/>
                    <a:pt x="734" y="5316"/>
                  </a:cubicBezTo>
                  <a:cubicBezTo>
                    <a:pt x="764" y="5224"/>
                    <a:pt x="795" y="5132"/>
                    <a:pt x="825" y="5010"/>
                  </a:cubicBezTo>
                  <a:cubicBezTo>
                    <a:pt x="856" y="4888"/>
                    <a:pt x="886" y="4766"/>
                    <a:pt x="917" y="4674"/>
                  </a:cubicBezTo>
                  <a:cubicBezTo>
                    <a:pt x="948" y="4582"/>
                    <a:pt x="978" y="4460"/>
                    <a:pt x="1009" y="4338"/>
                  </a:cubicBezTo>
                  <a:cubicBezTo>
                    <a:pt x="1070" y="4185"/>
                    <a:pt x="1131" y="3880"/>
                    <a:pt x="1253" y="3452"/>
                  </a:cubicBezTo>
                  <a:cubicBezTo>
                    <a:pt x="1375" y="3024"/>
                    <a:pt x="1497" y="2505"/>
                    <a:pt x="1589" y="1864"/>
                  </a:cubicBezTo>
                  <a:cubicBezTo>
                    <a:pt x="1956" y="3024"/>
                    <a:pt x="2231" y="3727"/>
                    <a:pt x="2444" y="4033"/>
                  </a:cubicBezTo>
                  <a:cubicBezTo>
                    <a:pt x="2597" y="4216"/>
                    <a:pt x="2719" y="4307"/>
                    <a:pt x="2903" y="4307"/>
                  </a:cubicBezTo>
                  <a:cubicBezTo>
                    <a:pt x="3055" y="4307"/>
                    <a:pt x="3269" y="4185"/>
                    <a:pt x="3514" y="3910"/>
                  </a:cubicBezTo>
                  <a:cubicBezTo>
                    <a:pt x="3758" y="3666"/>
                    <a:pt x="4430" y="2841"/>
                    <a:pt x="5499" y="1497"/>
                  </a:cubicBezTo>
                  <a:lnTo>
                    <a:pt x="5499" y="1497"/>
                  </a:lnTo>
                  <a:cubicBezTo>
                    <a:pt x="5255" y="2139"/>
                    <a:pt x="5041" y="2872"/>
                    <a:pt x="4827" y="3727"/>
                  </a:cubicBezTo>
                  <a:cubicBezTo>
                    <a:pt x="4644" y="4582"/>
                    <a:pt x="4552" y="5132"/>
                    <a:pt x="4552" y="5377"/>
                  </a:cubicBezTo>
                  <a:cubicBezTo>
                    <a:pt x="4552" y="5591"/>
                    <a:pt x="4583" y="5774"/>
                    <a:pt x="4644" y="5927"/>
                  </a:cubicBezTo>
                  <a:cubicBezTo>
                    <a:pt x="4736" y="6079"/>
                    <a:pt x="4797" y="6140"/>
                    <a:pt x="4888" y="6140"/>
                  </a:cubicBezTo>
                  <a:cubicBezTo>
                    <a:pt x="4980" y="6140"/>
                    <a:pt x="5041" y="5957"/>
                    <a:pt x="5133" y="5621"/>
                  </a:cubicBezTo>
                  <a:cubicBezTo>
                    <a:pt x="5194" y="5438"/>
                    <a:pt x="5224" y="5285"/>
                    <a:pt x="5285" y="5102"/>
                  </a:cubicBezTo>
                  <a:cubicBezTo>
                    <a:pt x="5316" y="4918"/>
                    <a:pt x="5377" y="4674"/>
                    <a:pt x="5438" y="4369"/>
                  </a:cubicBezTo>
                  <a:cubicBezTo>
                    <a:pt x="5530" y="4094"/>
                    <a:pt x="5591" y="3849"/>
                    <a:pt x="5621" y="3635"/>
                  </a:cubicBezTo>
                  <a:cubicBezTo>
                    <a:pt x="5683" y="3452"/>
                    <a:pt x="5774" y="3177"/>
                    <a:pt x="5866" y="2811"/>
                  </a:cubicBezTo>
                  <a:cubicBezTo>
                    <a:pt x="5957" y="2475"/>
                    <a:pt x="6019" y="2230"/>
                    <a:pt x="6080" y="2077"/>
                  </a:cubicBezTo>
                  <a:cubicBezTo>
                    <a:pt x="6110" y="1925"/>
                    <a:pt x="6171" y="1711"/>
                    <a:pt x="6232" y="1497"/>
                  </a:cubicBezTo>
                  <a:cubicBezTo>
                    <a:pt x="6263" y="1283"/>
                    <a:pt x="6324" y="1100"/>
                    <a:pt x="6355" y="978"/>
                  </a:cubicBezTo>
                  <a:cubicBezTo>
                    <a:pt x="6355" y="825"/>
                    <a:pt x="6385" y="703"/>
                    <a:pt x="6385" y="611"/>
                  </a:cubicBezTo>
                  <a:cubicBezTo>
                    <a:pt x="6385" y="519"/>
                    <a:pt x="6324" y="397"/>
                    <a:pt x="6202" y="275"/>
                  </a:cubicBezTo>
                  <a:cubicBezTo>
                    <a:pt x="6080" y="153"/>
                    <a:pt x="5988" y="92"/>
                    <a:pt x="5866" y="92"/>
                  </a:cubicBezTo>
                  <a:cubicBezTo>
                    <a:pt x="5774" y="92"/>
                    <a:pt x="5591" y="245"/>
                    <a:pt x="5347" y="519"/>
                  </a:cubicBezTo>
                  <a:cubicBezTo>
                    <a:pt x="5102" y="764"/>
                    <a:pt x="4736" y="1222"/>
                    <a:pt x="4247" y="1864"/>
                  </a:cubicBezTo>
                  <a:cubicBezTo>
                    <a:pt x="3758" y="2505"/>
                    <a:pt x="3330" y="3024"/>
                    <a:pt x="2994" y="3422"/>
                  </a:cubicBezTo>
                  <a:cubicBezTo>
                    <a:pt x="2750" y="2872"/>
                    <a:pt x="2505" y="2322"/>
                    <a:pt x="2322" y="1803"/>
                  </a:cubicBezTo>
                  <a:cubicBezTo>
                    <a:pt x="2108" y="1253"/>
                    <a:pt x="2017" y="886"/>
                    <a:pt x="1986" y="672"/>
                  </a:cubicBezTo>
                  <a:cubicBezTo>
                    <a:pt x="1986" y="550"/>
                    <a:pt x="1864" y="397"/>
                    <a:pt x="1681" y="245"/>
                  </a:cubicBezTo>
                  <a:cubicBezTo>
                    <a:pt x="1528" y="92"/>
                    <a:pt x="1375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5260275" y="2716950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5" y="734"/>
                  </a:moveTo>
                  <a:cubicBezTo>
                    <a:pt x="3269" y="734"/>
                    <a:pt x="3483" y="887"/>
                    <a:pt x="3666" y="1161"/>
                  </a:cubicBezTo>
                  <a:cubicBezTo>
                    <a:pt x="3819" y="1436"/>
                    <a:pt x="3911" y="1803"/>
                    <a:pt x="3911" y="2261"/>
                  </a:cubicBezTo>
                  <a:cubicBezTo>
                    <a:pt x="3911" y="2719"/>
                    <a:pt x="3788" y="3208"/>
                    <a:pt x="3514" y="3697"/>
                  </a:cubicBezTo>
                  <a:cubicBezTo>
                    <a:pt x="3239" y="4216"/>
                    <a:pt x="2903" y="4644"/>
                    <a:pt x="2505" y="4980"/>
                  </a:cubicBezTo>
                  <a:cubicBezTo>
                    <a:pt x="2139" y="5316"/>
                    <a:pt x="1803" y="5499"/>
                    <a:pt x="1497" y="5499"/>
                  </a:cubicBezTo>
                  <a:cubicBezTo>
                    <a:pt x="1314" y="5499"/>
                    <a:pt x="1161" y="5408"/>
                    <a:pt x="1009" y="5194"/>
                  </a:cubicBezTo>
                  <a:cubicBezTo>
                    <a:pt x="856" y="5011"/>
                    <a:pt x="795" y="4736"/>
                    <a:pt x="795" y="4400"/>
                  </a:cubicBezTo>
                  <a:cubicBezTo>
                    <a:pt x="795" y="3880"/>
                    <a:pt x="947" y="3300"/>
                    <a:pt x="1222" y="2719"/>
                  </a:cubicBezTo>
                  <a:cubicBezTo>
                    <a:pt x="1497" y="2139"/>
                    <a:pt x="1803" y="1650"/>
                    <a:pt x="2169" y="1284"/>
                  </a:cubicBezTo>
                  <a:cubicBezTo>
                    <a:pt x="2505" y="917"/>
                    <a:pt x="2811" y="734"/>
                    <a:pt x="3055" y="734"/>
                  </a:cubicBezTo>
                  <a:close/>
                  <a:moveTo>
                    <a:pt x="2994" y="1"/>
                  </a:moveTo>
                  <a:cubicBezTo>
                    <a:pt x="2689" y="1"/>
                    <a:pt x="2383" y="123"/>
                    <a:pt x="2017" y="398"/>
                  </a:cubicBezTo>
                  <a:cubicBezTo>
                    <a:pt x="1650" y="642"/>
                    <a:pt x="1314" y="978"/>
                    <a:pt x="1039" y="1406"/>
                  </a:cubicBezTo>
                  <a:cubicBezTo>
                    <a:pt x="734" y="1803"/>
                    <a:pt x="489" y="2292"/>
                    <a:pt x="275" y="2842"/>
                  </a:cubicBezTo>
                  <a:cubicBezTo>
                    <a:pt x="92" y="3391"/>
                    <a:pt x="0" y="3941"/>
                    <a:pt x="0" y="4461"/>
                  </a:cubicBezTo>
                  <a:cubicBezTo>
                    <a:pt x="0" y="4858"/>
                    <a:pt x="153" y="5255"/>
                    <a:pt x="428" y="5622"/>
                  </a:cubicBezTo>
                  <a:cubicBezTo>
                    <a:pt x="734" y="6019"/>
                    <a:pt x="1070" y="6202"/>
                    <a:pt x="1436" y="6202"/>
                  </a:cubicBezTo>
                  <a:cubicBezTo>
                    <a:pt x="1986" y="6202"/>
                    <a:pt x="2505" y="5988"/>
                    <a:pt x="3025" y="5530"/>
                  </a:cubicBezTo>
                  <a:cubicBezTo>
                    <a:pt x="3544" y="5102"/>
                    <a:pt x="3941" y="4583"/>
                    <a:pt x="4247" y="3972"/>
                  </a:cubicBezTo>
                  <a:cubicBezTo>
                    <a:pt x="4583" y="3330"/>
                    <a:pt x="4735" y="2750"/>
                    <a:pt x="4735" y="2200"/>
                  </a:cubicBezTo>
                  <a:cubicBezTo>
                    <a:pt x="4735" y="1620"/>
                    <a:pt x="4552" y="1131"/>
                    <a:pt x="4247" y="673"/>
                  </a:cubicBezTo>
                  <a:cubicBezTo>
                    <a:pt x="3911" y="214"/>
                    <a:pt x="3483" y="1"/>
                    <a:pt x="2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5396975" y="2716200"/>
              <a:ext cx="93975" cy="155800"/>
            </a:xfrm>
            <a:custGeom>
              <a:avLst/>
              <a:gdLst/>
              <a:ahLst/>
              <a:cxnLst/>
              <a:rect l="l" t="t" r="r" b="b"/>
              <a:pathLst>
                <a:path w="3759" h="6232" extrusionOk="0">
                  <a:moveTo>
                    <a:pt x="1406" y="0"/>
                  </a:moveTo>
                  <a:cubicBezTo>
                    <a:pt x="1314" y="0"/>
                    <a:pt x="1253" y="31"/>
                    <a:pt x="1223" y="61"/>
                  </a:cubicBezTo>
                  <a:cubicBezTo>
                    <a:pt x="1192" y="122"/>
                    <a:pt x="1192" y="183"/>
                    <a:pt x="1192" y="275"/>
                  </a:cubicBezTo>
                  <a:cubicBezTo>
                    <a:pt x="1192" y="672"/>
                    <a:pt x="978" y="1558"/>
                    <a:pt x="581" y="2963"/>
                  </a:cubicBezTo>
                  <a:cubicBezTo>
                    <a:pt x="184" y="4368"/>
                    <a:pt x="1" y="5163"/>
                    <a:pt x="1" y="5407"/>
                  </a:cubicBezTo>
                  <a:cubicBezTo>
                    <a:pt x="1" y="5621"/>
                    <a:pt x="92" y="5804"/>
                    <a:pt x="306" y="5988"/>
                  </a:cubicBezTo>
                  <a:cubicBezTo>
                    <a:pt x="489" y="6140"/>
                    <a:pt x="764" y="6232"/>
                    <a:pt x="1039" y="6232"/>
                  </a:cubicBezTo>
                  <a:cubicBezTo>
                    <a:pt x="1650" y="6232"/>
                    <a:pt x="2261" y="6110"/>
                    <a:pt x="2872" y="5896"/>
                  </a:cubicBezTo>
                  <a:cubicBezTo>
                    <a:pt x="3453" y="5682"/>
                    <a:pt x="3758" y="5438"/>
                    <a:pt x="3758" y="5193"/>
                  </a:cubicBezTo>
                  <a:cubicBezTo>
                    <a:pt x="3758" y="5132"/>
                    <a:pt x="3758" y="5102"/>
                    <a:pt x="3728" y="5102"/>
                  </a:cubicBezTo>
                  <a:cubicBezTo>
                    <a:pt x="3728" y="5071"/>
                    <a:pt x="3697" y="5071"/>
                    <a:pt x="3636" y="5071"/>
                  </a:cubicBezTo>
                  <a:cubicBezTo>
                    <a:pt x="3625" y="5065"/>
                    <a:pt x="3610" y="5063"/>
                    <a:pt x="3593" y="5063"/>
                  </a:cubicBezTo>
                  <a:cubicBezTo>
                    <a:pt x="3516" y="5063"/>
                    <a:pt x="3377" y="5113"/>
                    <a:pt x="3178" y="5163"/>
                  </a:cubicBezTo>
                  <a:cubicBezTo>
                    <a:pt x="2383" y="5377"/>
                    <a:pt x="1681" y="5499"/>
                    <a:pt x="1009" y="5499"/>
                  </a:cubicBezTo>
                  <a:cubicBezTo>
                    <a:pt x="856" y="5499"/>
                    <a:pt x="764" y="5407"/>
                    <a:pt x="764" y="5254"/>
                  </a:cubicBezTo>
                  <a:cubicBezTo>
                    <a:pt x="764" y="5102"/>
                    <a:pt x="917" y="4613"/>
                    <a:pt x="1161" y="3788"/>
                  </a:cubicBezTo>
                  <a:cubicBezTo>
                    <a:pt x="1650" y="2138"/>
                    <a:pt x="1895" y="1100"/>
                    <a:pt x="1895" y="703"/>
                  </a:cubicBezTo>
                  <a:cubicBezTo>
                    <a:pt x="1895" y="519"/>
                    <a:pt x="1834" y="367"/>
                    <a:pt x="1711" y="214"/>
                  </a:cubicBezTo>
                  <a:cubicBezTo>
                    <a:pt x="1589" y="92"/>
                    <a:pt x="1467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2"/>
            <p:cNvSpPr/>
            <p:nvPr/>
          </p:nvSpPr>
          <p:spPr>
            <a:xfrm>
              <a:off x="5516875" y="2719875"/>
              <a:ext cx="119175" cy="152125"/>
            </a:xfrm>
            <a:custGeom>
              <a:avLst/>
              <a:gdLst/>
              <a:ahLst/>
              <a:cxnLst/>
              <a:rect l="l" t="t" r="r" b="b"/>
              <a:pathLst>
                <a:path w="4767" h="6085" extrusionOk="0">
                  <a:moveTo>
                    <a:pt x="3410" y="0"/>
                  </a:moveTo>
                  <a:cubicBezTo>
                    <a:pt x="3281" y="0"/>
                    <a:pt x="3142" y="2"/>
                    <a:pt x="2994" y="6"/>
                  </a:cubicBezTo>
                  <a:cubicBezTo>
                    <a:pt x="2873" y="3"/>
                    <a:pt x="2757" y="1"/>
                    <a:pt x="2647" y="1"/>
                  </a:cubicBezTo>
                  <a:cubicBezTo>
                    <a:pt x="1678" y="1"/>
                    <a:pt x="1152" y="119"/>
                    <a:pt x="1070" y="311"/>
                  </a:cubicBezTo>
                  <a:cubicBezTo>
                    <a:pt x="1039" y="372"/>
                    <a:pt x="1039" y="464"/>
                    <a:pt x="1039" y="525"/>
                  </a:cubicBezTo>
                  <a:cubicBezTo>
                    <a:pt x="1039" y="983"/>
                    <a:pt x="948" y="1533"/>
                    <a:pt x="764" y="2175"/>
                  </a:cubicBezTo>
                  <a:cubicBezTo>
                    <a:pt x="612" y="2847"/>
                    <a:pt x="428" y="3458"/>
                    <a:pt x="245" y="4038"/>
                  </a:cubicBezTo>
                  <a:cubicBezTo>
                    <a:pt x="92" y="4619"/>
                    <a:pt x="1" y="5016"/>
                    <a:pt x="1" y="5260"/>
                  </a:cubicBezTo>
                  <a:cubicBezTo>
                    <a:pt x="1" y="5505"/>
                    <a:pt x="92" y="5688"/>
                    <a:pt x="306" y="5871"/>
                  </a:cubicBezTo>
                  <a:cubicBezTo>
                    <a:pt x="490" y="6024"/>
                    <a:pt x="734" y="6085"/>
                    <a:pt x="1009" y="6085"/>
                  </a:cubicBezTo>
                  <a:cubicBezTo>
                    <a:pt x="1620" y="6085"/>
                    <a:pt x="2231" y="5993"/>
                    <a:pt x="2872" y="5749"/>
                  </a:cubicBezTo>
                  <a:cubicBezTo>
                    <a:pt x="3514" y="5535"/>
                    <a:pt x="3850" y="5321"/>
                    <a:pt x="3850" y="5107"/>
                  </a:cubicBezTo>
                  <a:cubicBezTo>
                    <a:pt x="3850" y="4985"/>
                    <a:pt x="3819" y="4924"/>
                    <a:pt x="3728" y="4924"/>
                  </a:cubicBezTo>
                  <a:cubicBezTo>
                    <a:pt x="3667" y="4924"/>
                    <a:pt x="3514" y="4955"/>
                    <a:pt x="3269" y="5046"/>
                  </a:cubicBezTo>
                  <a:cubicBezTo>
                    <a:pt x="2445" y="5260"/>
                    <a:pt x="1711" y="5352"/>
                    <a:pt x="1039" y="5352"/>
                  </a:cubicBezTo>
                  <a:cubicBezTo>
                    <a:pt x="948" y="5352"/>
                    <a:pt x="887" y="5321"/>
                    <a:pt x="856" y="5291"/>
                  </a:cubicBezTo>
                  <a:cubicBezTo>
                    <a:pt x="826" y="5260"/>
                    <a:pt x="795" y="5199"/>
                    <a:pt x="795" y="5107"/>
                  </a:cubicBezTo>
                  <a:cubicBezTo>
                    <a:pt x="795" y="4894"/>
                    <a:pt x="948" y="4313"/>
                    <a:pt x="1253" y="3305"/>
                  </a:cubicBezTo>
                  <a:cubicBezTo>
                    <a:pt x="1895" y="3305"/>
                    <a:pt x="2445" y="3244"/>
                    <a:pt x="2933" y="3152"/>
                  </a:cubicBezTo>
                  <a:cubicBezTo>
                    <a:pt x="3422" y="3061"/>
                    <a:pt x="3667" y="2908"/>
                    <a:pt x="3667" y="2694"/>
                  </a:cubicBezTo>
                  <a:cubicBezTo>
                    <a:pt x="3667" y="2602"/>
                    <a:pt x="3575" y="2572"/>
                    <a:pt x="3392" y="2572"/>
                  </a:cubicBezTo>
                  <a:cubicBezTo>
                    <a:pt x="3208" y="2572"/>
                    <a:pt x="2964" y="2602"/>
                    <a:pt x="2628" y="2602"/>
                  </a:cubicBezTo>
                  <a:cubicBezTo>
                    <a:pt x="2292" y="2633"/>
                    <a:pt x="2017" y="2664"/>
                    <a:pt x="1803" y="2664"/>
                  </a:cubicBezTo>
                  <a:lnTo>
                    <a:pt x="1467" y="2664"/>
                  </a:lnTo>
                  <a:cubicBezTo>
                    <a:pt x="1681" y="1839"/>
                    <a:pt x="1773" y="1258"/>
                    <a:pt x="1773" y="861"/>
                  </a:cubicBezTo>
                  <a:lnTo>
                    <a:pt x="1773" y="831"/>
                  </a:lnTo>
                  <a:cubicBezTo>
                    <a:pt x="2322" y="739"/>
                    <a:pt x="2658" y="678"/>
                    <a:pt x="2811" y="678"/>
                  </a:cubicBezTo>
                  <a:cubicBezTo>
                    <a:pt x="2933" y="647"/>
                    <a:pt x="3178" y="617"/>
                    <a:pt x="3544" y="586"/>
                  </a:cubicBezTo>
                  <a:cubicBezTo>
                    <a:pt x="3880" y="556"/>
                    <a:pt x="4155" y="525"/>
                    <a:pt x="4369" y="495"/>
                  </a:cubicBezTo>
                  <a:cubicBezTo>
                    <a:pt x="4614" y="433"/>
                    <a:pt x="4766" y="372"/>
                    <a:pt x="4766" y="250"/>
                  </a:cubicBezTo>
                  <a:cubicBezTo>
                    <a:pt x="4766" y="90"/>
                    <a:pt x="4301" y="0"/>
                    <a:pt x="3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2"/>
            <p:cNvSpPr/>
            <p:nvPr/>
          </p:nvSpPr>
          <p:spPr>
            <a:xfrm>
              <a:off x="5645950" y="2717725"/>
              <a:ext cx="106175" cy="153525"/>
            </a:xfrm>
            <a:custGeom>
              <a:avLst/>
              <a:gdLst/>
              <a:ahLst/>
              <a:cxnLst/>
              <a:rect l="l" t="t" r="r" b="b"/>
              <a:pathLst>
                <a:path w="4247" h="6141" extrusionOk="0">
                  <a:moveTo>
                    <a:pt x="3544" y="0"/>
                  </a:moveTo>
                  <a:cubicBezTo>
                    <a:pt x="3025" y="0"/>
                    <a:pt x="2475" y="245"/>
                    <a:pt x="1925" y="764"/>
                  </a:cubicBezTo>
                  <a:cubicBezTo>
                    <a:pt x="1345" y="1253"/>
                    <a:pt x="886" y="1864"/>
                    <a:pt x="520" y="2566"/>
                  </a:cubicBezTo>
                  <a:cubicBezTo>
                    <a:pt x="153" y="3238"/>
                    <a:pt x="0" y="3880"/>
                    <a:pt x="0" y="4430"/>
                  </a:cubicBezTo>
                  <a:cubicBezTo>
                    <a:pt x="0" y="4857"/>
                    <a:pt x="153" y="5254"/>
                    <a:pt x="520" y="5591"/>
                  </a:cubicBezTo>
                  <a:cubicBezTo>
                    <a:pt x="886" y="5957"/>
                    <a:pt x="1283" y="6140"/>
                    <a:pt x="1681" y="6140"/>
                  </a:cubicBezTo>
                  <a:cubicBezTo>
                    <a:pt x="2017" y="6140"/>
                    <a:pt x="2353" y="6049"/>
                    <a:pt x="2750" y="5865"/>
                  </a:cubicBezTo>
                  <a:cubicBezTo>
                    <a:pt x="3147" y="5682"/>
                    <a:pt x="3483" y="5499"/>
                    <a:pt x="3758" y="5285"/>
                  </a:cubicBezTo>
                  <a:cubicBezTo>
                    <a:pt x="4033" y="5041"/>
                    <a:pt x="4155" y="4888"/>
                    <a:pt x="4155" y="4735"/>
                  </a:cubicBezTo>
                  <a:cubicBezTo>
                    <a:pt x="4155" y="4613"/>
                    <a:pt x="4124" y="4552"/>
                    <a:pt x="4033" y="4552"/>
                  </a:cubicBezTo>
                  <a:cubicBezTo>
                    <a:pt x="3972" y="4552"/>
                    <a:pt x="3727" y="4674"/>
                    <a:pt x="3239" y="4918"/>
                  </a:cubicBezTo>
                  <a:cubicBezTo>
                    <a:pt x="3055" y="5010"/>
                    <a:pt x="2841" y="5102"/>
                    <a:pt x="2536" y="5193"/>
                  </a:cubicBezTo>
                  <a:cubicBezTo>
                    <a:pt x="2261" y="5285"/>
                    <a:pt x="1986" y="5316"/>
                    <a:pt x="1711" y="5316"/>
                  </a:cubicBezTo>
                  <a:cubicBezTo>
                    <a:pt x="1436" y="5316"/>
                    <a:pt x="1222" y="5224"/>
                    <a:pt x="1039" y="5102"/>
                  </a:cubicBezTo>
                  <a:cubicBezTo>
                    <a:pt x="886" y="4949"/>
                    <a:pt x="795" y="4705"/>
                    <a:pt x="795" y="4369"/>
                  </a:cubicBezTo>
                  <a:cubicBezTo>
                    <a:pt x="795" y="4063"/>
                    <a:pt x="917" y="3666"/>
                    <a:pt x="1100" y="3238"/>
                  </a:cubicBezTo>
                  <a:cubicBezTo>
                    <a:pt x="1314" y="2780"/>
                    <a:pt x="1558" y="2383"/>
                    <a:pt x="1833" y="2047"/>
                  </a:cubicBezTo>
                  <a:cubicBezTo>
                    <a:pt x="2139" y="1711"/>
                    <a:pt x="2444" y="1405"/>
                    <a:pt x="2780" y="1192"/>
                  </a:cubicBezTo>
                  <a:cubicBezTo>
                    <a:pt x="3086" y="947"/>
                    <a:pt x="3391" y="825"/>
                    <a:pt x="3605" y="825"/>
                  </a:cubicBezTo>
                  <a:cubicBezTo>
                    <a:pt x="3697" y="825"/>
                    <a:pt x="3819" y="856"/>
                    <a:pt x="3941" y="917"/>
                  </a:cubicBezTo>
                  <a:cubicBezTo>
                    <a:pt x="4063" y="947"/>
                    <a:pt x="4155" y="978"/>
                    <a:pt x="4186" y="978"/>
                  </a:cubicBezTo>
                  <a:cubicBezTo>
                    <a:pt x="4247" y="978"/>
                    <a:pt x="4247" y="917"/>
                    <a:pt x="4247" y="794"/>
                  </a:cubicBezTo>
                  <a:cubicBezTo>
                    <a:pt x="4247" y="642"/>
                    <a:pt x="4186" y="489"/>
                    <a:pt x="4002" y="306"/>
                  </a:cubicBezTo>
                  <a:cubicBezTo>
                    <a:pt x="3850" y="92"/>
                    <a:pt x="3697" y="0"/>
                    <a:pt x="3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5781900" y="2717725"/>
              <a:ext cx="106175" cy="155050"/>
            </a:xfrm>
            <a:custGeom>
              <a:avLst/>
              <a:gdLst/>
              <a:ahLst/>
              <a:cxnLst/>
              <a:rect l="l" t="t" r="r" b="b"/>
              <a:pathLst>
                <a:path w="4247" h="6202" extrusionOk="0">
                  <a:moveTo>
                    <a:pt x="917" y="0"/>
                  </a:moveTo>
                  <a:cubicBezTo>
                    <a:pt x="825" y="0"/>
                    <a:pt x="794" y="31"/>
                    <a:pt x="764" y="61"/>
                  </a:cubicBezTo>
                  <a:cubicBezTo>
                    <a:pt x="733" y="92"/>
                    <a:pt x="733" y="153"/>
                    <a:pt x="733" y="275"/>
                  </a:cubicBezTo>
                  <a:cubicBezTo>
                    <a:pt x="733" y="611"/>
                    <a:pt x="611" y="1283"/>
                    <a:pt x="367" y="2261"/>
                  </a:cubicBezTo>
                  <a:cubicBezTo>
                    <a:pt x="122" y="3269"/>
                    <a:pt x="0" y="4002"/>
                    <a:pt x="0" y="4460"/>
                  </a:cubicBezTo>
                  <a:cubicBezTo>
                    <a:pt x="0" y="4918"/>
                    <a:pt x="122" y="5316"/>
                    <a:pt x="397" y="5682"/>
                  </a:cubicBezTo>
                  <a:cubicBezTo>
                    <a:pt x="672" y="6049"/>
                    <a:pt x="978" y="6201"/>
                    <a:pt x="1344" y="6201"/>
                  </a:cubicBezTo>
                  <a:cubicBezTo>
                    <a:pt x="1864" y="6201"/>
                    <a:pt x="2322" y="5988"/>
                    <a:pt x="2780" y="5499"/>
                  </a:cubicBezTo>
                  <a:cubicBezTo>
                    <a:pt x="3238" y="5041"/>
                    <a:pt x="3574" y="4399"/>
                    <a:pt x="3849" y="3605"/>
                  </a:cubicBezTo>
                  <a:cubicBezTo>
                    <a:pt x="4094" y="2811"/>
                    <a:pt x="4246" y="1986"/>
                    <a:pt x="4246" y="1069"/>
                  </a:cubicBezTo>
                  <a:cubicBezTo>
                    <a:pt x="4246" y="764"/>
                    <a:pt x="4155" y="489"/>
                    <a:pt x="3971" y="306"/>
                  </a:cubicBezTo>
                  <a:cubicBezTo>
                    <a:pt x="3788" y="92"/>
                    <a:pt x="3635" y="0"/>
                    <a:pt x="3513" y="0"/>
                  </a:cubicBezTo>
                  <a:cubicBezTo>
                    <a:pt x="3391" y="0"/>
                    <a:pt x="3360" y="61"/>
                    <a:pt x="3360" y="183"/>
                  </a:cubicBezTo>
                  <a:cubicBezTo>
                    <a:pt x="3360" y="245"/>
                    <a:pt x="3360" y="397"/>
                    <a:pt x="3391" y="642"/>
                  </a:cubicBezTo>
                  <a:cubicBezTo>
                    <a:pt x="3421" y="886"/>
                    <a:pt x="3421" y="1130"/>
                    <a:pt x="3421" y="1375"/>
                  </a:cubicBezTo>
                  <a:cubicBezTo>
                    <a:pt x="3421" y="1894"/>
                    <a:pt x="3360" y="2413"/>
                    <a:pt x="3208" y="2963"/>
                  </a:cubicBezTo>
                  <a:cubicBezTo>
                    <a:pt x="3085" y="3452"/>
                    <a:pt x="2902" y="3910"/>
                    <a:pt x="2719" y="4277"/>
                  </a:cubicBezTo>
                  <a:cubicBezTo>
                    <a:pt x="2505" y="4613"/>
                    <a:pt x="2291" y="4918"/>
                    <a:pt x="2047" y="5132"/>
                  </a:cubicBezTo>
                  <a:cubicBezTo>
                    <a:pt x="1833" y="5346"/>
                    <a:pt x="1619" y="5468"/>
                    <a:pt x="1405" y="5468"/>
                  </a:cubicBezTo>
                  <a:cubicBezTo>
                    <a:pt x="1222" y="5468"/>
                    <a:pt x="1069" y="5377"/>
                    <a:pt x="947" y="5163"/>
                  </a:cubicBezTo>
                  <a:cubicBezTo>
                    <a:pt x="825" y="4949"/>
                    <a:pt x="764" y="4705"/>
                    <a:pt x="764" y="4369"/>
                  </a:cubicBezTo>
                  <a:cubicBezTo>
                    <a:pt x="764" y="4033"/>
                    <a:pt x="886" y="3391"/>
                    <a:pt x="1100" y="2475"/>
                  </a:cubicBezTo>
                  <a:cubicBezTo>
                    <a:pt x="1344" y="1558"/>
                    <a:pt x="1466" y="978"/>
                    <a:pt x="1466" y="794"/>
                  </a:cubicBezTo>
                  <a:cubicBezTo>
                    <a:pt x="1466" y="581"/>
                    <a:pt x="1405" y="397"/>
                    <a:pt x="1253" y="245"/>
                  </a:cubicBezTo>
                  <a:cubicBezTo>
                    <a:pt x="1130" y="92"/>
                    <a:pt x="1008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907900" y="2716200"/>
              <a:ext cx="93950" cy="155800"/>
            </a:xfrm>
            <a:custGeom>
              <a:avLst/>
              <a:gdLst/>
              <a:ahLst/>
              <a:cxnLst/>
              <a:rect l="l" t="t" r="r" b="b"/>
              <a:pathLst>
                <a:path w="3758" h="6232" extrusionOk="0">
                  <a:moveTo>
                    <a:pt x="1406" y="0"/>
                  </a:moveTo>
                  <a:cubicBezTo>
                    <a:pt x="1314" y="0"/>
                    <a:pt x="1253" y="31"/>
                    <a:pt x="1222" y="61"/>
                  </a:cubicBezTo>
                  <a:cubicBezTo>
                    <a:pt x="1222" y="122"/>
                    <a:pt x="1192" y="183"/>
                    <a:pt x="1192" y="275"/>
                  </a:cubicBezTo>
                  <a:cubicBezTo>
                    <a:pt x="1192" y="672"/>
                    <a:pt x="1009" y="1558"/>
                    <a:pt x="581" y="2963"/>
                  </a:cubicBezTo>
                  <a:cubicBezTo>
                    <a:pt x="184" y="4368"/>
                    <a:pt x="1" y="5163"/>
                    <a:pt x="1" y="5407"/>
                  </a:cubicBezTo>
                  <a:cubicBezTo>
                    <a:pt x="1" y="5621"/>
                    <a:pt x="92" y="5804"/>
                    <a:pt x="306" y="5988"/>
                  </a:cubicBezTo>
                  <a:cubicBezTo>
                    <a:pt x="520" y="6140"/>
                    <a:pt x="764" y="6232"/>
                    <a:pt x="1039" y="6232"/>
                  </a:cubicBezTo>
                  <a:cubicBezTo>
                    <a:pt x="1650" y="6232"/>
                    <a:pt x="2261" y="6110"/>
                    <a:pt x="2872" y="5896"/>
                  </a:cubicBezTo>
                  <a:cubicBezTo>
                    <a:pt x="3483" y="5682"/>
                    <a:pt x="3758" y="5438"/>
                    <a:pt x="3758" y="5193"/>
                  </a:cubicBezTo>
                  <a:cubicBezTo>
                    <a:pt x="3758" y="5132"/>
                    <a:pt x="3758" y="5102"/>
                    <a:pt x="3758" y="5102"/>
                  </a:cubicBezTo>
                  <a:cubicBezTo>
                    <a:pt x="3727" y="5071"/>
                    <a:pt x="3697" y="5071"/>
                    <a:pt x="3636" y="5071"/>
                  </a:cubicBezTo>
                  <a:cubicBezTo>
                    <a:pt x="3630" y="5065"/>
                    <a:pt x="3620" y="5063"/>
                    <a:pt x="3607" y="5063"/>
                  </a:cubicBezTo>
                  <a:cubicBezTo>
                    <a:pt x="3545" y="5063"/>
                    <a:pt x="3402" y="5113"/>
                    <a:pt x="3178" y="5163"/>
                  </a:cubicBezTo>
                  <a:cubicBezTo>
                    <a:pt x="2414" y="5377"/>
                    <a:pt x="1681" y="5499"/>
                    <a:pt x="1009" y="5499"/>
                  </a:cubicBezTo>
                  <a:cubicBezTo>
                    <a:pt x="856" y="5499"/>
                    <a:pt x="795" y="5407"/>
                    <a:pt x="795" y="5254"/>
                  </a:cubicBezTo>
                  <a:cubicBezTo>
                    <a:pt x="795" y="5102"/>
                    <a:pt x="917" y="4613"/>
                    <a:pt x="1161" y="3788"/>
                  </a:cubicBezTo>
                  <a:cubicBezTo>
                    <a:pt x="1681" y="2138"/>
                    <a:pt x="1925" y="1100"/>
                    <a:pt x="1925" y="703"/>
                  </a:cubicBezTo>
                  <a:cubicBezTo>
                    <a:pt x="1925" y="519"/>
                    <a:pt x="1864" y="367"/>
                    <a:pt x="1711" y="214"/>
                  </a:cubicBezTo>
                  <a:cubicBezTo>
                    <a:pt x="1589" y="92"/>
                    <a:pt x="1497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2"/>
            <p:cNvSpPr/>
            <p:nvPr/>
          </p:nvSpPr>
          <p:spPr>
            <a:xfrm>
              <a:off x="6027800" y="2719875"/>
              <a:ext cx="119175" cy="152125"/>
            </a:xfrm>
            <a:custGeom>
              <a:avLst/>
              <a:gdLst/>
              <a:ahLst/>
              <a:cxnLst/>
              <a:rect l="l" t="t" r="r" b="b"/>
              <a:pathLst>
                <a:path w="4767" h="6085" extrusionOk="0">
                  <a:moveTo>
                    <a:pt x="3419" y="0"/>
                  </a:moveTo>
                  <a:cubicBezTo>
                    <a:pt x="3287" y="0"/>
                    <a:pt x="3146" y="2"/>
                    <a:pt x="2994" y="6"/>
                  </a:cubicBezTo>
                  <a:cubicBezTo>
                    <a:pt x="2876" y="3"/>
                    <a:pt x="2763" y="1"/>
                    <a:pt x="2655" y="1"/>
                  </a:cubicBezTo>
                  <a:cubicBezTo>
                    <a:pt x="1708" y="1"/>
                    <a:pt x="1180" y="119"/>
                    <a:pt x="1070" y="311"/>
                  </a:cubicBezTo>
                  <a:cubicBezTo>
                    <a:pt x="1070" y="372"/>
                    <a:pt x="1039" y="464"/>
                    <a:pt x="1039" y="525"/>
                  </a:cubicBezTo>
                  <a:cubicBezTo>
                    <a:pt x="1039" y="983"/>
                    <a:pt x="948" y="1533"/>
                    <a:pt x="795" y="2175"/>
                  </a:cubicBezTo>
                  <a:cubicBezTo>
                    <a:pt x="612" y="2847"/>
                    <a:pt x="428" y="3458"/>
                    <a:pt x="245" y="4038"/>
                  </a:cubicBezTo>
                  <a:cubicBezTo>
                    <a:pt x="92" y="4619"/>
                    <a:pt x="1" y="5016"/>
                    <a:pt x="1" y="5260"/>
                  </a:cubicBezTo>
                  <a:cubicBezTo>
                    <a:pt x="1" y="5505"/>
                    <a:pt x="92" y="5688"/>
                    <a:pt x="306" y="5871"/>
                  </a:cubicBezTo>
                  <a:cubicBezTo>
                    <a:pt x="520" y="6024"/>
                    <a:pt x="734" y="6085"/>
                    <a:pt x="1009" y="6085"/>
                  </a:cubicBezTo>
                  <a:cubicBezTo>
                    <a:pt x="1620" y="6085"/>
                    <a:pt x="2231" y="5993"/>
                    <a:pt x="2872" y="5749"/>
                  </a:cubicBezTo>
                  <a:cubicBezTo>
                    <a:pt x="3544" y="5535"/>
                    <a:pt x="3850" y="5321"/>
                    <a:pt x="3850" y="5107"/>
                  </a:cubicBezTo>
                  <a:cubicBezTo>
                    <a:pt x="3850" y="4985"/>
                    <a:pt x="3819" y="4924"/>
                    <a:pt x="3728" y="4924"/>
                  </a:cubicBezTo>
                  <a:cubicBezTo>
                    <a:pt x="3697" y="4924"/>
                    <a:pt x="3544" y="4955"/>
                    <a:pt x="3269" y="5046"/>
                  </a:cubicBezTo>
                  <a:cubicBezTo>
                    <a:pt x="2445" y="5260"/>
                    <a:pt x="1711" y="5352"/>
                    <a:pt x="1039" y="5352"/>
                  </a:cubicBezTo>
                  <a:cubicBezTo>
                    <a:pt x="978" y="5352"/>
                    <a:pt x="917" y="5321"/>
                    <a:pt x="856" y="5291"/>
                  </a:cubicBezTo>
                  <a:cubicBezTo>
                    <a:pt x="825" y="5260"/>
                    <a:pt x="795" y="5199"/>
                    <a:pt x="795" y="5107"/>
                  </a:cubicBezTo>
                  <a:cubicBezTo>
                    <a:pt x="795" y="4894"/>
                    <a:pt x="948" y="4313"/>
                    <a:pt x="1284" y="3305"/>
                  </a:cubicBezTo>
                  <a:cubicBezTo>
                    <a:pt x="1895" y="3305"/>
                    <a:pt x="2475" y="3244"/>
                    <a:pt x="2933" y="3152"/>
                  </a:cubicBezTo>
                  <a:cubicBezTo>
                    <a:pt x="3422" y="3061"/>
                    <a:pt x="3666" y="2908"/>
                    <a:pt x="3666" y="2694"/>
                  </a:cubicBezTo>
                  <a:cubicBezTo>
                    <a:pt x="3666" y="2602"/>
                    <a:pt x="3575" y="2572"/>
                    <a:pt x="3392" y="2572"/>
                  </a:cubicBezTo>
                  <a:cubicBezTo>
                    <a:pt x="3239" y="2572"/>
                    <a:pt x="2964" y="2602"/>
                    <a:pt x="2628" y="2602"/>
                  </a:cubicBezTo>
                  <a:cubicBezTo>
                    <a:pt x="2292" y="2633"/>
                    <a:pt x="2017" y="2664"/>
                    <a:pt x="1834" y="2664"/>
                  </a:cubicBezTo>
                  <a:lnTo>
                    <a:pt x="1467" y="2664"/>
                  </a:lnTo>
                  <a:cubicBezTo>
                    <a:pt x="1681" y="1839"/>
                    <a:pt x="1803" y="1258"/>
                    <a:pt x="1803" y="861"/>
                  </a:cubicBezTo>
                  <a:lnTo>
                    <a:pt x="1803" y="831"/>
                  </a:lnTo>
                  <a:cubicBezTo>
                    <a:pt x="2322" y="739"/>
                    <a:pt x="2658" y="678"/>
                    <a:pt x="2811" y="678"/>
                  </a:cubicBezTo>
                  <a:cubicBezTo>
                    <a:pt x="2964" y="647"/>
                    <a:pt x="3208" y="617"/>
                    <a:pt x="3544" y="586"/>
                  </a:cubicBezTo>
                  <a:cubicBezTo>
                    <a:pt x="3880" y="556"/>
                    <a:pt x="4186" y="525"/>
                    <a:pt x="4400" y="495"/>
                  </a:cubicBezTo>
                  <a:cubicBezTo>
                    <a:pt x="4644" y="433"/>
                    <a:pt x="4766" y="372"/>
                    <a:pt x="4766" y="250"/>
                  </a:cubicBezTo>
                  <a:cubicBezTo>
                    <a:pt x="4766" y="90"/>
                    <a:pt x="4324" y="0"/>
                    <a:pt x="3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6240875" y="2716950"/>
              <a:ext cx="111525" cy="155050"/>
            </a:xfrm>
            <a:custGeom>
              <a:avLst/>
              <a:gdLst/>
              <a:ahLst/>
              <a:cxnLst/>
              <a:rect l="l" t="t" r="r" b="b"/>
              <a:pathLst>
                <a:path w="4461" h="6202" extrusionOk="0">
                  <a:moveTo>
                    <a:pt x="2719" y="795"/>
                  </a:moveTo>
                  <a:cubicBezTo>
                    <a:pt x="3330" y="795"/>
                    <a:pt x="3666" y="978"/>
                    <a:pt x="3666" y="1345"/>
                  </a:cubicBezTo>
                  <a:cubicBezTo>
                    <a:pt x="3666" y="1559"/>
                    <a:pt x="3544" y="1772"/>
                    <a:pt x="3361" y="1986"/>
                  </a:cubicBezTo>
                  <a:cubicBezTo>
                    <a:pt x="3178" y="2200"/>
                    <a:pt x="2964" y="2383"/>
                    <a:pt x="2750" y="2506"/>
                  </a:cubicBezTo>
                  <a:cubicBezTo>
                    <a:pt x="2536" y="2628"/>
                    <a:pt x="2261" y="2781"/>
                    <a:pt x="1986" y="2933"/>
                  </a:cubicBezTo>
                  <a:cubicBezTo>
                    <a:pt x="1711" y="3055"/>
                    <a:pt x="1528" y="3178"/>
                    <a:pt x="1436" y="3239"/>
                  </a:cubicBezTo>
                  <a:cubicBezTo>
                    <a:pt x="1681" y="2383"/>
                    <a:pt x="1803" y="1742"/>
                    <a:pt x="1803" y="1375"/>
                  </a:cubicBezTo>
                  <a:cubicBezTo>
                    <a:pt x="1803" y="1253"/>
                    <a:pt x="1772" y="1131"/>
                    <a:pt x="1711" y="1009"/>
                  </a:cubicBezTo>
                  <a:cubicBezTo>
                    <a:pt x="2078" y="856"/>
                    <a:pt x="2414" y="795"/>
                    <a:pt x="2719" y="795"/>
                  </a:cubicBezTo>
                  <a:close/>
                  <a:moveTo>
                    <a:pt x="2658" y="1"/>
                  </a:moveTo>
                  <a:cubicBezTo>
                    <a:pt x="2170" y="1"/>
                    <a:pt x="1742" y="92"/>
                    <a:pt x="1345" y="245"/>
                  </a:cubicBezTo>
                  <a:cubicBezTo>
                    <a:pt x="948" y="367"/>
                    <a:pt x="734" y="520"/>
                    <a:pt x="734" y="642"/>
                  </a:cubicBezTo>
                  <a:cubicBezTo>
                    <a:pt x="734" y="734"/>
                    <a:pt x="764" y="795"/>
                    <a:pt x="825" y="917"/>
                  </a:cubicBezTo>
                  <a:cubicBezTo>
                    <a:pt x="887" y="1009"/>
                    <a:pt x="948" y="1070"/>
                    <a:pt x="1039" y="1131"/>
                  </a:cubicBezTo>
                  <a:cubicBezTo>
                    <a:pt x="978" y="1711"/>
                    <a:pt x="795" y="2567"/>
                    <a:pt x="489" y="3728"/>
                  </a:cubicBezTo>
                  <a:cubicBezTo>
                    <a:pt x="153" y="4858"/>
                    <a:pt x="1" y="5499"/>
                    <a:pt x="1" y="5622"/>
                  </a:cubicBezTo>
                  <a:cubicBezTo>
                    <a:pt x="1" y="5744"/>
                    <a:pt x="62" y="5866"/>
                    <a:pt x="153" y="6019"/>
                  </a:cubicBezTo>
                  <a:cubicBezTo>
                    <a:pt x="276" y="6141"/>
                    <a:pt x="367" y="6202"/>
                    <a:pt x="459" y="6202"/>
                  </a:cubicBezTo>
                  <a:cubicBezTo>
                    <a:pt x="520" y="6202"/>
                    <a:pt x="581" y="6049"/>
                    <a:pt x="673" y="5744"/>
                  </a:cubicBezTo>
                  <a:cubicBezTo>
                    <a:pt x="734" y="5591"/>
                    <a:pt x="764" y="5438"/>
                    <a:pt x="825" y="5316"/>
                  </a:cubicBezTo>
                  <a:cubicBezTo>
                    <a:pt x="856" y="5163"/>
                    <a:pt x="1009" y="4644"/>
                    <a:pt x="1284" y="3728"/>
                  </a:cubicBezTo>
                  <a:cubicBezTo>
                    <a:pt x="1436" y="4155"/>
                    <a:pt x="1834" y="4675"/>
                    <a:pt x="2475" y="5285"/>
                  </a:cubicBezTo>
                  <a:cubicBezTo>
                    <a:pt x="3147" y="5896"/>
                    <a:pt x="3636" y="6202"/>
                    <a:pt x="3972" y="6202"/>
                  </a:cubicBezTo>
                  <a:cubicBezTo>
                    <a:pt x="4186" y="6202"/>
                    <a:pt x="4277" y="6110"/>
                    <a:pt x="4277" y="5988"/>
                  </a:cubicBezTo>
                  <a:cubicBezTo>
                    <a:pt x="4277" y="5896"/>
                    <a:pt x="4216" y="5805"/>
                    <a:pt x="4064" y="5652"/>
                  </a:cubicBezTo>
                  <a:cubicBezTo>
                    <a:pt x="3972" y="5591"/>
                    <a:pt x="3911" y="5530"/>
                    <a:pt x="3819" y="5469"/>
                  </a:cubicBezTo>
                  <a:cubicBezTo>
                    <a:pt x="3758" y="5377"/>
                    <a:pt x="3666" y="5316"/>
                    <a:pt x="3544" y="5224"/>
                  </a:cubicBezTo>
                  <a:cubicBezTo>
                    <a:pt x="3422" y="5102"/>
                    <a:pt x="3300" y="5011"/>
                    <a:pt x="3147" y="4888"/>
                  </a:cubicBezTo>
                  <a:cubicBezTo>
                    <a:pt x="3025" y="4736"/>
                    <a:pt x="2933" y="4644"/>
                    <a:pt x="2842" y="4583"/>
                  </a:cubicBezTo>
                  <a:cubicBezTo>
                    <a:pt x="2750" y="4491"/>
                    <a:pt x="2597" y="4338"/>
                    <a:pt x="2414" y="4155"/>
                  </a:cubicBezTo>
                  <a:cubicBezTo>
                    <a:pt x="2200" y="3941"/>
                    <a:pt x="2108" y="3789"/>
                    <a:pt x="2108" y="3636"/>
                  </a:cubicBezTo>
                  <a:cubicBezTo>
                    <a:pt x="2108" y="3605"/>
                    <a:pt x="2200" y="3544"/>
                    <a:pt x="2353" y="3483"/>
                  </a:cubicBezTo>
                  <a:cubicBezTo>
                    <a:pt x="2506" y="3391"/>
                    <a:pt x="2719" y="3300"/>
                    <a:pt x="2933" y="3178"/>
                  </a:cubicBezTo>
                  <a:cubicBezTo>
                    <a:pt x="3147" y="3055"/>
                    <a:pt x="3392" y="2903"/>
                    <a:pt x="3605" y="2750"/>
                  </a:cubicBezTo>
                  <a:cubicBezTo>
                    <a:pt x="3850" y="2597"/>
                    <a:pt x="4033" y="2383"/>
                    <a:pt x="4216" y="2139"/>
                  </a:cubicBezTo>
                  <a:cubicBezTo>
                    <a:pt x="4369" y="1895"/>
                    <a:pt x="4461" y="1620"/>
                    <a:pt x="4461" y="1345"/>
                  </a:cubicBezTo>
                  <a:cubicBezTo>
                    <a:pt x="4461" y="917"/>
                    <a:pt x="4277" y="581"/>
                    <a:pt x="3911" y="367"/>
                  </a:cubicBezTo>
                  <a:cubicBezTo>
                    <a:pt x="3575" y="123"/>
                    <a:pt x="3147" y="1"/>
                    <a:pt x="2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6372225" y="2719875"/>
              <a:ext cx="119175" cy="152125"/>
            </a:xfrm>
            <a:custGeom>
              <a:avLst/>
              <a:gdLst/>
              <a:ahLst/>
              <a:cxnLst/>
              <a:rect l="l" t="t" r="r" b="b"/>
              <a:pathLst>
                <a:path w="4767" h="6085" extrusionOk="0">
                  <a:moveTo>
                    <a:pt x="3419" y="0"/>
                  </a:moveTo>
                  <a:cubicBezTo>
                    <a:pt x="3288" y="0"/>
                    <a:pt x="3146" y="2"/>
                    <a:pt x="2995" y="6"/>
                  </a:cubicBezTo>
                  <a:cubicBezTo>
                    <a:pt x="2876" y="3"/>
                    <a:pt x="2763" y="1"/>
                    <a:pt x="2655" y="1"/>
                  </a:cubicBezTo>
                  <a:cubicBezTo>
                    <a:pt x="1709" y="1"/>
                    <a:pt x="1183" y="119"/>
                    <a:pt x="1101" y="311"/>
                  </a:cubicBezTo>
                  <a:cubicBezTo>
                    <a:pt x="1070" y="372"/>
                    <a:pt x="1070" y="464"/>
                    <a:pt x="1070" y="525"/>
                  </a:cubicBezTo>
                  <a:cubicBezTo>
                    <a:pt x="1070" y="983"/>
                    <a:pt x="979" y="1533"/>
                    <a:pt x="795" y="2175"/>
                  </a:cubicBezTo>
                  <a:cubicBezTo>
                    <a:pt x="612" y="2847"/>
                    <a:pt x="459" y="3458"/>
                    <a:pt x="276" y="4038"/>
                  </a:cubicBezTo>
                  <a:cubicBezTo>
                    <a:pt x="93" y="4619"/>
                    <a:pt x="1" y="5016"/>
                    <a:pt x="1" y="5260"/>
                  </a:cubicBezTo>
                  <a:cubicBezTo>
                    <a:pt x="1" y="5505"/>
                    <a:pt x="123" y="5688"/>
                    <a:pt x="306" y="5871"/>
                  </a:cubicBezTo>
                  <a:cubicBezTo>
                    <a:pt x="520" y="6024"/>
                    <a:pt x="765" y="6085"/>
                    <a:pt x="1040" y="6085"/>
                  </a:cubicBezTo>
                  <a:cubicBezTo>
                    <a:pt x="1620" y="6085"/>
                    <a:pt x="2262" y="5993"/>
                    <a:pt x="2903" y="5749"/>
                  </a:cubicBezTo>
                  <a:cubicBezTo>
                    <a:pt x="3545" y="5535"/>
                    <a:pt x="3881" y="5321"/>
                    <a:pt x="3881" y="5107"/>
                  </a:cubicBezTo>
                  <a:cubicBezTo>
                    <a:pt x="3881" y="4985"/>
                    <a:pt x="3820" y="4924"/>
                    <a:pt x="3728" y="4924"/>
                  </a:cubicBezTo>
                  <a:cubicBezTo>
                    <a:pt x="3697" y="4924"/>
                    <a:pt x="3545" y="4955"/>
                    <a:pt x="3270" y="5046"/>
                  </a:cubicBezTo>
                  <a:cubicBezTo>
                    <a:pt x="2475" y="5260"/>
                    <a:pt x="1712" y="5352"/>
                    <a:pt x="1040" y="5352"/>
                  </a:cubicBezTo>
                  <a:cubicBezTo>
                    <a:pt x="979" y="5352"/>
                    <a:pt x="917" y="5321"/>
                    <a:pt x="887" y="5291"/>
                  </a:cubicBezTo>
                  <a:cubicBezTo>
                    <a:pt x="826" y="5260"/>
                    <a:pt x="826" y="5199"/>
                    <a:pt x="826" y="5107"/>
                  </a:cubicBezTo>
                  <a:cubicBezTo>
                    <a:pt x="826" y="4894"/>
                    <a:pt x="979" y="4313"/>
                    <a:pt x="1284" y="3305"/>
                  </a:cubicBezTo>
                  <a:cubicBezTo>
                    <a:pt x="1926" y="3305"/>
                    <a:pt x="2475" y="3244"/>
                    <a:pt x="2964" y="3152"/>
                  </a:cubicBezTo>
                  <a:cubicBezTo>
                    <a:pt x="3422" y="3061"/>
                    <a:pt x="3667" y="2908"/>
                    <a:pt x="3667" y="2694"/>
                  </a:cubicBezTo>
                  <a:cubicBezTo>
                    <a:pt x="3667" y="2602"/>
                    <a:pt x="3575" y="2572"/>
                    <a:pt x="3422" y="2572"/>
                  </a:cubicBezTo>
                  <a:cubicBezTo>
                    <a:pt x="3239" y="2572"/>
                    <a:pt x="2995" y="2602"/>
                    <a:pt x="2659" y="2602"/>
                  </a:cubicBezTo>
                  <a:cubicBezTo>
                    <a:pt x="2323" y="2633"/>
                    <a:pt x="2048" y="2664"/>
                    <a:pt x="1834" y="2664"/>
                  </a:cubicBezTo>
                  <a:lnTo>
                    <a:pt x="1467" y="2664"/>
                  </a:lnTo>
                  <a:cubicBezTo>
                    <a:pt x="1712" y="1839"/>
                    <a:pt x="1803" y="1258"/>
                    <a:pt x="1803" y="861"/>
                  </a:cubicBezTo>
                  <a:lnTo>
                    <a:pt x="1803" y="831"/>
                  </a:lnTo>
                  <a:cubicBezTo>
                    <a:pt x="2353" y="739"/>
                    <a:pt x="2689" y="678"/>
                    <a:pt x="2811" y="678"/>
                  </a:cubicBezTo>
                  <a:cubicBezTo>
                    <a:pt x="2964" y="647"/>
                    <a:pt x="3209" y="617"/>
                    <a:pt x="3545" y="586"/>
                  </a:cubicBezTo>
                  <a:cubicBezTo>
                    <a:pt x="3911" y="556"/>
                    <a:pt x="4186" y="525"/>
                    <a:pt x="4400" y="495"/>
                  </a:cubicBezTo>
                  <a:cubicBezTo>
                    <a:pt x="4644" y="433"/>
                    <a:pt x="4767" y="372"/>
                    <a:pt x="4767" y="250"/>
                  </a:cubicBezTo>
                  <a:cubicBezTo>
                    <a:pt x="4767" y="90"/>
                    <a:pt x="4324" y="0"/>
                    <a:pt x="3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6500550" y="2716200"/>
              <a:ext cx="94725" cy="155800"/>
            </a:xfrm>
            <a:custGeom>
              <a:avLst/>
              <a:gdLst/>
              <a:ahLst/>
              <a:cxnLst/>
              <a:rect l="l" t="t" r="r" b="b"/>
              <a:pathLst>
                <a:path w="3789" h="6232" extrusionOk="0">
                  <a:moveTo>
                    <a:pt x="1405" y="0"/>
                  </a:moveTo>
                  <a:cubicBezTo>
                    <a:pt x="1344" y="0"/>
                    <a:pt x="1283" y="31"/>
                    <a:pt x="1253" y="61"/>
                  </a:cubicBezTo>
                  <a:cubicBezTo>
                    <a:pt x="1222" y="122"/>
                    <a:pt x="1222" y="183"/>
                    <a:pt x="1222" y="275"/>
                  </a:cubicBezTo>
                  <a:cubicBezTo>
                    <a:pt x="1222" y="672"/>
                    <a:pt x="1008" y="1558"/>
                    <a:pt x="611" y="2963"/>
                  </a:cubicBezTo>
                  <a:cubicBezTo>
                    <a:pt x="214" y="4368"/>
                    <a:pt x="0" y="5163"/>
                    <a:pt x="0" y="5407"/>
                  </a:cubicBezTo>
                  <a:cubicBezTo>
                    <a:pt x="0" y="5621"/>
                    <a:pt x="122" y="5804"/>
                    <a:pt x="306" y="5988"/>
                  </a:cubicBezTo>
                  <a:cubicBezTo>
                    <a:pt x="519" y="6140"/>
                    <a:pt x="764" y="6232"/>
                    <a:pt x="1069" y="6232"/>
                  </a:cubicBezTo>
                  <a:cubicBezTo>
                    <a:pt x="1680" y="6232"/>
                    <a:pt x="2291" y="6110"/>
                    <a:pt x="2872" y="5896"/>
                  </a:cubicBezTo>
                  <a:cubicBezTo>
                    <a:pt x="3483" y="5682"/>
                    <a:pt x="3788" y="5438"/>
                    <a:pt x="3788" y="5193"/>
                  </a:cubicBezTo>
                  <a:cubicBezTo>
                    <a:pt x="3788" y="5132"/>
                    <a:pt x="3788" y="5102"/>
                    <a:pt x="3758" y="5102"/>
                  </a:cubicBezTo>
                  <a:cubicBezTo>
                    <a:pt x="3758" y="5071"/>
                    <a:pt x="3696" y="5071"/>
                    <a:pt x="3666" y="5071"/>
                  </a:cubicBezTo>
                  <a:cubicBezTo>
                    <a:pt x="3655" y="5065"/>
                    <a:pt x="3640" y="5063"/>
                    <a:pt x="3623" y="5063"/>
                  </a:cubicBezTo>
                  <a:cubicBezTo>
                    <a:pt x="3546" y="5063"/>
                    <a:pt x="3407" y="5113"/>
                    <a:pt x="3208" y="5163"/>
                  </a:cubicBezTo>
                  <a:cubicBezTo>
                    <a:pt x="2413" y="5377"/>
                    <a:pt x="1680" y="5499"/>
                    <a:pt x="1039" y="5499"/>
                  </a:cubicBezTo>
                  <a:cubicBezTo>
                    <a:pt x="886" y="5499"/>
                    <a:pt x="794" y="5407"/>
                    <a:pt x="794" y="5254"/>
                  </a:cubicBezTo>
                  <a:cubicBezTo>
                    <a:pt x="794" y="5102"/>
                    <a:pt x="917" y="4613"/>
                    <a:pt x="1192" y="3788"/>
                  </a:cubicBezTo>
                  <a:cubicBezTo>
                    <a:pt x="1680" y="2138"/>
                    <a:pt x="1925" y="1100"/>
                    <a:pt x="1925" y="703"/>
                  </a:cubicBezTo>
                  <a:cubicBezTo>
                    <a:pt x="1925" y="519"/>
                    <a:pt x="1864" y="367"/>
                    <a:pt x="1741" y="214"/>
                  </a:cubicBezTo>
                  <a:cubicBezTo>
                    <a:pt x="1619" y="92"/>
                    <a:pt x="1497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6621200" y="2719875"/>
              <a:ext cx="118400" cy="152125"/>
            </a:xfrm>
            <a:custGeom>
              <a:avLst/>
              <a:gdLst/>
              <a:ahLst/>
              <a:cxnLst/>
              <a:rect l="l" t="t" r="r" b="b"/>
              <a:pathLst>
                <a:path w="4736" h="6085" extrusionOk="0">
                  <a:moveTo>
                    <a:pt x="3409" y="0"/>
                  </a:moveTo>
                  <a:cubicBezTo>
                    <a:pt x="3280" y="0"/>
                    <a:pt x="3142" y="2"/>
                    <a:pt x="2995" y="6"/>
                  </a:cubicBezTo>
                  <a:cubicBezTo>
                    <a:pt x="2873" y="3"/>
                    <a:pt x="2757" y="1"/>
                    <a:pt x="2647" y="1"/>
                  </a:cubicBezTo>
                  <a:cubicBezTo>
                    <a:pt x="1678" y="1"/>
                    <a:pt x="1152" y="119"/>
                    <a:pt x="1070" y="311"/>
                  </a:cubicBezTo>
                  <a:cubicBezTo>
                    <a:pt x="1039" y="372"/>
                    <a:pt x="1039" y="464"/>
                    <a:pt x="1039" y="525"/>
                  </a:cubicBezTo>
                  <a:cubicBezTo>
                    <a:pt x="1039" y="983"/>
                    <a:pt x="948" y="1533"/>
                    <a:pt x="764" y="2175"/>
                  </a:cubicBezTo>
                  <a:cubicBezTo>
                    <a:pt x="581" y="2847"/>
                    <a:pt x="428" y="3458"/>
                    <a:pt x="245" y="4038"/>
                  </a:cubicBezTo>
                  <a:cubicBezTo>
                    <a:pt x="62" y="4619"/>
                    <a:pt x="1" y="5016"/>
                    <a:pt x="1" y="5260"/>
                  </a:cubicBezTo>
                  <a:cubicBezTo>
                    <a:pt x="1" y="5505"/>
                    <a:pt x="92" y="5688"/>
                    <a:pt x="276" y="5871"/>
                  </a:cubicBezTo>
                  <a:cubicBezTo>
                    <a:pt x="490" y="6024"/>
                    <a:pt x="734" y="6085"/>
                    <a:pt x="1009" y="6085"/>
                  </a:cubicBezTo>
                  <a:cubicBezTo>
                    <a:pt x="1589" y="6085"/>
                    <a:pt x="2231" y="5993"/>
                    <a:pt x="2872" y="5749"/>
                  </a:cubicBezTo>
                  <a:cubicBezTo>
                    <a:pt x="3514" y="5535"/>
                    <a:pt x="3850" y="5321"/>
                    <a:pt x="3850" y="5107"/>
                  </a:cubicBezTo>
                  <a:cubicBezTo>
                    <a:pt x="3850" y="4985"/>
                    <a:pt x="3789" y="4924"/>
                    <a:pt x="3728" y="4924"/>
                  </a:cubicBezTo>
                  <a:cubicBezTo>
                    <a:pt x="3667" y="4924"/>
                    <a:pt x="3514" y="4955"/>
                    <a:pt x="3269" y="5046"/>
                  </a:cubicBezTo>
                  <a:cubicBezTo>
                    <a:pt x="2445" y="5260"/>
                    <a:pt x="1711" y="5352"/>
                    <a:pt x="1039" y="5352"/>
                  </a:cubicBezTo>
                  <a:cubicBezTo>
                    <a:pt x="948" y="5352"/>
                    <a:pt x="887" y="5321"/>
                    <a:pt x="856" y="5291"/>
                  </a:cubicBezTo>
                  <a:cubicBezTo>
                    <a:pt x="795" y="5260"/>
                    <a:pt x="795" y="5199"/>
                    <a:pt x="795" y="5107"/>
                  </a:cubicBezTo>
                  <a:cubicBezTo>
                    <a:pt x="795" y="4894"/>
                    <a:pt x="948" y="4313"/>
                    <a:pt x="1253" y="3305"/>
                  </a:cubicBezTo>
                  <a:cubicBezTo>
                    <a:pt x="1895" y="3305"/>
                    <a:pt x="2445" y="3244"/>
                    <a:pt x="2933" y="3152"/>
                  </a:cubicBezTo>
                  <a:cubicBezTo>
                    <a:pt x="3422" y="3061"/>
                    <a:pt x="3667" y="2908"/>
                    <a:pt x="3667" y="2694"/>
                  </a:cubicBezTo>
                  <a:cubicBezTo>
                    <a:pt x="3667" y="2602"/>
                    <a:pt x="3575" y="2572"/>
                    <a:pt x="3392" y="2572"/>
                  </a:cubicBezTo>
                  <a:cubicBezTo>
                    <a:pt x="3208" y="2572"/>
                    <a:pt x="2964" y="2602"/>
                    <a:pt x="2628" y="2602"/>
                  </a:cubicBezTo>
                  <a:cubicBezTo>
                    <a:pt x="2292" y="2633"/>
                    <a:pt x="2017" y="2664"/>
                    <a:pt x="1803" y="2664"/>
                  </a:cubicBezTo>
                  <a:lnTo>
                    <a:pt x="1467" y="2664"/>
                  </a:lnTo>
                  <a:cubicBezTo>
                    <a:pt x="1681" y="1839"/>
                    <a:pt x="1773" y="1258"/>
                    <a:pt x="1773" y="861"/>
                  </a:cubicBezTo>
                  <a:lnTo>
                    <a:pt x="1773" y="831"/>
                  </a:lnTo>
                  <a:cubicBezTo>
                    <a:pt x="2322" y="739"/>
                    <a:pt x="2658" y="678"/>
                    <a:pt x="2811" y="678"/>
                  </a:cubicBezTo>
                  <a:cubicBezTo>
                    <a:pt x="2933" y="647"/>
                    <a:pt x="3178" y="617"/>
                    <a:pt x="3514" y="586"/>
                  </a:cubicBezTo>
                  <a:cubicBezTo>
                    <a:pt x="3880" y="556"/>
                    <a:pt x="4155" y="525"/>
                    <a:pt x="4369" y="495"/>
                  </a:cubicBezTo>
                  <a:cubicBezTo>
                    <a:pt x="4614" y="433"/>
                    <a:pt x="4736" y="372"/>
                    <a:pt x="4736" y="250"/>
                  </a:cubicBezTo>
                  <a:cubicBezTo>
                    <a:pt x="4736" y="90"/>
                    <a:pt x="4293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6744925" y="2715425"/>
              <a:ext cx="114575" cy="156575"/>
            </a:xfrm>
            <a:custGeom>
              <a:avLst/>
              <a:gdLst/>
              <a:ahLst/>
              <a:cxnLst/>
              <a:rect l="l" t="t" r="r" b="b"/>
              <a:pathLst>
                <a:path w="4583" h="6263" extrusionOk="0">
                  <a:moveTo>
                    <a:pt x="2719" y="856"/>
                  </a:moveTo>
                  <a:cubicBezTo>
                    <a:pt x="2811" y="1375"/>
                    <a:pt x="2933" y="2108"/>
                    <a:pt x="3025" y="3116"/>
                  </a:cubicBezTo>
                  <a:cubicBezTo>
                    <a:pt x="2567" y="3208"/>
                    <a:pt x="2108" y="3300"/>
                    <a:pt x="1711" y="3391"/>
                  </a:cubicBezTo>
                  <a:cubicBezTo>
                    <a:pt x="2108" y="2322"/>
                    <a:pt x="2445" y="1467"/>
                    <a:pt x="2719" y="856"/>
                  </a:cubicBezTo>
                  <a:close/>
                  <a:moveTo>
                    <a:pt x="2933" y="1"/>
                  </a:moveTo>
                  <a:cubicBezTo>
                    <a:pt x="2781" y="1"/>
                    <a:pt x="2597" y="62"/>
                    <a:pt x="2445" y="184"/>
                  </a:cubicBezTo>
                  <a:cubicBezTo>
                    <a:pt x="2292" y="275"/>
                    <a:pt x="2170" y="428"/>
                    <a:pt x="2108" y="581"/>
                  </a:cubicBezTo>
                  <a:cubicBezTo>
                    <a:pt x="2047" y="734"/>
                    <a:pt x="1895" y="1100"/>
                    <a:pt x="1650" y="1681"/>
                  </a:cubicBezTo>
                  <a:cubicBezTo>
                    <a:pt x="1406" y="2261"/>
                    <a:pt x="1223" y="2719"/>
                    <a:pt x="1100" y="3055"/>
                  </a:cubicBezTo>
                  <a:cubicBezTo>
                    <a:pt x="1039" y="3239"/>
                    <a:pt x="948" y="3422"/>
                    <a:pt x="856" y="3636"/>
                  </a:cubicBezTo>
                  <a:cubicBezTo>
                    <a:pt x="276" y="3819"/>
                    <a:pt x="1" y="3972"/>
                    <a:pt x="1" y="4094"/>
                  </a:cubicBezTo>
                  <a:cubicBezTo>
                    <a:pt x="1" y="4186"/>
                    <a:pt x="31" y="4277"/>
                    <a:pt x="123" y="4369"/>
                  </a:cubicBezTo>
                  <a:cubicBezTo>
                    <a:pt x="214" y="4430"/>
                    <a:pt x="337" y="4491"/>
                    <a:pt x="428" y="4491"/>
                  </a:cubicBezTo>
                  <a:lnTo>
                    <a:pt x="489" y="4491"/>
                  </a:lnTo>
                  <a:cubicBezTo>
                    <a:pt x="184" y="5255"/>
                    <a:pt x="1" y="5683"/>
                    <a:pt x="1" y="5713"/>
                  </a:cubicBezTo>
                  <a:cubicBezTo>
                    <a:pt x="1" y="5866"/>
                    <a:pt x="62" y="5988"/>
                    <a:pt x="153" y="6110"/>
                  </a:cubicBezTo>
                  <a:cubicBezTo>
                    <a:pt x="276" y="6202"/>
                    <a:pt x="367" y="6263"/>
                    <a:pt x="459" y="6263"/>
                  </a:cubicBezTo>
                  <a:cubicBezTo>
                    <a:pt x="550" y="6263"/>
                    <a:pt x="856" y="5591"/>
                    <a:pt x="1375" y="4247"/>
                  </a:cubicBezTo>
                  <a:cubicBezTo>
                    <a:pt x="1834" y="4125"/>
                    <a:pt x="2139" y="4033"/>
                    <a:pt x="2353" y="3972"/>
                  </a:cubicBezTo>
                  <a:cubicBezTo>
                    <a:pt x="2567" y="3911"/>
                    <a:pt x="2811" y="3850"/>
                    <a:pt x="3086" y="3789"/>
                  </a:cubicBezTo>
                  <a:cubicBezTo>
                    <a:pt x="3147" y="4338"/>
                    <a:pt x="3178" y="4888"/>
                    <a:pt x="3208" y="5438"/>
                  </a:cubicBezTo>
                  <a:cubicBezTo>
                    <a:pt x="3239" y="5744"/>
                    <a:pt x="3300" y="5957"/>
                    <a:pt x="3361" y="6080"/>
                  </a:cubicBezTo>
                  <a:cubicBezTo>
                    <a:pt x="3422" y="6202"/>
                    <a:pt x="3483" y="6263"/>
                    <a:pt x="3605" y="6263"/>
                  </a:cubicBezTo>
                  <a:cubicBezTo>
                    <a:pt x="3789" y="6263"/>
                    <a:pt x="3880" y="5896"/>
                    <a:pt x="3880" y="5163"/>
                  </a:cubicBezTo>
                  <a:cubicBezTo>
                    <a:pt x="3880" y="4736"/>
                    <a:pt x="3850" y="4216"/>
                    <a:pt x="3819" y="3605"/>
                  </a:cubicBezTo>
                  <a:cubicBezTo>
                    <a:pt x="4308" y="3452"/>
                    <a:pt x="4583" y="3330"/>
                    <a:pt x="4583" y="3208"/>
                  </a:cubicBezTo>
                  <a:cubicBezTo>
                    <a:pt x="4583" y="3055"/>
                    <a:pt x="4461" y="2994"/>
                    <a:pt x="4186" y="2994"/>
                  </a:cubicBezTo>
                  <a:cubicBezTo>
                    <a:pt x="4064" y="2994"/>
                    <a:pt x="3911" y="2994"/>
                    <a:pt x="3758" y="3025"/>
                  </a:cubicBezTo>
                  <a:cubicBezTo>
                    <a:pt x="3666" y="2169"/>
                    <a:pt x="3544" y="1436"/>
                    <a:pt x="3392" y="856"/>
                  </a:cubicBezTo>
                  <a:cubicBezTo>
                    <a:pt x="3269" y="275"/>
                    <a:pt x="3086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6870175" y="2717725"/>
              <a:ext cx="110775" cy="153525"/>
            </a:xfrm>
            <a:custGeom>
              <a:avLst/>
              <a:gdLst/>
              <a:ahLst/>
              <a:cxnLst/>
              <a:rect l="l" t="t" r="r" b="b"/>
              <a:pathLst>
                <a:path w="4431" h="6141" extrusionOk="0">
                  <a:moveTo>
                    <a:pt x="3819" y="0"/>
                  </a:moveTo>
                  <a:cubicBezTo>
                    <a:pt x="3483" y="0"/>
                    <a:pt x="3086" y="92"/>
                    <a:pt x="2597" y="306"/>
                  </a:cubicBezTo>
                  <a:cubicBezTo>
                    <a:pt x="2108" y="519"/>
                    <a:pt x="1742" y="764"/>
                    <a:pt x="1528" y="1008"/>
                  </a:cubicBezTo>
                  <a:cubicBezTo>
                    <a:pt x="1467" y="1069"/>
                    <a:pt x="1406" y="1192"/>
                    <a:pt x="1345" y="1375"/>
                  </a:cubicBezTo>
                  <a:cubicBezTo>
                    <a:pt x="1284" y="1528"/>
                    <a:pt x="1253" y="1680"/>
                    <a:pt x="1253" y="1833"/>
                  </a:cubicBezTo>
                  <a:cubicBezTo>
                    <a:pt x="1253" y="1986"/>
                    <a:pt x="1345" y="2169"/>
                    <a:pt x="1559" y="2444"/>
                  </a:cubicBezTo>
                  <a:cubicBezTo>
                    <a:pt x="1772" y="2688"/>
                    <a:pt x="2017" y="2933"/>
                    <a:pt x="2261" y="3147"/>
                  </a:cubicBezTo>
                  <a:cubicBezTo>
                    <a:pt x="2506" y="3360"/>
                    <a:pt x="2750" y="3605"/>
                    <a:pt x="2964" y="3849"/>
                  </a:cubicBezTo>
                  <a:cubicBezTo>
                    <a:pt x="3178" y="4094"/>
                    <a:pt x="3269" y="4277"/>
                    <a:pt x="3269" y="4430"/>
                  </a:cubicBezTo>
                  <a:cubicBezTo>
                    <a:pt x="3269" y="4674"/>
                    <a:pt x="3117" y="4918"/>
                    <a:pt x="2780" y="5132"/>
                  </a:cubicBezTo>
                  <a:cubicBezTo>
                    <a:pt x="2475" y="5346"/>
                    <a:pt x="2108" y="5438"/>
                    <a:pt x="1711" y="5438"/>
                  </a:cubicBezTo>
                  <a:cubicBezTo>
                    <a:pt x="1497" y="5438"/>
                    <a:pt x="1314" y="5407"/>
                    <a:pt x="1131" y="5316"/>
                  </a:cubicBezTo>
                  <a:cubicBezTo>
                    <a:pt x="948" y="5224"/>
                    <a:pt x="825" y="5132"/>
                    <a:pt x="703" y="5041"/>
                  </a:cubicBezTo>
                  <a:cubicBezTo>
                    <a:pt x="428" y="4735"/>
                    <a:pt x="245" y="4613"/>
                    <a:pt x="153" y="4613"/>
                  </a:cubicBezTo>
                  <a:cubicBezTo>
                    <a:pt x="62" y="4613"/>
                    <a:pt x="1" y="4705"/>
                    <a:pt x="1" y="4857"/>
                  </a:cubicBezTo>
                  <a:cubicBezTo>
                    <a:pt x="1" y="5132"/>
                    <a:pt x="184" y="5407"/>
                    <a:pt x="550" y="5713"/>
                  </a:cubicBezTo>
                  <a:cubicBezTo>
                    <a:pt x="917" y="5988"/>
                    <a:pt x="1375" y="6140"/>
                    <a:pt x="1925" y="6140"/>
                  </a:cubicBezTo>
                  <a:cubicBezTo>
                    <a:pt x="2475" y="6140"/>
                    <a:pt x="2994" y="5957"/>
                    <a:pt x="3422" y="5652"/>
                  </a:cubicBezTo>
                  <a:cubicBezTo>
                    <a:pt x="3850" y="5316"/>
                    <a:pt x="4064" y="4918"/>
                    <a:pt x="4064" y="4430"/>
                  </a:cubicBezTo>
                  <a:cubicBezTo>
                    <a:pt x="4064" y="4185"/>
                    <a:pt x="3972" y="3910"/>
                    <a:pt x="3727" y="3605"/>
                  </a:cubicBezTo>
                  <a:cubicBezTo>
                    <a:pt x="3544" y="3299"/>
                    <a:pt x="3300" y="3055"/>
                    <a:pt x="3025" y="2811"/>
                  </a:cubicBezTo>
                  <a:cubicBezTo>
                    <a:pt x="2353" y="2230"/>
                    <a:pt x="1986" y="1864"/>
                    <a:pt x="1986" y="1741"/>
                  </a:cubicBezTo>
                  <a:cubicBezTo>
                    <a:pt x="1986" y="1497"/>
                    <a:pt x="2353" y="1253"/>
                    <a:pt x="3025" y="978"/>
                  </a:cubicBezTo>
                  <a:cubicBezTo>
                    <a:pt x="3208" y="917"/>
                    <a:pt x="3422" y="856"/>
                    <a:pt x="3666" y="794"/>
                  </a:cubicBezTo>
                  <a:cubicBezTo>
                    <a:pt x="3911" y="733"/>
                    <a:pt x="4094" y="703"/>
                    <a:pt x="4247" y="642"/>
                  </a:cubicBezTo>
                  <a:cubicBezTo>
                    <a:pt x="4369" y="611"/>
                    <a:pt x="4430" y="581"/>
                    <a:pt x="4430" y="519"/>
                  </a:cubicBezTo>
                  <a:cubicBezTo>
                    <a:pt x="4430" y="397"/>
                    <a:pt x="4369" y="275"/>
                    <a:pt x="4247" y="153"/>
                  </a:cubicBezTo>
                  <a:cubicBezTo>
                    <a:pt x="4125" y="61"/>
                    <a:pt x="3972" y="0"/>
                    <a:pt x="3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2"/>
            <p:cNvSpPr/>
            <p:nvPr/>
          </p:nvSpPr>
          <p:spPr>
            <a:xfrm>
              <a:off x="6999250" y="2719875"/>
              <a:ext cx="119150" cy="152125"/>
            </a:xfrm>
            <a:custGeom>
              <a:avLst/>
              <a:gdLst/>
              <a:ahLst/>
              <a:cxnLst/>
              <a:rect l="l" t="t" r="r" b="b"/>
              <a:pathLst>
                <a:path w="4766" h="6085" extrusionOk="0">
                  <a:moveTo>
                    <a:pt x="3418" y="0"/>
                  </a:moveTo>
                  <a:cubicBezTo>
                    <a:pt x="3287" y="0"/>
                    <a:pt x="3145" y="2"/>
                    <a:pt x="2994" y="6"/>
                  </a:cubicBezTo>
                  <a:cubicBezTo>
                    <a:pt x="2875" y="3"/>
                    <a:pt x="2762" y="1"/>
                    <a:pt x="2655" y="1"/>
                  </a:cubicBezTo>
                  <a:cubicBezTo>
                    <a:pt x="1708" y="1"/>
                    <a:pt x="1182" y="119"/>
                    <a:pt x="1100" y="311"/>
                  </a:cubicBezTo>
                  <a:cubicBezTo>
                    <a:pt x="1069" y="372"/>
                    <a:pt x="1039" y="464"/>
                    <a:pt x="1039" y="525"/>
                  </a:cubicBezTo>
                  <a:cubicBezTo>
                    <a:pt x="1039" y="983"/>
                    <a:pt x="978" y="1533"/>
                    <a:pt x="795" y="2175"/>
                  </a:cubicBezTo>
                  <a:cubicBezTo>
                    <a:pt x="611" y="2847"/>
                    <a:pt x="428" y="3458"/>
                    <a:pt x="275" y="4038"/>
                  </a:cubicBezTo>
                  <a:cubicBezTo>
                    <a:pt x="92" y="4619"/>
                    <a:pt x="0" y="5016"/>
                    <a:pt x="0" y="5260"/>
                  </a:cubicBezTo>
                  <a:cubicBezTo>
                    <a:pt x="0" y="5505"/>
                    <a:pt x="122" y="5688"/>
                    <a:pt x="306" y="5871"/>
                  </a:cubicBezTo>
                  <a:cubicBezTo>
                    <a:pt x="520" y="6024"/>
                    <a:pt x="764" y="6085"/>
                    <a:pt x="1008" y="6085"/>
                  </a:cubicBezTo>
                  <a:cubicBezTo>
                    <a:pt x="1619" y="6085"/>
                    <a:pt x="2230" y="5993"/>
                    <a:pt x="2902" y="5749"/>
                  </a:cubicBezTo>
                  <a:cubicBezTo>
                    <a:pt x="3544" y="5535"/>
                    <a:pt x="3849" y="5321"/>
                    <a:pt x="3849" y="5107"/>
                  </a:cubicBezTo>
                  <a:cubicBezTo>
                    <a:pt x="3849" y="4985"/>
                    <a:pt x="3819" y="4924"/>
                    <a:pt x="3727" y="4924"/>
                  </a:cubicBezTo>
                  <a:cubicBezTo>
                    <a:pt x="3697" y="4924"/>
                    <a:pt x="3544" y="4955"/>
                    <a:pt x="3269" y="5046"/>
                  </a:cubicBezTo>
                  <a:cubicBezTo>
                    <a:pt x="2475" y="5260"/>
                    <a:pt x="1711" y="5352"/>
                    <a:pt x="1039" y="5352"/>
                  </a:cubicBezTo>
                  <a:cubicBezTo>
                    <a:pt x="978" y="5352"/>
                    <a:pt x="917" y="5321"/>
                    <a:pt x="856" y="5291"/>
                  </a:cubicBezTo>
                  <a:cubicBezTo>
                    <a:pt x="825" y="5260"/>
                    <a:pt x="795" y="5199"/>
                    <a:pt x="795" y="5107"/>
                  </a:cubicBezTo>
                  <a:cubicBezTo>
                    <a:pt x="795" y="4894"/>
                    <a:pt x="978" y="4313"/>
                    <a:pt x="1283" y="3305"/>
                  </a:cubicBezTo>
                  <a:cubicBezTo>
                    <a:pt x="1925" y="3305"/>
                    <a:pt x="2475" y="3244"/>
                    <a:pt x="2963" y="3152"/>
                  </a:cubicBezTo>
                  <a:cubicBezTo>
                    <a:pt x="3422" y="3061"/>
                    <a:pt x="3666" y="2908"/>
                    <a:pt x="3666" y="2694"/>
                  </a:cubicBezTo>
                  <a:cubicBezTo>
                    <a:pt x="3666" y="2602"/>
                    <a:pt x="3574" y="2572"/>
                    <a:pt x="3422" y="2572"/>
                  </a:cubicBezTo>
                  <a:cubicBezTo>
                    <a:pt x="3238" y="2572"/>
                    <a:pt x="2994" y="2602"/>
                    <a:pt x="2658" y="2602"/>
                  </a:cubicBezTo>
                  <a:cubicBezTo>
                    <a:pt x="2291" y="2633"/>
                    <a:pt x="2016" y="2664"/>
                    <a:pt x="1833" y="2664"/>
                  </a:cubicBezTo>
                  <a:lnTo>
                    <a:pt x="1467" y="2664"/>
                  </a:lnTo>
                  <a:cubicBezTo>
                    <a:pt x="1680" y="1839"/>
                    <a:pt x="1803" y="1258"/>
                    <a:pt x="1803" y="861"/>
                  </a:cubicBezTo>
                  <a:lnTo>
                    <a:pt x="1803" y="831"/>
                  </a:lnTo>
                  <a:cubicBezTo>
                    <a:pt x="2352" y="739"/>
                    <a:pt x="2689" y="678"/>
                    <a:pt x="2811" y="678"/>
                  </a:cubicBezTo>
                  <a:cubicBezTo>
                    <a:pt x="2963" y="647"/>
                    <a:pt x="3208" y="617"/>
                    <a:pt x="3544" y="586"/>
                  </a:cubicBezTo>
                  <a:cubicBezTo>
                    <a:pt x="3910" y="556"/>
                    <a:pt x="4185" y="525"/>
                    <a:pt x="4399" y="495"/>
                  </a:cubicBezTo>
                  <a:cubicBezTo>
                    <a:pt x="4644" y="433"/>
                    <a:pt x="4766" y="372"/>
                    <a:pt x="4766" y="250"/>
                  </a:cubicBezTo>
                  <a:cubicBezTo>
                    <a:pt x="4766" y="90"/>
                    <a:pt x="4323" y="0"/>
                    <a:pt x="3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2"/>
            <p:cNvSpPr/>
            <p:nvPr/>
          </p:nvSpPr>
          <p:spPr>
            <a:xfrm>
              <a:off x="7131375" y="2716950"/>
              <a:ext cx="116875" cy="155825"/>
            </a:xfrm>
            <a:custGeom>
              <a:avLst/>
              <a:gdLst/>
              <a:ahLst/>
              <a:cxnLst/>
              <a:rect l="l" t="t" r="r" b="b"/>
              <a:pathLst>
                <a:path w="4675" h="6233" extrusionOk="0">
                  <a:moveTo>
                    <a:pt x="1711" y="1009"/>
                  </a:moveTo>
                  <a:cubicBezTo>
                    <a:pt x="2291" y="1192"/>
                    <a:pt x="2780" y="1497"/>
                    <a:pt x="3238" y="1925"/>
                  </a:cubicBezTo>
                  <a:cubicBezTo>
                    <a:pt x="3666" y="2353"/>
                    <a:pt x="3880" y="2750"/>
                    <a:pt x="3880" y="3117"/>
                  </a:cubicBezTo>
                  <a:cubicBezTo>
                    <a:pt x="3880" y="3300"/>
                    <a:pt x="3696" y="3575"/>
                    <a:pt x="3360" y="3941"/>
                  </a:cubicBezTo>
                  <a:cubicBezTo>
                    <a:pt x="3055" y="4277"/>
                    <a:pt x="2627" y="4613"/>
                    <a:pt x="2139" y="4888"/>
                  </a:cubicBezTo>
                  <a:cubicBezTo>
                    <a:pt x="1619" y="5194"/>
                    <a:pt x="1192" y="5377"/>
                    <a:pt x="764" y="5438"/>
                  </a:cubicBezTo>
                  <a:cubicBezTo>
                    <a:pt x="855" y="4980"/>
                    <a:pt x="947" y="4552"/>
                    <a:pt x="1039" y="4155"/>
                  </a:cubicBezTo>
                  <a:cubicBezTo>
                    <a:pt x="1314" y="3239"/>
                    <a:pt x="1497" y="2567"/>
                    <a:pt x="1589" y="2200"/>
                  </a:cubicBezTo>
                  <a:cubicBezTo>
                    <a:pt x="1711" y="1803"/>
                    <a:pt x="1772" y="1528"/>
                    <a:pt x="1772" y="1375"/>
                  </a:cubicBezTo>
                  <a:cubicBezTo>
                    <a:pt x="1772" y="1253"/>
                    <a:pt x="1741" y="1131"/>
                    <a:pt x="1711" y="1009"/>
                  </a:cubicBezTo>
                  <a:close/>
                  <a:moveTo>
                    <a:pt x="642" y="1"/>
                  </a:moveTo>
                  <a:cubicBezTo>
                    <a:pt x="519" y="1"/>
                    <a:pt x="458" y="62"/>
                    <a:pt x="458" y="184"/>
                  </a:cubicBezTo>
                  <a:cubicBezTo>
                    <a:pt x="458" y="276"/>
                    <a:pt x="519" y="398"/>
                    <a:pt x="611" y="520"/>
                  </a:cubicBezTo>
                  <a:cubicBezTo>
                    <a:pt x="733" y="642"/>
                    <a:pt x="886" y="764"/>
                    <a:pt x="1069" y="825"/>
                  </a:cubicBezTo>
                  <a:cubicBezTo>
                    <a:pt x="1039" y="1223"/>
                    <a:pt x="855" y="2017"/>
                    <a:pt x="519" y="3239"/>
                  </a:cubicBezTo>
                  <a:cubicBezTo>
                    <a:pt x="183" y="4461"/>
                    <a:pt x="0" y="5163"/>
                    <a:pt x="0" y="5347"/>
                  </a:cubicBezTo>
                  <a:cubicBezTo>
                    <a:pt x="0" y="5560"/>
                    <a:pt x="92" y="5744"/>
                    <a:pt x="214" y="5927"/>
                  </a:cubicBezTo>
                  <a:cubicBezTo>
                    <a:pt x="367" y="6141"/>
                    <a:pt x="489" y="6232"/>
                    <a:pt x="611" y="6232"/>
                  </a:cubicBezTo>
                  <a:cubicBezTo>
                    <a:pt x="1039" y="6232"/>
                    <a:pt x="1589" y="6049"/>
                    <a:pt x="2230" y="5713"/>
                  </a:cubicBezTo>
                  <a:cubicBezTo>
                    <a:pt x="2872" y="5377"/>
                    <a:pt x="3452" y="4949"/>
                    <a:pt x="3941" y="4461"/>
                  </a:cubicBezTo>
                  <a:cubicBezTo>
                    <a:pt x="4430" y="3972"/>
                    <a:pt x="4674" y="3575"/>
                    <a:pt x="4674" y="3208"/>
                  </a:cubicBezTo>
                  <a:cubicBezTo>
                    <a:pt x="4674" y="2658"/>
                    <a:pt x="4460" y="2139"/>
                    <a:pt x="4002" y="1650"/>
                  </a:cubicBezTo>
                  <a:cubicBezTo>
                    <a:pt x="3544" y="1131"/>
                    <a:pt x="3024" y="734"/>
                    <a:pt x="2383" y="428"/>
                  </a:cubicBezTo>
                  <a:cubicBezTo>
                    <a:pt x="1772" y="153"/>
                    <a:pt x="119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86725" y="528175"/>
              <a:ext cx="159650" cy="152750"/>
            </a:xfrm>
            <a:custGeom>
              <a:avLst/>
              <a:gdLst/>
              <a:ahLst/>
              <a:cxnLst/>
              <a:rect l="l" t="t" r="r" b="b"/>
              <a:pathLst>
                <a:path w="6386" h="6110" extrusionOk="0">
                  <a:moveTo>
                    <a:pt x="1345" y="0"/>
                  </a:moveTo>
                  <a:cubicBezTo>
                    <a:pt x="1253" y="0"/>
                    <a:pt x="1223" y="0"/>
                    <a:pt x="1192" y="61"/>
                  </a:cubicBezTo>
                  <a:cubicBezTo>
                    <a:pt x="1162" y="92"/>
                    <a:pt x="1162" y="153"/>
                    <a:pt x="1162" y="245"/>
                  </a:cubicBezTo>
                  <a:cubicBezTo>
                    <a:pt x="1162" y="611"/>
                    <a:pt x="948" y="1558"/>
                    <a:pt x="581" y="3024"/>
                  </a:cubicBezTo>
                  <a:cubicBezTo>
                    <a:pt x="215" y="4491"/>
                    <a:pt x="1" y="5316"/>
                    <a:pt x="1" y="5438"/>
                  </a:cubicBezTo>
                  <a:cubicBezTo>
                    <a:pt x="1" y="5590"/>
                    <a:pt x="62" y="5743"/>
                    <a:pt x="184" y="5896"/>
                  </a:cubicBezTo>
                  <a:cubicBezTo>
                    <a:pt x="276" y="6049"/>
                    <a:pt x="367" y="6110"/>
                    <a:pt x="429" y="6110"/>
                  </a:cubicBezTo>
                  <a:cubicBezTo>
                    <a:pt x="459" y="6110"/>
                    <a:pt x="490" y="6079"/>
                    <a:pt x="551" y="5957"/>
                  </a:cubicBezTo>
                  <a:cubicBezTo>
                    <a:pt x="551" y="5927"/>
                    <a:pt x="581" y="5865"/>
                    <a:pt x="612" y="5804"/>
                  </a:cubicBezTo>
                  <a:cubicBezTo>
                    <a:pt x="642" y="5743"/>
                    <a:pt x="642" y="5652"/>
                    <a:pt x="673" y="5560"/>
                  </a:cubicBezTo>
                  <a:cubicBezTo>
                    <a:pt x="703" y="5468"/>
                    <a:pt x="734" y="5377"/>
                    <a:pt x="765" y="5316"/>
                  </a:cubicBezTo>
                  <a:cubicBezTo>
                    <a:pt x="795" y="5224"/>
                    <a:pt x="826" y="5102"/>
                    <a:pt x="856" y="4980"/>
                  </a:cubicBezTo>
                  <a:cubicBezTo>
                    <a:pt x="887" y="4857"/>
                    <a:pt x="917" y="4766"/>
                    <a:pt x="948" y="4674"/>
                  </a:cubicBezTo>
                  <a:cubicBezTo>
                    <a:pt x="978" y="4552"/>
                    <a:pt x="1009" y="4460"/>
                    <a:pt x="1039" y="4307"/>
                  </a:cubicBezTo>
                  <a:cubicBezTo>
                    <a:pt x="1070" y="4155"/>
                    <a:pt x="1162" y="3880"/>
                    <a:pt x="1284" y="3452"/>
                  </a:cubicBezTo>
                  <a:cubicBezTo>
                    <a:pt x="1406" y="2994"/>
                    <a:pt x="1528" y="2475"/>
                    <a:pt x="1620" y="1864"/>
                  </a:cubicBezTo>
                  <a:cubicBezTo>
                    <a:pt x="1956" y="2994"/>
                    <a:pt x="2261" y="3727"/>
                    <a:pt x="2475" y="4033"/>
                  </a:cubicBezTo>
                  <a:cubicBezTo>
                    <a:pt x="2597" y="4185"/>
                    <a:pt x="2750" y="4277"/>
                    <a:pt x="2903" y="4277"/>
                  </a:cubicBezTo>
                  <a:cubicBezTo>
                    <a:pt x="3086" y="4277"/>
                    <a:pt x="3270" y="4155"/>
                    <a:pt x="3514" y="3910"/>
                  </a:cubicBezTo>
                  <a:cubicBezTo>
                    <a:pt x="3789" y="3635"/>
                    <a:pt x="4430" y="2841"/>
                    <a:pt x="5530" y="1466"/>
                  </a:cubicBezTo>
                  <a:lnTo>
                    <a:pt x="5530" y="1466"/>
                  </a:lnTo>
                  <a:cubicBezTo>
                    <a:pt x="5286" y="2108"/>
                    <a:pt x="5072" y="2872"/>
                    <a:pt x="4858" y="3696"/>
                  </a:cubicBezTo>
                  <a:cubicBezTo>
                    <a:pt x="4675" y="4552"/>
                    <a:pt x="4553" y="5102"/>
                    <a:pt x="4553" y="5346"/>
                  </a:cubicBezTo>
                  <a:cubicBezTo>
                    <a:pt x="4553" y="5590"/>
                    <a:pt x="4614" y="5774"/>
                    <a:pt x="4675" y="5896"/>
                  </a:cubicBezTo>
                  <a:cubicBezTo>
                    <a:pt x="4766" y="6049"/>
                    <a:pt x="4827" y="6110"/>
                    <a:pt x="4919" y="6110"/>
                  </a:cubicBezTo>
                  <a:cubicBezTo>
                    <a:pt x="4980" y="6110"/>
                    <a:pt x="5072" y="5957"/>
                    <a:pt x="5164" y="5621"/>
                  </a:cubicBezTo>
                  <a:cubicBezTo>
                    <a:pt x="5194" y="5438"/>
                    <a:pt x="5255" y="5254"/>
                    <a:pt x="5286" y="5071"/>
                  </a:cubicBezTo>
                  <a:cubicBezTo>
                    <a:pt x="5347" y="4888"/>
                    <a:pt x="5408" y="4643"/>
                    <a:pt x="5469" y="4369"/>
                  </a:cubicBezTo>
                  <a:cubicBezTo>
                    <a:pt x="5530" y="4063"/>
                    <a:pt x="5591" y="3819"/>
                    <a:pt x="5652" y="3635"/>
                  </a:cubicBezTo>
                  <a:cubicBezTo>
                    <a:pt x="5713" y="3422"/>
                    <a:pt x="5774" y="3147"/>
                    <a:pt x="5897" y="2811"/>
                  </a:cubicBezTo>
                  <a:cubicBezTo>
                    <a:pt x="5988" y="2475"/>
                    <a:pt x="6049" y="2230"/>
                    <a:pt x="6080" y="2047"/>
                  </a:cubicBezTo>
                  <a:cubicBezTo>
                    <a:pt x="6141" y="1894"/>
                    <a:pt x="6202" y="1711"/>
                    <a:pt x="6233" y="1497"/>
                  </a:cubicBezTo>
                  <a:cubicBezTo>
                    <a:pt x="6294" y="1253"/>
                    <a:pt x="6355" y="1100"/>
                    <a:pt x="6355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55" y="367"/>
                    <a:pt x="6233" y="245"/>
                  </a:cubicBezTo>
                  <a:cubicBezTo>
                    <a:pt x="6111" y="153"/>
                    <a:pt x="5988" y="92"/>
                    <a:pt x="5897" y="92"/>
                  </a:cubicBezTo>
                  <a:cubicBezTo>
                    <a:pt x="5774" y="92"/>
                    <a:pt x="5622" y="214"/>
                    <a:pt x="5377" y="489"/>
                  </a:cubicBezTo>
                  <a:cubicBezTo>
                    <a:pt x="5133" y="764"/>
                    <a:pt x="4766" y="1222"/>
                    <a:pt x="4278" y="1864"/>
                  </a:cubicBezTo>
                  <a:cubicBezTo>
                    <a:pt x="3758" y="2505"/>
                    <a:pt x="3361" y="2994"/>
                    <a:pt x="3025" y="3391"/>
                  </a:cubicBezTo>
                  <a:cubicBezTo>
                    <a:pt x="2781" y="2841"/>
                    <a:pt x="2536" y="2291"/>
                    <a:pt x="2353" y="1772"/>
                  </a:cubicBezTo>
                  <a:cubicBezTo>
                    <a:pt x="2139" y="1222"/>
                    <a:pt x="2048" y="855"/>
                    <a:pt x="2017" y="642"/>
                  </a:cubicBezTo>
                  <a:cubicBezTo>
                    <a:pt x="1986" y="519"/>
                    <a:pt x="1895" y="397"/>
                    <a:pt x="1712" y="214"/>
                  </a:cubicBezTo>
                  <a:cubicBezTo>
                    <a:pt x="1528" y="61"/>
                    <a:pt x="1406" y="0"/>
                    <a:pt x="1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2"/>
            <p:cNvSpPr/>
            <p:nvPr/>
          </p:nvSpPr>
          <p:spPr>
            <a:xfrm>
              <a:off x="1560100" y="526650"/>
              <a:ext cx="117625" cy="155050"/>
            </a:xfrm>
            <a:custGeom>
              <a:avLst/>
              <a:gdLst/>
              <a:ahLst/>
              <a:cxnLst/>
              <a:rect l="l" t="t" r="r" b="b"/>
              <a:pathLst>
                <a:path w="4705" h="6202" extrusionOk="0">
                  <a:moveTo>
                    <a:pt x="3025" y="764"/>
                  </a:moveTo>
                  <a:cubicBezTo>
                    <a:pt x="3269" y="764"/>
                    <a:pt x="3483" y="886"/>
                    <a:pt x="3636" y="1191"/>
                  </a:cubicBezTo>
                  <a:cubicBezTo>
                    <a:pt x="3819" y="1466"/>
                    <a:pt x="3911" y="1833"/>
                    <a:pt x="3911" y="2291"/>
                  </a:cubicBezTo>
                  <a:cubicBezTo>
                    <a:pt x="3911" y="2719"/>
                    <a:pt x="3758" y="3208"/>
                    <a:pt x="3483" y="3727"/>
                  </a:cubicBezTo>
                  <a:cubicBezTo>
                    <a:pt x="3208" y="4216"/>
                    <a:pt x="2902" y="4643"/>
                    <a:pt x="2505" y="4979"/>
                  </a:cubicBezTo>
                  <a:cubicBezTo>
                    <a:pt x="2139" y="5346"/>
                    <a:pt x="1772" y="5499"/>
                    <a:pt x="1497" y="5499"/>
                  </a:cubicBezTo>
                  <a:cubicBezTo>
                    <a:pt x="1314" y="5499"/>
                    <a:pt x="1131" y="5407"/>
                    <a:pt x="1008" y="5224"/>
                  </a:cubicBezTo>
                  <a:cubicBezTo>
                    <a:pt x="856" y="5010"/>
                    <a:pt x="795" y="4735"/>
                    <a:pt x="795" y="4430"/>
                  </a:cubicBezTo>
                  <a:cubicBezTo>
                    <a:pt x="795" y="3880"/>
                    <a:pt x="917" y="3330"/>
                    <a:pt x="1222" y="2749"/>
                  </a:cubicBezTo>
                  <a:cubicBezTo>
                    <a:pt x="1497" y="2138"/>
                    <a:pt x="1803" y="1680"/>
                    <a:pt x="2169" y="1314"/>
                  </a:cubicBezTo>
                  <a:cubicBezTo>
                    <a:pt x="2505" y="947"/>
                    <a:pt x="2811" y="764"/>
                    <a:pt x="3025" y="764"/>
                  </a:cubicBezTo>
                  <a:close/>
                  <a:moveTo>
                    <a:pt x="2994" y="0"/>
                  </a:moveTo>
                  <a:cubicBezTo>
                    <a:pt x="2689" y="0"/>
                    <a:pt x="2353" y="153"/>
                    <a:pt x="2017" y="397"/>
                  </a:cubicBezTo>
                  <a:cubicBezTo>
                    <a:pt x="1650" y="672"/>
                    <a:pt x="1314" y="1008"/>
                    <a:pt x="1008" y="1405"/>
                  </a:cubicBezTo>
                  <a:cubicBezTo>
                    <a:pt x="733" y="1833"/>
                    <a:pt x="489" y="2291"/>
                    <a:pt x="275" y="2841"/>
                  </a:cubicBezTo>
                  <a:cubicBezTo>
                    <a:pt x="92" y="3391"/>
                    <a:pt x="0" y="3941"/>
                    <a:pt x="0" y="4460"/>
                  </a:cubicBezTo>
                  <a:cubicBezTo>
                    <a:pt x="0" y="4857"/>
                    <a:pt x="123" y="5254"/>
                    <a:pt x="428" y="5621"/>
                  </a:cubicBezTo>
                  <a:cubicBezTo>
                    <a:pt x="703" y="6018"/>
                    <a:pt x="1070" y="6201"/>
                    <a:pt x="1436" y="6201"/>
                  </a:cubicBezTo>
                  <a:cubicBezTo>
                    <a:pt x="1955" y="6201"/>
                    <a:pt x="2475" y="5988"/>
                    <a:pt x="2994" y="5560"/>
                  </a:cubicBezTo>
                  <a:cubicBezTo>
                    <a:pt x="3513" y="5102"/>
                    <a:pt x="3941" y="4582"/>
                    <a:pt x="4247" y="3971"/>
                  </a:cubicBezTo>
                  <a:cubicBezTo>
                    <a:pt x="4552" y="3360"/>
                    <a:pt x="4705" y="2749"/>
                    <a:pt x="4705" y="2200"/>
                  </a:cubicBezTo>
                  <a:cubicBezTo>
                    <a:pt x="4705" y="1650"/>
                    <a:pt x="4552" y="1130"/>
                    <a:pt x="4216" y="703"/>
                  </a:cubicBezTo>
                  <a:cubicBezTo>
                    <a:pt x="3911" y="244"/>
                    <a:pt x="3483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2"/>
            <p:cNvSpPr/>
            <p:nvPr/>
          </p:nvSpPr>
          <p:spPr>
            <a:xfrm>
              <a:off x="1694500" y="526650"/>
              <a:ext cx="129875" cy="155050"/>
            </a:xfrm>
            <a:custGeom>
              <a:avLst/>
              <a:gdLst/>
              <a:ahLst/>
              <a:cxnLst/>
              <a:rect l="l" t="t" r="r" b="b"/>
              <a:pathLst>
                <a:path w="5195" h="6202" extrusionOk="0">
                  <a:moveTo>
                    <a:pt x="4644" y="0"/>
                  </a:moveTo>
                  <a:cubicBezTo>
                    <a:pt x="4522" y="0"/>
                    <a:pt x="4461" y="122"/>
                    <a:pt x="4461" y="367"/>
                  </a:cubicBezTo>
                  <a:cubicBezTo>
                    <a:pt x="4461" y="428"/>
                    <a:pt x="4430" y="794"/>
                    <a:pt x="4369" y="1436"/>
                  </a:cubicBezTo>
                  <a:cubicBezTo>
                    <a:pt x="4247" y="2841"/>
                    <a:pt x="4003" y="4032"/>
                    <a:pt x="3606" y="5041"/>
                  </a:cubicBezTo>
                  <a:cubicBezTo>
                    <a:pt x="3361" y="4491"/>
                    <a:pt x="2750" y="2994"/>
                    <a:pt x="1803" y="550"/>
                  </a:cubicBezTo>
                  <a:cubicBezTo>
                    <a:pt x="1773" y="397"/>
                    <a:pt x="1681" y="306"/>
                    <a:pt x="1559" y="183"/>
                  </a:cubicBezTo>
                  <a:cubicBezTo>
                    <a:pt x="1467" y="92"/>
                    <a:pt x="1376" y="31"/>
                    <a:pt x="1314" y="31"/>
                  </a:cubicBezTo>
                  <a:cubicBezTo>
                    <a:pt x="1192" y="31"/>
                    <a:pt x="1162" y="122"/>
                    <a:pt x="1162" y="306"/>
                  </a:cubicBezTo>
                  <a:cubicBezTo>
                    <a:pt x="1131" y="672"/>
                    <a:pt x="948" y="1619"/>
                    <a:pt x="551" y="3116"/>
                  </a:cubicBezTo>
                  <a:cubicBezTo>
                    <a:pt x="184" y="4643"/>
                    <a:pt x="1" y="5468"/>
                    <a:pt x="1" y="5590"/>
                  </a:cubicBezTo>
                  <a:cubicBezTo>
                    <a:pt x="1" y="5743"/>
                    <a:pt x="31" y="5865"/>
                    <a:pt x="154" y="6018"/>
                  </a:cubicBezTo>
                  <a:cubicBezTo>
                    <a:pt x="276" y="6140"/>
                    <a:pt x="367" y="6201"/>
                    <a:pt x="429" y="6201"/>
                  </a:cubicBezTo>
                  <a:cubicBezTo>
                    <a:pt x="490" y="6201"/>
                    <a:pt x="551" y="6079"/>
                    <a:pt x="612" y="5865"/>
                  </a:cubicBezTo>
                  <a:cubicBezTo>
                    <a:pt x="673" y="5621"/>
                    <a:pt x="826" y="5071"/>
                    <a:pt x="1040" y="4216"/>
                  </a:cubicBezTo>
                  <a:cubicBezTo>
                    <a:pt x="1253" y="3360"/>
                    <a:pt x="1437" y="2597"/>
                    <a:pt x="1620" y="1925"/>
                  </a:cubicBezTo>
                  <a:cubicBezTo>
                    <a:pt x="2475" y="4094"/>
                    <a:pt x="2995" y="5407"/>
                    <a:pt x="3178" y="5804"/>
                  </a:cubicBezTo>
                  <a:cubicBezTo>
                    <a:pt x="3239" y="5926"/>
                    <a:pt x="3300" y="6018"/>
                    <a:pt x="3392" y="6079"/>
                  </a:cubicBezTo>
                  <a:cubicBezTo>
                    <a:pt x="3483" y="6171"/>
                    <a:pt x="3575" y="6201"/>
                    <a:pt x="3667" y="6201"/>
                  </a:cubicBezTo>
                  <a:cubicBezTo>
                    <a:pt x="3881" y="6201"/>
                    <a:pt x="4125" y="5835"/>
                    <a:pt x="4369" y="5071"/>
                  </a:cubicBezTo>
                  <a:cubicBezTo>
                    <a:pt x="4614" y="4307"/>
                    <a:pt x="4828" y="3483"/>
                    <a:pt x="4950" y="2627"/>
                  </a:cubicBezTo>
                  <a:cubicBezTo>
                    <a:pt x="5102" y="1741"/>
                    <a:pt x="5194" y="1039"/>
                    <a:pt x="5194" y="580"/>
                  </a:cubicBezTo>
                  <a:cubicBezTo>
                    <a:pt x="5194" y="458"/>
                    <a:pt x="5133" y="336"/>
                    <a:pt x="5011" y="214"/>
                  </a:cubicBezTo>
                  <a:cubicBezTo>
                    <a:pt x="4858" y="61"/>
                    <a:pt x="4736" y="0"/>
                    <a:pt x="4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1843425" y="526650"/>
              <a:ext cx="117650" cy="155050"/>
            </a:xfrm>
            <a:custGeom>
              <a:avLst/>
              <a:gdLst/>
              <a:ahLst/>
              <a:cxnLst/>
              <a:rect l="l" t="t" r="r" b="b"/>
              <a:pathLst>
                <a:path w="4706" h="6202" extrusionOk="0">
                  <a:moveTo>
                    <a:pt x="3025" y="764"/>
                  </a:moveTo>
                  <a:cubicBezTo>
                    <a:pt x="3269" y="764"/>
                    <a:pt x="3483" y="886"/>
                    <a:pt x="3636" y="1191"/>
                  </a:cubicBezTo>
                  <a:cubicBezTo>
                    <a:pt x="3819" y="1466"/>
                    <a:pt x="3911" y="1833"/>
                    <a:pt x="3911" y="2291"/>
                  </a:cubicBezTo>
                  <a:cubicBezTo>
                    <a:pt x="3911" y="2719"/>
                    <a:pt x="3758" y="3208"/>
                    <a:pt x="3483" y="3727"/>
                  </a:cubicBezTo>
                  <a:cubicBezTo>
                    <a:pt x="3208" y="4216"/>
                    <a:pt x="2872" y="4643"/>
                    <a:pt x="2506" y="4979"/>
                  </a:cubicBezTo>
                  <a:cubicBezTo>
                    <a:pt x="2109" y="5346"/>
                    <a:pt x="1773" y="5499"/>
                    <a:pt x="1498" y="5499"/>
                  </a:cubicBezTo>
                  <a:cubicBezTo>
                    <a:pt x="1314" y="5499"/>
                    <a:pt x="1131" y="5407"/>
                    <a:pt x="1009" y="5224"/>
                  </a:cubicBezTo>
                  <a:cubicBezTo>
                    <a:pt x="856" y="5010"/>
                    <a:pt x="795" y="4735"/>
                    <a:pt x="795" y="4430"/>
                  </a:cubicBezTo>
                  <a:cubicBezTo>
                    <a:pt x="795" y="3880"/>
                    <a:pt x="917" y="3330"/>
                    <a:pt x="1223" y="2749"/>
                  </a:cubicBezTo>
                  <a:cubicBezTo>
                    <a:pt x="1498" y="2138"/>
                    <a:pt x="1803" y="1680"/>
                    <a:pt x="2170" y="1314"/>
                  </a:cubicBezTo>
                  <a:cubicBezTo>
                    <a:pt x="2506" y="947"/>
                    <a:pt x="2811" y="764"/>
                    <a:pt x="3025" y="764"/>
                  </a:cubicBezTo>
                  <a:close/>
                  <a:moveTo>
                    <a:pt x="2995" y="0"/>
                  </a:moveTo>
                  <a:cubicBezTo>
                    <a:pt x="2689" y="0"/>
                    <a:pt x="2353" y="153"/>
                    <a:pt x="1986" y="397"/>
                  </a:cubicBezTo>
                  <a:cubicBezTo>
                    <a:pt x="1650" y="672"/>
                    <a:pt x="1314" y="1008"/>
                    <a:pt x="1009" y="1405"/>
                  </a:cubicBezTo>
                  <a:cubicBezTo>
                    <a:pt x="734" y="1833"/>
                    <a:pt x="490" y="2291"/>
                    <a:pt x="276" y="2841"/>
                  </a:cubicBezTo>
                  <a:cubicBezTo>
                    <a:pt x="92" y="3391"/>
                    <a:pt x="1" y="3941"/>
                    <a:pt x="1" y="4460"/>
                  </a:cubicBezTo>
                  <a:cubicBezTo>
                    <a:pt x="1" y="4857"/>
                    <a:pt x="123" y="5254"/>
                    <a:pt x="428" y="5621"/>
                  </a:cubicBezTo>
                  <a:cubicBezTo>
                    <a:pt x="703" y="6018"/>
                    <a:pt x="1039" y="6201"/>
                    <a:pt x="1437" y="6201"/>
                  </a:cubicBezTo>
                  <a:cubicBezTo>
                    <a:pt x="1956" y="6201"/>
                    <a:pt x="2475" y="5988"/>
                    <a:pt x="2995" y="5560"/>
                  </a:cubicBezTo>
                  <a:cubicBezTo>
                    <a:pt x="3514" y="5102"/>
                    <a:pt x="3942" y="4582"/>
                    <a:pt x="4247" y="3971"/>
                  </a:cubicBezTo>
                  <a:cubicBezTo>
                    <a:pt x="4553" y="3360"/>
                    <a:pt x="4705" y="2749"/>
                    <a:pt x="4705" y="2200"/>
                  </a:cubicBezTo>
                  <a:cubicBezTo>
                    <a:pt x="4705" y="1650"/>
                    <a:pt x="4553" y="1130"/>
                    <a:pt x="4216" y="703"/>
                  </a:cubicBezTo>
                  <a:cubicBezTo>
                    <a:pt x="3880" y="244"/>
                    <a:pt x="3483" y="0"/>
                    <a:pt x="2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2"/>
            <p:cNvSpPr/>
            <p:nvPr/>
          </p:nvSpPr>
          <p:spPr>
            <a:xfrm>
              <a:off x="1977850" y="528175"/>
              <a:ext cx="159625" cy="152750"/>
            </a:xfrm>
            <a:custGeom>
              <a:avLst/>
              <a:gdLst/>
              <a:ahLst/>
              <a:cxnLst/>
              <a:rect l="l" t="t" r="r" b="b"/>
              <a:pathLst>
                <a:path w="6385" h="6110" extrusionOk="0">
                  <a:moveTo>
                    <a:pt x="1344" y="0"/>
                  </a:moveTo>
                  <a:cubicBezTo>
                    <a:pt x="1253" y="0"/>
                    <a:pt x="1222" y="0"/>
                    <a:pt x="1192" y="61"/>
                  </a:cubicBezTo>
                  <a:cubicBezTo>
                    <a:pt x="1161" y="92"/>
                    <a:pt x="1161" y="153"/>
                    <a:pt x="1161" y="245"/>
                  </a:cubicBezTo>
                  <a:cubicBezTo>
                    <a:pt x="1161" y="611"/>
                    <a:pt x="947" y="1558"/>
                    <a:pt x="581" y="3024"/>
                  </a:cubicBezTo>
                  <a:cubicBezTo>
                    <a:pt x="214" y="4491"/>
                    <a:pt x="0" y="5316"/>
                    <a:pt x="0" y="5438"/>
                  </a:cubicBezTo>
                  <a:cubicBezTo>
                    <a:pt x="0" y="5590"/>
                    <a:pt x="61" y="5743"/>
                    <a:pt x="184" y="5896"/>
                  </a:cubicBezTo>
                  <a:cubicBezTo>
                    <a:pt x="275" y="6049"/>
                    <a:pt x="367" y="6110"/>
                    <a:pt x="428" y="6110"/>
                  </a:cubicBezTo>
                  <a:cubicBezTo>
                    <a:pt x="459" y="6110"/>
                    <a:pt x="489" y="6079"/>
                    <a:pt x="550" y="5957"/>
                  </a:cubicBezTo>
                  <a:cubicBezTo>
                    <a:pt x="550" y="5927"/>
                    <a:pt x="581" y="5865"/>
                    <a:pt x="611" y="5804"/>
                  </a:cubicBezTo>
                  <a:cubicBezTo>
                    <a:pt x="611" y="5743"/>
                    <a:pt x="642" y="5652"/>
                    <a:pt x="672" y="5560"/>
                  </a:cubicBezTo>
                  <a:cubicBezTo>
                    <a:pt x="703" y="5468"/>
                    <a:pt x="733" y="5377"/>
                    <a:pt x="764" y="5316"/>
                  </a:cubicBezTo>
                  <a:cubicBezTo>
                    <a:pt x="795" y="5224"/>
                    <a:pt x="825" y="5102"/>
                    <a:pt x="856" y="4980"/>
                  </a:cubicBezTo>
                  <a:cubicBezTo>
                    <a:pt x="886" y="4857"/>
                    <a:pt x="917" y="4766"/>
                    <a:pt x="947" y="4674"/>
                  </a:cubicBezTo>
                  <a:cubicBezTo>
                    <a:pt x="978" y="4552"/>
                    <a:pt x="1008" y="4460"/>
                    <a:pt x="1039" y="4307"/>
                  </a:cubicBezTo>
                  <a:cubicBezTo>
                    <a:pt x="1070" y="4155"/>
                    <a:pt x="1161" y="3880"/>
                    <a:pt x="1283" y="3452"/>
                  </a:cubicBezTo>
                  <a:cubicBezTo>
                    <a:pt x="1406" y="2994"/>
                    <a:pt x="1497" y="2475"/>
                    <a:pt x="1619" y="1864"/>
                  </a:cubicBezTo>
                  <a:cubicBezTo>
                    <a:pt x="1955" y="2994"/>
                    <a:pt x="2261" y="3727"/>
                    <a:pt x="2475" y="4033"/>
                  </a:cubicBezTo>
                  <a:cubicBezTo>
                    <a:pt x="2597" y="4185"/>
                    <a:pt x="2750" y="4277"/>
                    <a:pt x="2902" y="4277"/>
                  </a:cubicBezTo>
                  <a:cubicBezTo>
                    <a:pt x="3086" y="4277"/>
                    <a:pt x="3269" y="4155"/>
                    <a:pt x="3513" y="3910"/>
                  </a:cubicBezTo>
                  <a:cubicBezTo>
                    <a:pt x="3788" y="3635"/>
                    <a:pt x="4430" y="2841"/>
                    <a:pt x="5530" y="1466"/>
                  </a:cubicBezTo>
                  <a:lnTo>
                    <a:pt x="5530" y="1466"/>
                  </a:lnTo>
                  <a:cubicBezTo>
                    <a:pt x="5285" y="2108"/>
                    <a:pt x="5071" y="2872"/>
                    <a:pt x="4858" y="3696"/>
                  </a:cubicBezTo>
                  <a:cubicBezTo>
                    <a:pt x="4674" y="4552"/>
                    <a:pt x="4552" y="5102"/>
                    <a:pt x="4552" y="5346"/>
                  </a:cubicBezTo>
                  <a:cubicBezTo>
                    <a:pt x="4552" y="5590"/>
                    <a:pt x="4613" y="5774"/>
                    <a:pt x="4674" y="5896"/>
                  </a:cubicBezTo>
                  <a:cubicBezTo>
                    <a:pt x="4766" y="6049"/>
                    <a:pt x="4827" y="6110"/>
                    <a:pt x="4919" y="6110"/>
                  </a:cubicBezTo>
                  <a:cubicBezTo>
                    <a:pt x="4980" y="6110"/>
                    <a:pt x="5071" y="5957"/>
                    <a:pt x="5163" y="5621"/>
                  </a:cubicBezTo>
                  <a:cubicBezTo>
                    <a:pt x="5194" y="5438"/>
                    <a:pt x="5255" y="5254"/>
                    <a:pt x="5285" y="5071"/>
                  </a:cubicBezTo>
                  <a:cubicBezTo>
                    <a:pt x="5346" y="4888"/>
                    <a:pt x="5407" y="4643"/>
                    <a:pt x="5468" y="4369"/>
                  </a:cubicBezTo>
                  <a:cubicBezTo>
                    <a:pt x="5530" y="4063"/>
                    <a:pt x="5591" y="3819"/>
                    <a:pt x="5652" y="3635"/>
                  </a:cubicBezTo>
                  <a:cubicBezTo>
                    <a:pt x="5713" y="3422"/>
                    <a:pt x="5774" y="3147"/>
                    <a:pt x="5866" y="2811"/>
                  </a:cubicBezTo>
                  <a:cubicBezTo>
                    <a:pt x="5988" y="2475"/>
                    <a:pt x="6049" y="2230"/>
                    <a:pt x="6079" y="2047"/>
                  </a:cubicBezTo>
                  <a:cubicBezTo>
                    <a:pt x="6141" y="1894"/>
                    <a:pt x="6202" y="1711"/>
                    <a:pt x="6232" y="1497"/>
                  </a:cubicBezTo>
                  <a:cubicBezTo>
                    <a:pt x="6293" y="1253"/>
                    <a:pt x="6354" y="1100"/>
                    <a:pt x="6354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54" y="367"/>
                    <a:pt x="6232" y="245"/>
                  </a:cubicBezTo>
                  <a:cubicBezTo>
                    <a:pt x="6110" y="153"/>
                    <a:pt x="5988" y="92"/>
                    <a:pt x="5896" y="92"/>
                  </a:cubicBezTo>
                  <a:cubicBezTo>
                    <a:pt x="5774" y="92"/>
                    <a:pt x="5621" y="214"/>
                    <a:pt x="5377" y="489"/>
                  </a:cubicBezTo>
                  <a:cubicBezTo>
                    <a:pt x="5132" y="764"/>
                    <a:pt x="4766" y="1222"/>
                    <a:pt x="4277" y="1864"/>
                  </a:cubicBezTo>
                  <a:cubicBezTo>
                    <a:pt x="3758" y="2505"/>
                    <a:pt x="3361" y="2994"/>
                    <a:pt x="3025" y="3391"/>
                  </a:cubicBezTo>
                  <a:cubicBezTo>
                    <a:pt x="2780" y="2841"/>
                    <a:pt x="2536" y="2291"/>
                    <a:pt x="2353" y="1772"/>
                  </a:cubicBezTo>
                  <a:cubicBezTo>
                    <a:pt x="2139" y="1222"/>
                    <a:pt x="2017" y="855"/>
                    <a:pt x="2017" y="642"/>
                  </a:cubicBezTo>
                  <a:cubicBezTo>
                    <a:pt x="1986" y="519"/>
                    <a:pt x="1894" y="397"/>
                    <a:pt x="1711" y="214"/>
                  </a:cubicBezTo>
                  <a:cubicBezTo>
                    <a:pt x="1528" y="61"/>
                    <a:pt x="1406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2"/>
            <p:cNvSpPr/>
            <p:nvPr/>
          </p:nvSpPr>
          <p:spPr>
            <a:xfrm>
              <a:off x="2152725" y="529700"/>
              <a:ext cx="119175" cy="152750"/>
            </a:xfrm>
            <a:custGeom>
              <a:avLst/>
              <a:gdLst/>
              <a:ahLst/>
              <a:cxnLst/>
              <a:rect l="l" t="t" r="r" b="b"/>
              <a:pathLst>
                <a:path w="4767" h="6110" extrusionOk="0">
                  <a:moveTo>
                    <a:pt x="2995" y="0"/>
                  </a:moveTo>
                  <a:cubicBezTo>
                    <a:pt x="1834" y="0"/>
                    <a:pt x="1192" y="92"/>
                    <a:pt x="1101" y="336"/>
                  </a:cubicBezTo>
                  <a:cubicBezTo>
                    <a:pt x="1070" y="397"/>
                    <a:pt x="1040" y="458"/>
                    <a:pt x="1040" y="520"/>
                  </a:cubicBezTo>
                  <a:cubicBezTo>
                    <a:pt x="1040" y="978"/>
                    <a:pt x="978" y="1528"/>
                    <a:pt x="795" y="2169"/>
                  </a:cubicBezTo>
                  <a:cubicBezTo>
                    <a:pt x="612" y="2841"/>
                    <a:pt x="429" y="3452"/>
                    <a:pt x="276" y="4033"/>
                  </a:cubicBezTo>
                  <a:cubicBezTo>
                    <a:pt x="93" y="4613"/>
                    <a:pt x="1" y="5041"/>
                    <a:pt x="1" y="5255"/>
                  </a:cubicBezTo>
                  <a:cubicBezTo>
                    <a:pt x="1" y="5499"/>
                    <a:pt x="123" y="5713"/>
                    <a:pt x="306" y="5866"/>
                  </a:cubicBezTo>
                  <a:cubicBezTo>
                    <a:pt x="520" y="6018"/>
                    <a:pt x="765" y="6110"/>
                    <a:pt x="1009" y="6110"/>
                  </a:cubicBezTo>
                  <a:cubicBezTo>
                    <a:pt x="1620" y="6110"/>
                    <a:pt x="2231" y="5988"/>
                    <a:pt x="2903" y="5774"/>
                  </a:cubicBezTo>
                  <a:cubicBezTo>
                    <a:pt x="3545" y="5529"/>
                    <a:pt x="3850" y="5316"/>
                    <a:pt x="3850" y="5102"/>
                  </a:cubicBezTo>
                  <a:cubicBezTo>
                    <a:pt x="3850" y="4980"/>
                    <a:pt x="3819" y="4919"/>
                    <a:pt x="3728" y="4919"/>
                  </a:cubicBezTo>
                  <a:cubicBezTo>
                    <a:pt x="3697" y="4919"/>
                    <a:pt x="3545" y="4980"/>
                    <a:pt x="3270" y="5041"/>
                  </a:cubicBezTo>
                  <a:cubicBezTo>
                    <a:pt x="2475" y="5255"/>
                    <a:pt x="1712" y="5377"/>
                    <a:pt x="1040" y="5377"/>
                  </a:cubicBezTo>
                  <a:cubicBezTo>
                    <a:pt x="978" y="5377"/>
                    <a:pt x="917" y="5346"/>
                    <a:pt x="856" y="5316"/>
                  </a:cubicBezTo>
                  <a:cubicBezTo>
                    <a:pt x="826" y="5255"/>
                    <a:pt x="795" y="5193"/>
                    <a:pt x="795" y="5132"/>
                  </a:cubicBezTo>
                  <a:cubicBezTo>
                    <a:pt x="795" y="4919"/>
                    <a:pt x="978" y="4308"/>
                    <a:pt x="1284" y="3299"/>
                  </a:cubicBezTo>
                  <a:cubicBezTo>
                    <a:pt x="1925" y="3299"/>
                    <a:pt x="2475" y="3269"/>
                    <a:pt x="2964" y="3147"/>
                  </a:cubicBezTo>
                  <a:cubicBezTo>
                    <a:pt x="3422" y="3055"/>
                    <a:pt x="3667" y="2902"/>
                    <a:pt x="3667" y="2688"/>
                  </a:cubicBezTo>
                  <a:cubicBezTo>
                    <a:pt x="3667" y="2627"/>
                    <a:pt x="3575" y="2566"/>
                    <a:pt x="3422" y="2566"/>
                  </a:cubicBezTo>
                  <a:cubicBezTo>
                    <a:pt x="3239" y="2566"/>
                    <a:pt x="2995" y="2597"/>
                    <a:pt x="2659" y="2627"/>
                  </a:cubicBezTo>
                  <a:cubicBezTo>
                    <a:pt x="2292" y="2658"/>
                    <a:pt x="2017" y="2658"/>
                    <a:pt x="1834" y="2658"/>
                  </a:cubicBezTo>
                  <a:lnTo>
                    <a:pt x="1467" y="2658"/>
                  </a:lnTo>
                  <a:cubicBezTo>
                    <a:pt x="1681" y="1864"/>
                    <a:pt x="1803" y="1253"/>
                    <a:pt x="1803" y="856"/>
                  </a:cubicBezTo>
                  <a:lnTo>
                    <a:pt x="1803" y="825"/>
                  </a:lnTo>
                  <a:cubicBezTo>
                    <a:pt x="2353" y="733"/>
                    <a:pt x="2689" y="672"/>
                    <a:pt x="2811" y="672"/>
                  </a:cubicBezTo>
                  <a:cubicBezTo>
                    <a:pt x="2964" y="642"/>
                    <a:pt x="3208" y="642"/>
                    <a:pt x="3545" y="611"/>
                  </a:cubicBezTo>
                  <a:cubicBezTo>
                    <a:pt x="3911" y="581"/>
                    <a:pt x="4186" y="520"/>
                    <a:pt x="4400" y="489"/>
                  </a:cubicBezTo>
                  <a:cubicBezTo>
                    <a:pt x="4644" y="458"/>
                    <a:pt x="4766" y="367"/>
                    <a:pt x="4766" y="245"/>
                  </a:cubicBezTo>
                  <a:cubicBezTo>
                    <a:pt x="4766" y="92"/>
                    <a:pt x="4186" y="0"/>
                    <a:pt x="2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2277975" y="527400"/>
              <a:ext cx="111525" cy="154300"/>
            </a:xfrm>
            <a:custGeom>
              <a:avLst/>
              <a:gdLst/>
              <a:ahLst/>
              <a:cxnLst/>
              <a:rect l="l" t="t" r="r" b="b"/>
              <a:pathLst>
                <a:path w="4461" h="6172" extrusionOk="0">
                  <a:moveTo>
                    <a:pt x="2689" y="764"/>
                  </a:moveTo>
                  <a:cubicBezTo>
                    <a:pt x="3331" y="764"/>
                    <a:pt x="3636" y="948"/>
                    <a:pt x="3636" y="1314"/>
                  </a:cubicBezTo>
                  <a:cubicBezTo>
                    <a:pt x="3636" y="1559"/>
                    <a:pt x="3544" y="1772"/>
                    <a:pt x="3361" y="1986"/>
                  </a:cubicBezTo>
                  <a:cubicBezTo>
                    <a:pt x="3178" y="2200"/>
                    <a:pt x="2964" y="2353"/>
                    <a:pt x="2750" y="2475"/>
                  </a:cubicBezTo>
                  <a:cubicBezTo>
                    <a:pt x="2536" y="2597"/>
                    <a:pt x="2261" y="2750"/>
                    <a:pt x="1987" y="2903"/>
                  </a:cubicBezTo>
                  <a:cubicBezTo>
                    <a:pt x="1712" y="3055"/>
                    <a:pt x="1528" y="3147"/>
                    <a:pt x="1406" y="3239"/>
                  </a:cubicBezTo>
                  <a:cubicBezTo>
                    <a:pt x="1650" y="2353"/>
                    <a:pt x="1803" y="1711"/>
                    <a:pt x="1803" y="1345"/>
                  </a:cubicBezTo>
                  <a:cubicBezTo>
                    <a:pt x="1803" y="1253"/>
                    <a:pt x="1773" y="1131"/>
                    <a:pt x="1712" y="978"/>
                  </a:cubicBezTo>
                  <a:cubicBezTo>
                    <a:pt x="2078" y="856"/>
                    <a:pt x="2414" y="764"/>
                    <a:pt x="2689" y="764"/>
                  </a:cubicBezTo>
                  <a:close/>
                  <a:moveTo>
                    <a:pt x="2659" y="1"/>
                  </a:moveTo>
                  <a:cubicBezTo>
                    <a:pt x="2170" y="1"/>
                    <a:pt x="1742" y="62"/>
                    <a:pt x="1345" y="214"/>
                  </a:cubicBezTo>
                  <a:cubicBezTo>
                    <a:pt x="948" y="337"/>
                    <a:pt x="734" y="489"/>
                    <a:pt x="734" y="612"/>
                  </a:cubicBezTo>
                  <a:cubicBezTo>
                    <a:pt x="734" y="703"/>
                    <a:pt x="765" y="795"/>
                    <a:pt x="826" y="886"/>
                  </a:cubicBezTo>
                  <a:cubicBezTo>
                    <a:pt x="887" y="978"/>
                    <a:pt x="948" y="1070"/>
                    <a:pt x="1040" y="1100"/>
                  </a:cubicBezTo>
                  <a:cubicBezTo>
                    <a:pt x="978" y="1711"/>
                    <a:pt x="795" y="2567"/>
                    <a:pt x="490" y="3697"/>
                  </a:cubicBezTo>
                  <a:cubicBezTo>
                    <a:pt x="154" y="4827"/>
                    <a:pt x="1" y="5469"/>
                    <a:pt x="1" y="5591"/>
                  </a:cubicBezTo>
                  <a:cubicBezTo>
                    <a:pt x="1" y="5744"/>
                    <a:pt x="62" y="5866"/>
                    <a:pt x="154" y="5988"/>
                  </a:cubicBezTo>
                  <a:cubicBezTo>
                    <a:pt x="276" y="6110"/>
                    <a:pt x="367" y="6171"/>
                    <a:pt x="459" y="6171"/>
                  </a:cubicBezTo>
                  <a:cubicBezTo>
                    <a:pt x="520" y="6171"/>
                    <a:pt x="581" y="6019"/>
                    <a:pt x="673" y="5713"/>
                  </a:cubicBezTo>
                  <a:cubicBezTo>
                    <a:pt x="734" y="5560"/>
                    <a:pt x="765" y="5438"/>
                    <a:pt x="826" y="5285"/>
                  </a:cubicBezTo>
                  <a:cubicBezTo>
                    <a:pt x="856" y="5133"/>
                    <a:pt x="1009" y="4613"/>
                    <a:pt x="1284" y="3697"/>
                  </a:cubicBezTo>
                  <a:cubicBezTo>
                    <a:pt x="1437" y="4125"/>
                    <a:pt x="1834" y="4644"/>
                    <a:pt x="2475" y="5255"/>
                  </a:cubicBezTo>
                  <a:cubicBezTo>
                    <a:pt x="3117" y="5866"/>
                    <a:pt x="3636" y="6171"/>
                    <a:pt x="3972" y="6171"/>
                  </a:cubicBezTo>
                  <a:cubicBezTo>
                    <a:pt x="4186" y="6171"/>
                    <a:pt x="4278" y="6110"/>
                    <a:pt x="4278" y="5958"/>
                  </a:cubicBezTo>
                  <a:cubicBezTo>
                    <a:pt x="4278" y="5896"/>
                    <a:pt x="4186" y="5774"/>
                    <a:pt x="4064" y="5652"/>
                  </a:cubicBezTo>
                  <a:cubicBezTo>
                    <a:pt x="3972" y="5560"/>
                    <a:pt x="3911" y="5499"/>
                    <a:pt x="3819" y="5438"/>
                  </a:cubicBezTo>
                  <a:cubicBezTo>
                    <a:pt x="3758" y="5377"/>
                    <a:pt x="3667" y="5285"/>
                    <a:pt x="3544" y="5194"/>
                  </a:cubicBezTo>
                  <a:cubicBezTo>
                    <a:pt x="3422" y="5102"/>
                    <a:pt x="3300" y="4980"/>
                    <a:pt x="3147" y="4858"/>
                  </a:cubicBezTo>
                  <a:cubicBezTo>
                    <a:pt x="3025" y="4736"/>
                    <a:pt x="2903" y="4613"/>
                    <a:pt x="2842" y="4552"/>
                  </a:cubicBezTo>
                  <a:cubicBezTo>
                    <a:pt x="2750" y="4461"/>
                    <a:pt x="2597" y="4338"/>
                    <a:pt x="2414" y="4125"/>
                  </a:cubicBezTo>
                  <a:cubicBezTo>
                    <a:pt x="2200" y="3911"/>
                    <a:pt x="2109" y="3758"/>
                    <a:pt x="2109" y="3636"/>
                  </a:cubicBezTo>
                  <a:cubicBezTo>
                    <a:pt x="2109" y="3605"/>
                    <a:pt x="2170" y="3544"/>
                    <a:pt x="2353" y="3453"/>
                  </a:cubicBezTo>
                  <a:cubicBezTo>
                    <a:pt x="2506" y="3391"/>
                    <a:pt x="2689" y="3269"/>
                    <a:pt x="2934" y="3147"/>
                  </a:cubicBezTo>
                  <a:cubicBezTo>
                    <a:pt x="3147" y="3025"/>
                    <a:pt x="3392" y="2903"/>
                    <a:pt x="3606" y="2719"/>
                  </a:cubicBezTo>
                  <a:cubicBezTo>
                    <a:pt x="3850" y="2567"/>
                    <a:pt x="4033" y="2383"/>
                    <a:pt x="4217" y="2139"/>
                  </a:cubicBezTo>
                  <a:cubicBezTo>
                    <a:pt x="4369" y="1864"/>
                    <a:pt x="4461" y="1620"/>
                    <a:pt x="4461" y="1314"/>
                  </a:cubicBezTo>
                  <a:cubicBezTo>
                    <a:pt x="4461" y="886"/>
                    <a:pt x="4278" y="581"/>
                    <a:pt x="3911" y="337"/>
                  </a:cubicBezTo>
                  <a:cubicBezTo>
                    <a:pt x="3575" y="123"/>
                    <a:pt x="3147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2"/>
            <p:cNvSpPr/>
            <p:nvPr/>
          </p:nvSpPr>
          <p:spPr>
            <a:xfrm>
              <a:off x="2498700" y="525875"/>
              <a:ext cx="44325" cy="158100"/>
            </a:xfrm>
            <a:custGeom>
              <a:avLst/>
              <a:gdLst/>
              <a:ahLst/>
              <a:cxnLst/>
              <a:rect l="l" t="t" r="r" b="b"/>
              <a:pathLst>
                <a:path w="1773" h="6324" extrusionOk="0">
                  <a:moveTo>
                    <a:pt x="1131" y="0"/>
                  </a:moveTo>
                  <a:cubicBezTo>
                    <a:pt x="1039" y="0"/>
                    <a:pt x="947" y="92"/>
                    <a:pt x="947" y="275"/>
                  </a:cubicBezTo>
                  <a:cubicBezTo>
                    <a:pt x="886" y="1192"/>
                    <a:pt x="764" y="2078"/>
                    <a:pt x="611" y="2903"/>
                  </a:cubicBezTo>
                  <a:cubicBezTo>
                    <a:pt x="459" y="3727"/>
                    <a:pt x="306" y="4399"/>
                    <a:pt x="184" y="4888"/>
                  </a:cubicBezTo>
                  <a:cubicBezTo>
                    <a:pt x="61" y="5346"/>
                    <a:pt x="0" y="5652"/>
                    <a:pt x="0" y="5774"/>
                  </a:cubicBezTo>
                  <a:cubicBezTo>
                    <a:pt x="0" y="5896"/>
                    <a:pt x="61" y="6019"/>
                    <a:pt x="123" y="6141"/>
                  </a:cubicBezTo>
                  <a:cubicBezTo>
                    <a:pt x="214" y="6263"/>
                    <a:pt x="306" y="6324"/>
                    <a:pt x="397" y="6324"/>
                  </a:cubicBezTo>
                  <a:cubicBezTo>
                    <a:pt x="520" y="6324"/>
                    <a:pt x="611" y="6110"/>
                    <a:pt x="734" y="5713"/>
                  </a:cubicBezTo>
                  <a:cubicBezTo>
                    <a:pt x="795" y="5499"/>
                    <a:pt x="856" y="5285"/>
                    <a:pt x="917" y="5072"/>
                  </a:cubicBezTo>
                  <a:cubicBezTo>
                    <a:pt x="978" y="4858"/>
                    <a:pt x="1039" y="4583"/>
                    <a:pt x="1131" y="4247"/>
                  </a:cubicBezTo>
                  <a:cubicBezTo>
                    <a:pt x="1192" y="3911"/>
                    <a:pt x="1283" y="3605"/>
                    <a:pt x="1344" y="3361"/>
                  </a:cubicBezTo>
                  <a:cubicBezTo>
                    <a:pt x="1650" y="2200"/>
                    <a:pt x="1772" y="1284"/>
                    <a:pt x="1772" y="673"/>
                  </a:cubicBezTo>
                  <a:cubicBezTo>
                    <a:pt x="1772" y="550"/>
                    <a:pt x="1711" y="428"/>
                    <a:pt x="1558" y="245"/>
                  </a:cubicBezTo>
                  <a:cubicBezTo>
                    <a:pt x="1406" y="92"/>
                    <a:pt x="1283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2"/>
            <p:cNvSpPr/>
            <p:nvPr/>
          </p:nvSpPr>
          <p:spPr>
            <a:xfrm>
              <a:off x="5054075" y="528175"/>
              <a:ext cx="159650" cy="152750"/>
            </a:xfrm>
            <a:custGeom>
              <a:avLst/>
              <a:gdLst/>
              <a:ahLst/>
              <a:cxnLst/>
              <a:rect l="l" t="t" r="r" b="b"/>
              <a:pathLst>
                <a:path w="6386" h="6110" extrusionOk="0">
                  <a:moveTo>
                    <a:pt x="1314" y="0"/>
                  </a:moveTo>
                  <a:cubicBezTo>
                    <a:pt x="1253" y="0"/>
                    <a:pt x="1192" y="0"/>
                    <a:pt x="1161" y="61"/>
                  </a:cubicBezTo>
                  <a:cubicBezTo>
                    <a:pt x="1131" y="92"/>
                    <a:pt x="1131" y="153"/>
                    <a:pt x="1131" y="245"/>
                  </a:cubicBezTo>
                  <a:cubicBezTo>
                    <a:pt x="1131" y="611"/>
                    <a:pt x="947" y="1558"/>
                    <a:pt x="550" y="3024"/>
                  </a:cubicBezTo>
                  <a:cubicBezTo>
                    <a:pt x="184" y="4491"/>
                    <a:pt x="0" y="5316"/>
                    <a:pt x="0" y="5438"/>
                  </a:cubicBezTo>
                  <a:cubicBezTo>
                    <a:pt x="0" y="5590"/>
                    <a:pt x="31" y="5743"/>
                    <a:pt x="153" y="5896"/>
                  </a:cubicBezTo>
                  <a:cubicBezTo>
                    <a:pt x="245" y="6049"/>
                    <a:pt x="336" y="6110"/>
                    <a:pt x="428" y="6110"/>
                  </a:cubicBezTo>
                  <a:cubicBezTo>
                    <a:pt x="428" y="6110"/>
                    <a:pt x="459" y="6079"/>
                    <a:pt x="520" y="5957"/>
                  </a:cubicBezTo>
                  <a:cubicBezTo>
                    <a:pt x="550" y="5927"/>
                    <a:pt x="550" y="5865"/>
                    <a:pt x="581" y="5804"/>
                  </a:cubicBezTo>
                  <a:cubicBezTo>
                    <a:pt x="611" y="5743"/>
                    <a:pt x="642" y="5652"/>
                    <a:pt x="672" y="5560"/>
                  </a:cubicBezTo>
                  <a:cubicBezTo>
                    <a:pt x="703" y="5468"/>
                    <a:pt x="703" y="5377"/>
                    <a:pt x="734" y="5316"/>
                  </a:cubicBezTo>
                  <a:cubicBezTo>
                    <a:pt x="764" y="5224"/>
                    <a:pt x="795" y="5102"/>
                    <a:pt x="825" y="4980"/>
                  </a:cubicBezTo>
                  <a:cubicBezTo>
                    <a:pt x="856" y="4857"/>
                    <a:pt x="886" y="4766"/>
                    <a:pt x="917" y="4674"/>
                  </a:cubicBezTo>
                  <a:cubicBezTo>
                    <a:pt x="947" y="4552"/>
                    <a:pt x="978" y="4460"/>
                    <a:pt x="1008" y="4307"/>
                  </a:cubicBezTo>
                  <a:cubicBezTo>
                    <a:pt x="1070" y="4155"/>
                    <a:pt x="1131" y="3880"/>
                    <a:pt x="1253" y="3452"/>
                  </a:cubicBezTo>
                  <a:cubicBezTo>
                    <a:pt x="1375" y="2994"/>
                    <a:pt x="1497" y="2475"/>
                    <a:pt x="1589" y="1864"/>
                  </a:cubicBezTo>
                  <a:cubicBezTo>
                    <a:pt x="1955" y="2994"/>
                    <a:pt x="2230" y="3727"/>
                    <a:pt x="2444" y="4033"/>
                  </a:cubicBezTo>
                  <a:cubicBezTo>
                    <a:pt x="2597" y="4185"/>
                    <a:pt x="2719" y="4277"/>
                    <a:pt x="2902" y="4277"/>
                  </a:cubicBezTo>
                  <a:cubicBezTo>
                    <a:pt x="3055" y="4277"/>
                    <a:pt x="3269" y="4155"/>
                    <a:pt x="3513" y="3910"/>
                  </a:cubicBezTo>
                  <a:cubicBezTo>
                    <a:pt x="3758" y="3635"/>
                    <a:pt x="4430" y="2841"/>
                    <a:pt x="5499" y="1466"/>
                  </a:cubicBezTo>
                  <a:lnTo>
                    <a:pt x="5499" y="1466"/>
                  </a:lnTo>
                  <a:cubicBezTo>
                    <a:pt x="5255" y="2108"/>
                    <a:pt x="5041" y="2872"/>
                    <a:pt x="4827" y="3696"/>
                  </a:cubicBezTo>
                  <a:cubicBezTo>
                    <a:pt x="4644" y="4552"/>
                    <a:pt x="4552" y="5102"/>
                    <a:pt x="4552" y="5346"/>
                  </a:cubicBezTo>
                  <a:cubicBezTo>
                    <a:pt x="4552" y="5590"/>
                    <a:pt x="4583" y="5774"/>
                    <a:pt x="4644" y="5896"/>
                  </a:cubicBezTo>
                  <a:cubicBezTo>
                    <a:pt x="4735" y="6049"/>
                    <a:pt x="4797" y="6110"/>
                    <a:pt x="4888" y="6110"/>
                  </a:cubicBezTo>
                  <a:cubicBezTo>
                    <a:pt x="4980" y="6110"/>
                    <a:pt x="5041" y="5957"/>
                    <a:pt x="5133" y="5621"/>
                  </a:cubicBezTo>
                  <a:cubicBezTo>
                    <a:pt x="5194" y="5438"/>
                    <a:pt x="5224" y="5254"/>
                    <a:pt x="5285" y="5071"/>
                  </a:cubicBezTo>
                  <a:cubicBezTo>
                    <a:pt x="5316" y="4888"/>
                    <a:pt x="5377" y="4643"/>
                    <a:pt x="5438" y="4369"/>
                  </a:cubicBezTo>
                  <a:cubicBezTo>
                    <a:pt x="5530" y="4063"/>
                    <a:pt x="5591" y="3819"/>
                    <a:pt x="5621" y="3635"/>
                  </a:cubicBezTo>
                  <a:cubicBezTo>
                    <a:pt x="5682" y="3422"/>
                    <a:pt x="5774" y="3147"/>
                    <a:pt x="5866" y="2811"/>
                  </a:cubicBezTo>
                  <a:cubicBezTo>
                    <a:pt x="5957" y="2475"/>
                    <a:pt x="6018" y="2230"/>
                    <a:pt x="6080" y="2047"/>
                  </a:cubicBezTo>
                  <a:cubicBezTo>
                    <a:pt x="6110" y="1894"/>
                    <a:pt x="6171" y="1711"/>
                    <a:pt x="6232" y="1497"/>
                  </a:cubicBezTo>
                  <a:cubicBezTo>
                    <a:pt x="6263" y="1253"/>
                    <a:pt x="6324" y="1100"/>
                    <a:pt x="6354" y="947"/>
                  </a:cubicBezTo>
                  <a:cubicBezTo>
                    <a:pt x="6354" y="825"/>
                    <a:pt x="6385" y="703"/>
                    <a:pt x="6385" y="581"/>
                  </a:cubicBezTo>
                  <a:cubicBezTo>
                    <a:pt x="6385" y="489"/>
                    <a:pt x="6324" y="367"/>
                    <a:pt x="6202" y="245"/>
                  </a:cubicBezTo>
                  <a:cubicBezTo>
                    <a:pt x="6080" y="153"/>
                    <a:pt x="5988" y="92"/>
                    <a:pt x="5866" y="92"/>
                  </a:cubicBezTo>
                  <a:cubicBezTo>
                    <a:pt x="5774" y="92"/>
                    <a:pt x="5591" y="214"/>
                    <a:pt x="5346" y="489"/>
                  </a:cubicBezTo>
                  <a:cubicBezTo>
                    <a:pt x="5102" y="764"/>
                    <a:pt x="4735" y="1222"/>
                    <a:pt x="4247" y="1864"/>
                  </a:cubicBezTo>
                  <a:cubicBezTo>
                    <a:pt x="3758" y="2505"/>
                    <a:pt x="3330" y="2994"/>
                    <a:pt x="2994" y="3391"/>
                  </a:cubicBezTo>
                  <a:cubicBezTo>
                    <a:pt x="2750" y="2841"/>
                    <a:pt x="2505" y="2291"/>
                    <a:pt x="2322" y="1772"/>
                  </a:cubicBezTo>
                  <a:cubicBezTo>
                    <a:pt x="2108" y="1222"/>
                    <a:pt x="2017" y="855"/>
                    <a:pt x="1986" y="642"/>
                  </a:cubicBezTo>
                  <a:cubicBezTo>
                    <a:pt x="1986" y="519"/>
                    <a:pt x="1864" y="397"/>
                    <a:pt x="1711" y="214"/>
                  </a:cubicBezTo>
                  <a:cubicBezTo>
                    <a:pt x="1528" y="61"/>
                    <a:pt x="1375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2"/>
            <p:cNvSpPr/>
            <p:nvPr/>
          </p:nvSpPr>
          <p:spPr>
            <a:xfrm>
              <a:off x="5226675" y="526650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5" y="764"/>
                  </a:moveTo>
                  <a:cubicBezTo>
                    <a:pt x="3269" y="764"/>
                    <a:pt x="3483" y="886"/>
                    <a:pt x="3666" y="1191"/>
                  </a:cubicBezTo>
                  <a:cubicBezTo>
                    <a:pt x="3819" y="1466"/>
                    <a:pt x="3911" y="1833"/>
                    <a:pt x="3911" y="2291"/>
                  </a:cubicBezTo>
                  <a:cubicBezTo>
                    <a:pt x="3911" y="2719"/>
                    <a:pt x="3788" y="3208"/>
                    <a:pt x="3513" y="3727"/>
                  </a:cubicBezTo>
                  <a:cubicBezTo>
                    <a:pt x="3238" y="4216"/>
                    <a:pt x="2902" y="4643"/>
                    <a:pt x="2505" y="4979"/>
                  </a:cubicBezTo>
                  <a:cubicBezTo>
                    <a:pt x="2139" y="5346"/>
                    <a:pt x="1803" y="5499"/>
                    <a:pt x="1497" y="5499"/>
                  </a:cubicBezTo>
                  <a:cubicBezTo>
                    <a:pt x="1314" y="5499"/>
                    <a:pt x="1161" y="5407"/>
                    <a:pt x="1008" y="5224"/>
                  </a:cubicBezTo>
                  <a:cubicBezTo>
                    <a:pt x="856" y="5010"/>
                    <a:pt x="795" y="4735"/>
                    <a:pt x="795" y="4430"/>
                  </a:cubicBezTo>
                  <a:cubicBezTo>
                    <a:pt x="795" y="3880"/>
                    <a:pt x="947" y="3330"/>
                    <a:pt x="1222" y="2749"/>
                  </a:cubicBezTo>
                  <a:cubicBezTo>
                    <a:pt x="1497" y="2138"/>
                    <a:pt x="1803" y="1680"/>
                    <a:pt x="2169" y="1314"/>
                  </a:cubicBezTo>
                  <a:cubicBezTo>
                    <a:pt x="2505" y="947"/>
                    <a:pt x="2811" y="764"/>
                    <a:pt x="3055" y="764"/>
                  </a:cubicBezTo>
                  <a:close/>
                  <a:moveTo>
                    <a:pt x="2994" y="0"/>
                  </a:moveTo>
                  <a:cubicBezTo>
                    <a:pt x="2689" y="0"/>
                    <a:pt x="2383" y="153"/>
                    <a:pt x="2017" y="397"/>
                  </a:cubicBezTo>
                  <a:cubicBezTo>
                    <a:pt x="1650" y="672"/>
                    <a:pt x="1314" y="1008"/>
                    <a:pt x="1039" y="1405"/>
                  </a:cubicBezTo>
                  <a:cubicBezTo>
                    <a:pt x="734" y="1833"/>
                    <a:pt x="489" y="2291"/>
                    <a:pt x="275" y="2841"/>
                  </a:cubicBezTo>
                  <a:cubicBezTo>
                    <a:pt x="92" y="3391"/>
                    <a:pt x="0" y="3941"/>
                    <a:pt x="0" y="4460"/>
                  </a:cubicBezTo>
                  <a:cubicBezTo>
                    <a:pt x="0" y="4857"/>
                    <a:pt x="153" y="5254"/>
                    <a:pt x="428" y="5621"/>
                  </a:cubicBezTo>
                  <a:cubicBezTo>
                    <a:pt x="734" y="6018"/>
                    <a:pt x="1070" y="6201"/>
                    <a:pt x="1436" y="6201"/>
                  </a:cubicBezTo>
                  <a:cubicBezTo>
                    <a:pt x="1986" y="6201"/>
                    <a:pt x="2505" y="5988"/>
                    <a:pt x="3025" y="5560"/>
                  </a:cubicBezTo>
                  <a:cubicBezTo>
                    <a:pt x="3544" y="5102"/>
                    <a:pt x="3941" y="4582"/>
                    <a:pt x="4247" y="3971"/>
                  </a:cubicBezTo>
                  <a:cubicBezTo>
                    <a:pt x="4583" y="3360"/>
                    <a:pt x="4735" y="2749"/>
                    <a:pt x="4735" y="2200"/>
                  </a:cubicBezTo>
                  <a:cubicBezTo>
                    <a:pt x="4735" y="1650"/>
                    <a:pt x="4552" y="1130"/>
                    <a:pt x="4247" y="703"/>
                  </a:cubicBezTo>
                  <a:cubicBezTo>
                    <a:pt x="3911" y="244"/>
                    <a:pt x="3483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2"/>
            <p:cNvSpPr/>
            <p:nvPr/>
          </p:nvSpPr>
          <p:spPr>
            <a:xfrm>
              <a:off x="5361075" y="526650"/>
              <a:ext cx="129875" cy="155050"/>
            </a:xfrm>
            <a:custGeom>
              <a:avLst/>
              <a:gdLst/>
              <a:ahLst/>
              <a:cxnLst/>
              <a:rect l="l" t="t" r="r" b="b"/>
              <a:pathLst>
                <a:path w="5195" h="6202" extrusionOk="0">
                  <a:moveTo>
                    <a:pt x="4644" y="0"/>
                  </a:moveTo>
                  <a:cubicBezTo>
                    <a:pt x="4553" y="0"/>
                    <a:pt x="4491" y="122"/>
                    <a:pt x="4461" y="367"/>
                  </a:cubicBezTo>
                  <a:cubicBezTo>
                    <a:pt x="4461" y="428"/>
                    <a:pt x="4430" y="794"/>
                    <a:pt x="4369" y="1436"/>
                  </a:cubicBezTo>
                  <a:cubicBezTo>
                    <a:pt x="4247" y="2841"/>
                    <a:pt x="4003" y="4032"/>
                    <a:pt x="3606" y="5041"/>
                  </a:cubicBezTo>
                  <a:cubicBezTo>
                    <a:pt x="3361" y="4491"/>
                    <a:pt x="2781" y="2994"/>
                    <a:pt x="1834" y="550"/>
                  </a:cubicBezTo>
                  <a:cubicBezTo>
                    <a:pt x="1773" y="397"/>
                    <a:pt x="1681" y="306"/>
                    <a:pt x="1559" y="183"/>
                  </a:cubicBezTo>
                  <a:cubicBezTo>
                    <a:pt x="1467" y="92"/>
                    <a:pt x="1376" y="31"/>
                    <a:pt x="1314" y="31"/>
                  </a:cubicBezTo>
                  <a:cubicBezTo>
                    <a:pt x="1223" y="31"/>
                    <a:pt x="1162" y="122"/>
                    <a:pt x="1162" y="306"/>
                  </a:cubicBezTo>
                  <a:cubicBezTo>
                    <a:pt x="1162" y="672"/>
                    <a:pt x="948" y="1619"/>
                    <a:pt x="581" y="3116"/>
                  </a:cubicBezTo>
                  <a:cubicBezTo>
                    <a:pt x="184" y="4643"/>
                    <a:pt x="1" y="5468"/>
                    <a:pt x="1" y="5590"/>
                  </a:cubicBezTo>
                  <a:cubicBezTo>
                    <a:pt x="1" y="5743"/>
                    <a:pt x="62" y="5865"/>
                    <a:pt x="154" y="6018"/>
                  </a:cubicBezTo>
                  <a:cubicBezTo>
                    <a:pt x="276" y="6140"/>
                    <a:pt x="367" y="6201"/>
                    <a:pt x="429" y="6201"/>
                  </a:cubicBezTo>
                  <a:cubicBezTo>
                    <a:pt x="490" y="6201"/>
                    <a:pt x="551" y="6079"/>
                    <a:pt x="612" y="5865"/>
                  </a:cubicBezTo>
                  <a:cubicBezTo>
                    <a:pt x="703" y="5621"/>
                    <a:pt x="826" y="5071"/>
                    <a:pt x="1040" y="4216"/>
                  </a:cubicBezTo>
                  <a:cubicBezTo>
                    <a:pt x="1253" y="3360"/>
                    <a:pt x="1467" y="2597"/>
                    <a:pt x="1620" y="1925"/>
                  </a:cubicBezTo>
                  <a:cubicBezTo>
                    <a:pt x="2506" y="4094"/>
                    <a:pt x="3025" y="5407"/>
                    <a:pt x="3178" y="5804"/>
                  </a:cubicBezTo>
                  <a:cubicBezTo>
                    <a:pt x="3239" y="5926"/>
                    <a:pt x="3300" y="6018"/>
                    <a:pt x="3392" y="6079"/>
                  </a:cubicBezTo>
                  <a:cubicBezTo>
                    <a:pt x="3514" y="6171"/>
                    <a:pt x="3606" y="6201"/>
                    <a:pt x="3667" y="6201"/>
                  </a:cubicBezTo>
                  <a:cubicBezTo>
                    <a:pt x="3881" y="6201"/>
                    <a:pt x="4125" y="5835"/>
                    <a:pt x="4369" y="5071"/>
                  </a:cubicBezTo>
                  <a:cubicBezTo>
                    <a:pt x="4614" y="4307"/>
                    <a:pt x="4828" y="3483"/>
                    <a:pt x="4980" y="2627"/>
                  </a:cubicBezTo>
                  <a:cubicBezTo>
                    <a:pt x="5133" y="1741"/>
                    <a:pt x="5194" y="1039"/>
                    <a:pt x="5194" y="580"/>
                  </a:cubicBezTo>
                  <a:cubicBezTo>
                    <a:pt x="5194" y="458"/>
                    <a:pt x="5133" y="336"/>
                    <a:pt x="5011" y="214"/>
                  </a:cubicBezTo>
                  <a:cubicBezTo>
                    <a:pt x="4889" y="61"/>
                    <a:pt x="4766" y="0"/>
                    <a:pt x="4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2"/>
            <p:cNvSpPr/>
            <p:nvPr/>
          </p:nvSpPr>
          <p:spPr>
            <a:xfrm>
              <a:off x="5510000" y="526650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6" y="764"/>
                  </a:moveTo>
                  <a:cubicBezTo>
                    <a:pt x="3269" y="764"/>
                    <a:pt x="3483" y="886"/>
                    <a:pt x="3636" y="1191"/>
                  </a:cubicBezTo>
                  <a:cubicBezTo>
                    <a:pt x="3819" y="1466"/>
                    <a:pt x="3911" y="1833"/>
                    <a:pt x="3911" y="2291"/>
                  </a:cubicBezTo>
                  <a:cubicBezTo>
                    <a:pt x="3911" y="2719"/>
                    <a:pt x="3789" y="3208"/>
                    <a:pt x="3514" y="3727"/>
                  </a:cubicBezTo>
                  <a:cubicBezTo>
                    <a:pt x="3239" y="4216"/>
                    <a:pt x="2903" y="4643"/>
                    <a:pt x="2506" y="4979"/>
                  </a:cubicBezTo>
                  <a:cubicBezTo>
                    <a:pt x="2139" y="5346"/>
                    <a:pt x="1803" y="5499"/>
                    <a:pt x="1498" y="5499"/>
                  </a:cubicBezTo>
                  <a:cubicBezTo>
                    <a:pt x="1314" y="5499"/>
                    <a:pt x="1162" y="5407"/>
                    <a:pt x="1009" y="5224"/>
                  </a:cubicBezTo>
                  <a:cubicBezTo>
                    <a:pt x="856" y="5010"/>
                    <a:pt x="795" y="4735"/>
                    <a:pt x="795" y="4430"/>
                  </a:cubicBezTo>
                  <a:cubicBezTo>
                    <a:pt x="795" y="3880"/>
                    <a:pt x="948" y="3330"/>
                    <a:pt x="1223" y="2749"/>
                  </a:cubicBezTo>
                  <a:cubicBezTo>
                    <a:pt x="1498" y="2138"/>
                    <a:pt x="1803" y="1680"/>
                    <a:pt x="2170" y="1314"/>
                  </a:cubicBezTo>
                  <a:cubicBezTo>
                    <a:pt x="2506" y="947"/>
                    <a:pt x="2811" y="764"/>
                    <a:pt x="3056" y="764"/>
                  </a:cubicBezTo>
                  <a:close/>
                  <a:moveTo>
                    <a:pt x="2995" y="0"/>
                  </a:moveTo>
                  <a:cubicBezTo>
                    <a:pt x="2689" y="0"/>
                    <a:pt x="2353" y="153"/>
                    <a:pt x="2017" y="397"/>
                  </a:cubicBezTo>
                  <a:cubicBezTo>
                    <a:pt x="1650" y="672"/>
                    <a:pt x="1314" y="1008"/>
                    <a:pt x="1009" y="1405"/>
                  </a:cubicBezTo>
                  <a:cubicBezTo>
                    <a:pt x="734" y="1833"/>
                    <a:pt x="490" y="2291"/>
                    <a:pt x="276" y="2841"/>
                  </a:cubicBezTo>
                  <a:cubicBezTo>
                    <a:pt x="92" y="3391"/>
                    <a:pt x="1" y="3941"/>
                    <a:pt x="1" y="4460"/>
                  </a:cubicBezTo>
                  <a:cubicBezTo>
                    <a:pt x="1" y="4857"/>
                    <a:pt x="154" y="5254"/>
                    <a:pt x="428" y="5621"/>
                  </a:cubicBezTo>
                  <a:cubicBezTo>
                    <a:pt x="734" y="6018"/>
                    <a:pt x="1070" y="6201"/>
                    <a:pt x="1437" y="6201"/>
                  </a:cubicBezTo>
                  <a:cubicBezTo>
                    <a:pt x="1986" y="6201"/>
                    <a:pt x="2506" y="5988"/>
                    <a:pt x="2995" y="5560"/>
                  </a:cubicBezTo>
                  <a:cubicBezTo>
                    <a:pt x="3544" y="5102"/>
                    <a:pt x="3942" y="4582"/>
                    <a:pt x="4247" y="3971"/>
                  </a:cubicBezTo>
                  <a:cubicBezTo>
                    <a:pt x="4553" y="3360"/>
                    <a:pt x="4736" y="2749"/>
                    <a:pt x="4736" y="2200"/>
                  </a:cubicBezTo>
                  <a:cubicBezTo>
                    <a:pt x="4736" y="1650"/>
                    <a:pt x="4553" y="1130"/>
                    <a:pt x="4216" y="703"/>
                  </a:cubicBezTo>
                  <a:cubicBezTo>
                    <a:pt x="3911" y="244"/>
                    <a:pt x="3483" y="0"/>
                    <a:pt x="2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2"/>
            <p:cNvSpPr/>
            <p:nvPr/>
          </p:nvSpPr>
          <p:spPr>
            <a:xfrm>
              <a:off x="5645175" y="528175"/>
              <a:ext cx="159650" cy="152750"/>
            </a:xfrm>
            <a:custGeom>
              <a:avLst/>
              <a:gdLst/>
              <a:ahLst/>
              <a:cxnLst/>
              <a:rect l="l" t="t" r="r" b="b"/>
              <a:pathLst>
                <a:path w="6386" h="6110" extrusionOk="0">
                  <a:moveTo>
                    <a:pt x="1314" y="0"/>
                  </a:moveTo>
                  <a:cubicBezTo>
                    <a:pt x="1223" y="0"/>
                    <a:pt x="1192" y="0"/>
                    <a:pt x="1162" y="61"/>
                  </a:cubicBezTo>
                  <a:cubicBezTo>
                    <a:pt x="1131" y="92"/>
                    <a:pt x="1131" y="153"/>
                    <a:pt x="1131" y="245"/>
                  </a:cubicBezTo>
                  <a:cubicBezTo>
                    <a:pt x="1131" y="611"/>
                    <a:pt x="948" y="1558"/>
                    <a:pt x="551" y="3024"/>
                  </a:cubicBezTo>
                  <a:cubicBezTo>
                    <a:pt x="184" y="4491"/>
                    <a:pt x="1" y="5316"/>
                    <a:pt x="1" y="5438"/>
                  </a:cubicBezTo>
                  <a:cubicBezTo>
                    <a:pt x="1" y="5590"/>
                    <a:pt x="31" y="5743"/>
                    <a:pt x="154" y="5896"/>
                  </a:cubicBezTo>
                  <a:cubicBezTo>
                    <a:pt x="245" y="6049"/>
                    <a:pt x="337" y="6110"/>
                    <a:pt x="398" y="6110"/>
                  </a:cubicBezTo>
                  <a:cubicBezTo>
                    <a:pt x="429" y="6110"/>
                    <a:pt x="459" y="6079"/>
                    <a:pt x="520" y="5957"/>
                  </a:cubicBezTo>
                  <a:cubicBezTo>
                    <a:pt x="551" y="5927"/>
                    <a:pt x="551" y="5865"/>
                    <a:pt x="581" y="5804"/>
                  </a:cubicBezTo>
                  <a:cubicBezTo>
                    <a:pt x="612" y="5743"/>
                    <a:pt x="642" y="5652"/>
                    <a:pt x="673" y="5560"/>
                  </a:cubicBezTo>
                  <a:cubicBezTo>
                    <a:pt x="673" y="5468"/>
                    <a:pt x="703" y="5377"/>
                    <a:pt x="734" y="5316"/>
                  </a:cubicBezTo>
                  <a:cubicBezTo>
                    <a:pt x="765" y="5224"/>
                    <a:pt x="795" y="5102"/>
                    <a:pt x="826" y="4980"/>
                  </a:cubicBezTo>
                  <a:cubicBezTo>
                    <a:pt x="856" y="4857"/>
                    <a:pt x="887" y="4766"/>
                    <a:pt x="917" y="4674"/>
                  </a:cubicBezTo>
                  <a:cubicBezTo>
                    <a:pt x="948" y="4552"/>
                    <a:pt x="978" y="4460"/>
                    <a:pt x="1009" y="4307"/>
                  </a:cubicBezTo>
                  <a:cubicBezTo>
                    <a:pt x="1070" y="4155"/>
                    <a:pt x="1131" y="3880"/>
                    <a:pt x="1253" y="3452"/>
                  </a:cubicBezTo>
                  <a:cubicBezTo>
                    <a:pt x="1376" y="2994"/>
                    <a:pt x="1498" y="2475"/>
                    <a:pt x="1589" y="1864"/>
                  </a:cubicBezTo>
                  <a:cubicBezTo>
                    <a:pt x="1956" y="2994"/>
                    <a:pt x="2231" y="3727"/>
                    <a:pt x="2445" y="4033"/>
                  </a:cubicBezTo>
                  <a:cubicBezTo>
                    <a:pt x="2567" y="4185"/>
                    <a:pt x="2720" y="4277"/>
                    <a:pt x="2903" y="4277"/>
                  </a:cubicBezTo>
                  <a:cubicBezTo>
                    <a:pt x="3056" y="4277"/>
                    <a:pt x="3270" y="4155"/>
                    <a:pt x="3514" y="3910"/>
                  </a:cubicBezTo>
                  <a:cubicBezTo>
                    <a:pt x="3758" y="3635"/>
                    <a:pt x="4430" y="2841"/>
                    <a:pt x="5500" y="1466"/>
                  </a:cubicBezTo>
                  <a:lnTo>
                    <a:pt x="5500" y="1466"/>
                  </a:lnTo>
                  <a:cubicBezTo>
                    <a:pt x="5255" y="2108"/>
                    <a:pt x="5041" y="2872"/>
                    <a:pt x="4828" y="3696"/>
                  </a:cubicBezTo>
                  <a:cubicBezTo>
                    <a:pt x="4644" y="4552"/>
                    <a:pt x="4553" y="5102"/>
                    <a:pt x="4553" y="5346"/>
                  </a:cubicBezTo>
                  <a:cubicBezTo>
                    <a:pt x="4553" y="5590"/>
                    <a:pt x="4583" y="5774"/>
                    <a:pt x="4644" y="5896"/>
                  </a:cubicBezTo>
                  <a:cubicBezTo>
                    <a:pt x="4736" y="6049"/>
                    <a:pt x="4797" y="6110"/>
                    <a:pt x="4889" y="6110"/>
                  </a:cubicBezTo>
                  <a:cubicBezTo>
                    <a:pt x="4950" y="6110"/>
                    <a:pt x="5041" y="5957"/>
                    <a:pt x="5133" y="5621"/>
                  </a:cubicBezTo>
                  <a:cubicBezTo>
                    <a:pt x="5194" y="5438"/>
                    <a:pt x="5225" y="5254"/>
                    <a:pt x="5255" y="5071"/>
                  </a:cubicBezTo>
                  <a:cubicBezTo>
                    <a:pt x="5316" y="4888"/>
                    <a:pt x="5377" y="4643"/>
                    <a:pt x="5439" y="4369"/>
                  </a:cubicBezTo>
                  <a:cubicBezTo>
                    <a:pt x="5530" y="4063"/>
                    <a:pt x="5591" y="3819"/>
                    <a:pt x="5622" y="3635"/>
                  </a:cubicBezTo>
                  <a:cubicBezTo>
                    <a:pt x="5683" y="3422"/>
                    <a:pt x="5744" y="3147"/>
                    <a:pt x="5866" y="2811"/>
                  </a:cubicBezTo>
                  <a:cubicBezTo>
                    <a:pt x="5958" y="2475"/>
                    <a:pt x="6019" y="2230"/>
                    <a:pt x="6080" y="2047"/>
                  </a:cubicBezTo>
                  <a:cubicBezTo>
                    <a:pt x="6111" y="1894"/>
                    <a:pt x="6172" y="1711"/>
                    <a:pt x="6233" y="1497"/>
                  </a:cubicBezTo>
                  <a:cubicBezTo>
                    <a:pt x="6263" y="1253"/>
                    <a:pt x="6324" y="1100"/>
                    <a:pt x="6355" y="947"/>
                  </a:cubicBezTo>
                  <a:cubicBezTo>
                    <a:pt x="6355" y="825"/>
                    <a:pt x="6386" y="703"/>
                    <a:pt x="6386" y="581"/>
                  </a:cubicBezTo>
                  <a:cubicBezTo>
                    <a:pt x="6386" y="489"/>
                    <a:pt x="6324" y="367"/>
                    <a:pt x="6202" y="245"/>
                  </a:cubicBezTo>
                  <a:cubicBezTo>
                    <a:pt x="6080" y="153"/>
                    <a:pt x="5958" y="92"/>
                    <a:pt x="5866" y="92"/>
                  </a:cubicBezTo>
                  <a:cubicBezTo>
                    <a:pt x="5775" y="92"/>
                    <a:pt x="5591" y="214"/>
                    <a:pt x="5347" y="489"/>
                  </a:cubicBezTo>
                  <a:cubicBezTo>
                    <a:pt x="5102" y="764"/>
                    <a:pt x="4736" y="1222"/>
                    <a:pt x="4247" y="1864"/>
                  </a:cubicBezTo>
                  <a:cubicBezTo>
                    <a:pt x="3758" y="2505"/>
                    <a:pt x="3331" y="2994"/>
                    <a:pt x="2995" y="3391"/>
                  </a:cubicBezTo>
                  <a:cubicBezTo>
                    <a:pt x="2750" y="2841"/>
                    <a:pt x="2506" y="2291"/>
                    <a:pt x="2323" y="1772"/>
                  </a:cubicBezTo>
                  <a:cubicBezTo>
                    <a:pt x="2109" y="1222"/>
                    <a:pt x="2017" y="855"/>
                    <a:pt x="1987" y="642"/>
                  </a:cubicBezTo>
                  <a:cubicBezTo>
                    <a:pt x="1987" y="519"/>
                    <a:pt x="1864" y="397"/>
                    <a:pt x="1681" y="214"/>
                  </a:cubicBezTo>
                  <a:cubicBezTo>
                    <a:pt x="1528" y="61"/>
                    <a:pt x="1376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2"/>
            <p:cNvSpPr/>
            <p:nvPr/>
          </p:nvSpPr>
          <p:spPr>
            <a:xfrm>
              <a:off x="5820075" y="529700"/>
              <a:ext cx="118400" cy="152750"/>
            </a:xfrm>
            <a:custGeom>
              <a:avLst/>
              <a:gdLst/>
              <a:ahLst/>
              <a:cxnLst/>
              <a:rect l="l" t="t" r="r" b="b"/>
              <a:pathLst>
                <a:path w="4736" h="6110" extrusionOk="0">
                  <a:moveTo>
                    <a:pt x="2994" y="0"/>
                  </a:moveTo>
                  <a:cubicBezTo>
                    <a:pt x="1803" y="0"/>
                    <a:pt x="1161" y="92"/>
                    <a:pt x="1070" y="336"/>
                  </a:cubicBezTo>
                  <a:cubicBezTo>
                    <a:pt x="1039" y="397"/>
                    <a:pt x="1039" y="458"/>
                    <a:pt x="1039" y="520"/>
                  </a:cubicBezTo>
                  <a:cubicBezTo>
                    <a:pt x="1039" y="978"/>
                    <a:pt x="947" y="1528"/>
                    <a:pt x="764" y="2169"/>
                  </a:cubicBezTo>
                  <a:cubicBezTo>
                    <a:pt x="581" y="2841"/>
                    <a:pt x="428" y="3452"/>
                    <a:pt x="245" y="4033"/>
                  </a:cubicBezTo>
                  <a:cubicBezTo>
                    <a:pt x="62" y="4613"/>
                    <a:pt x="0" y="5041"/>
                    <a:pt x="0" y="5255"/>
                  </a:cubicBezTo>
                  <a:cubicBezTo>
                    <a:pt x="0" y="5499"/>
                    <a:pt x="92" y="5713"/>
                    <a:pt x="275" y="5866"/>
                  </a:cubicBezTo>
                  <a:cubicBezTo>
                    <a:pt x="489" y="6018"/>
                    <a:pt x="734" y="6110"/>
                    <a:pt x="1009" y="6110"/>
                  </a:cubicBezTo>
                  <a:cubicBezTo>
                    <a:pt x="1589" y="6110"/>
                    <a:pt x="2231" y="5988"/>
                    <a:pt x="2872" y="5774"/>
                  </a:cubicBezTo>
                  <a:cubicBezTo>
                    <a:pt x="3514" y="5529"/>
                    <a:pt x="3850" y="5316"/>
                    <a:pt x="3850" y="5102"/>
                  </a:cubicBezTo>
                  <a:cubicBezTo>
                    <a:pt x="3850" y="4980"/>
                    <a:pt x="3788" y="4919"/>
                    <a:pt x="3697" y="4919"/>
                  </a:cubicBezTo>
                  <a:cubicBezTo>
                    <a:pt x="3666" y="4919"/>
                    <a:pt x="3514" y="4980"/>
                    <a:pt x="3239" y="5041"/>
                  </a:cubicBezTo>
                  <a:cubicBezTo>
                    <a:pt x="2444" y="5255"/>
                    <a:pt x="1681" y="5377"/>
                    <a:pt x="1009" y="5377"/>
                  </a:cubicBezTo>
                  <a:cubicBezTo>
                    <a:pt x="947" y="5377"/>
                    <a:pt x="886" y="5346"/>
                    <a:pt x="856" y="5316"/>
                  </a:cubicBezTo>
                  <a:cubicBezTo>
                    <a:pt x="795" y="5255"/>
                    <a:pt x="795" y="5193"/>
                    <a:pt x="795" y="5132"/>
                  </a:cubicBezTo>
                  <a:cubicBezTo>
                    <a:pt x="795" y="4919"/>
                    <a:pt x="947" y="4308"/>
                    <a:pt x="1253" y="3299"/>
                  </a:cubicBezTo>
                  <a:cubicBezTo>
                    <a:pt x="1894" y="3299"/>
                    <a:pt x="2444" y="3269"/>
                    <a:pt x="2933" y="3147"/>
                  </a:cubicBezTo>
                  <a:cubicBezTo>
                    <a:pt x="3422" y="3055"/>
                    <a:pt x="3636" y="2902"/>
                    <a:pt x="3636" y="2688"/>
                  </a:cubicBezTo>
                  <a:cubicBezTo>
                    <a:pt x="3636" y="2627"/>
                    <a:pt x="3575" y="2566"/>
                    <a:pt x="3391" y="2566"/>
                  </a:cubicBezTo>
                  <a:cubicBezTo>
                    <a:pt x="3208" y="2566"/>
                    <a:pt x="2964" y="2597"/>
                    <a:pt x="2628" y="2627"/>
                  </a:cubicBezTo>
                  <a:cubicBezTo>
                    <a:pt x="2292" y="2658"/>
                    <a:pt x="2017" y="2658"/>
                    <a:pt x="1803" y="2658"/>
                  </a:cubicBezTo>
                  <a:lnTo>
                    <a:pt x="1467" y="2658"/>
                  </a:lnTo>
                  <a:cubicBezTo>
                    <a:pt x="1681" y="1864"/>
                    <a:pt x="1772" y="1253"/>
                    <a:pt x="1772" y="856"/>
                  </a:cubicBezTo>
                  <a:lnTo>
                    <a:pt x="1772" y="825"/>
                  </a:lnTo>
                  <a:cubicBezTo>
                    <a:pt x="2322" y="733"/>
                    <a:pt x="2658" y="672"/>
                    <a:pt x="2811" y="672"/>
                  </a:cubicBezTo>
                  <a:cubicBezTo>
                    <a:pt x="2933" y="642"/>
                    <a:pt x="3178" y="642"/>
                    <a:pt x="3514" y="611"/>
                  </a:cubicBezTo>
                  <a:cubicBezTo>
                    <a:pt x="3880" y="581"/>
                    <a:pt x="4155" y="520"/>
                    <a:pt x="4369" y="489"/>
                  </a:cubicBezTo>
                  <a:cubicBezTo>
                    <a:pt x="4613" y="458"/>
                    <a:pt x="4735" y="367"/>
                    <a:pt x="4735" y="245"/>
                  </a:cubicBezTo>
                  <a:cubicBezTo>
                    <a:pt x="4735" y="92"/>
                    <a:pt x="4155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2"/>
            <p:cNvSpPr/>
            <p:nvPr/>
          </p:nvSpPr>
          <p:spPr>
            <a:xfrm>
              <a:off x="5944550" y="527400"/>
              <a:ext cx="111525" cy="154300"/>
            </a:xfrm>
            <a:custGeom>
              <a:avLst/>
              <a:gdLst/>
              <a:ahLst/>
              <a:cxnLst/>
              <a:rect l="l" t="t" r="r" b="b"/>
              <a:pathLst>
                <a:path w="4461" h="6172" extrusionOk="0">
                  <a:moveTo>
                    <a:pt x="2720" y="764"/>
                  </a:moveTo>
                  <a:cubicBezTo>
                    <a:pt x="3331" y="764"/>
                    <a:pt x="3667" y="948"/>
                    <a:pt x="3667" y="1314"/>
                  </a:cubicBezTo>
                  <a:cubicBezTo>
                    <a:pt x="3667" y="1559"/>
                    <a:pt x="3575" y="1772"/>
                    <a:pt x="3392" y="1986"/>
                  </a:cubicBezTo>
                  <a:cubicBezTo>
                    <a:pt x="3178" y="2200"/>
                    <a:pt x="2995" y="2353"/>
                    <a:pt x="2750" y="2475"/>
                  </a:cubicBezTo>
                  <a:cubicBezTo>
                    <a:pt x="2536" y="2597"/>
                    <a:pt x="2292" y="2750"/>
                    <a:pt x="1987" y="2903"/>
                  </a:cubicBezTo>
                  <a:cubicBezTo>
                    <a:pt x="1712" y="3055"/>
                    <a:pt x="1528" y="3147"/>
                    <a:pt x="1437" y="3239"/>
                  </a:cubicBezTo>
                  <a:cubicBezTo>
                    <a:pt x="1681" y="2353"/>
                    <a:pt x="1803" y="1711"/>
                    <a:pt x="1803" y="1345"/>
                  </a:cubicBezTo>
                  <a:cubicBezTo>
                    <a:pt x="1803" y="1253"/>
                    <a:pt x="1773" y="1131"/>
                    <a:pt x="1712" y="978"/>
                  </a:cubicBezTo>
                  <a:cubicBezTo>
                    <a:pt x="2078" y="856"/>
                    <a:pt x="2414" y="764"/>
                    <a:pt x="2720" y="764"/>
                  </a:cubicBezTo>
                  <a:close/>
                  <a:moveTo>
                    <a:pt x="2659" y="1"/>
                  </a:moveTo>
                  <a:cubicBezTo>
                    <a:pt x="2200" y="1"/>
                    <a:pt x="1742" y="62"/>
                    <a:pt x="1345" y="214"/>
                  </a:cubicBezTo>
                  <a:cubicBezTo>
                    <a:pt x="948" y="337"/>
                    <a:pt x="765" y="489"/>
                    <a:pt x="765" y="612"/>
                  </a:cubicBezTo>
                  <a:cubicBezTo>
                    <a:pt x="765" y="703"/>
                    <a:pt x="795" y="795"/>
                    <a:pt x="826" y="886"/>
                  </a:cubicBezTo>
                  <a:cubicBezTo>
                    <a:pt x="887" y="978"/>
                    <a:pt x="978" y="1070"/>
                    <a:pt x="1040" y="1100"/>
                  </a:cubicBezTo>
                  <a:cubicBezTo>
                    <a:pt x="1009" y="1711"/>
                    <a:pt x="795" y="2567"/>
                    <a:pt x="490" y="3697"/>
                  </a:cubicBezTo>
                  <a:cubicBezTo>
                    <a:pt x="154" y="4827"/>
                    <a:pt x="1" y="5469"/>
                    <a:pt x="1" y="5591"/>
                  </a:cubicBezTo>
                  <a:cubicBezTo>
                    <a:pt x="1" y="5744"/>
                    <a:pt x="62" y="5866"/>
                    <a:pt x="184" y="5988"/>
                  </a:cubicBezTo>
                  <a:cubicBezTo>
                    <a:pt x="276" y="6110"/>
                    <a:pt x="367" y="6171"/>
                    <a:pt x="459" y="6171"/>
                  </a:cubicBezTo>
                  <a:cubicBezTo>
                    <a:pt x="520" y="6171"/>
                    <a:pt x="581" y="6019"/>
                    <a:pt x="673" y="5713"/>
                  </a:cubicBezTo>
                  <a:cubicBezTo>
                    <a:pt x="734" y="5560"/>
                    <a:pt x="795" y="5438"/>
                    <a:pt x="826" y="5285"/>
                  </a:cubicBezTo>
                  <a:cubicBezTo>
                    <a:pt x="856" y="5133"/>
                    <a:pt x="1009" y="4613"/>
                    <a:pt x="1284" y="3697"/>
                  </a:cubicBezTo>
                  <a:cubicBezTo>
                    <a:pt x="1437" y="4125"/>
                    <a:pt x="1834" y="4644"/>
                    <a:pt x="2475" y="5255"/>
                  </a:cubicBezTo>
                  <a:cubicBezTo>
                    <a:pt x="3147" y="5866"/>
                    <a:pt x="3636" y="6171"/>
                    <a:pt x="4003" y="6171"/>
                  </a:cubicBezTo>
                  <a:cubicBezTo>
                    <a:pt x="4186" y="6171"/>
                    <a:pt x="4278" y="6110"/>
                    <a:pt x="4278" y="5958"/>
                  </a:cubicBezTo>
                  <a:cubicBezTo>
                    <a:pt x="4278" y="5896"/>
                    <a:pt x="4217" y="5774"/>
                    <a:pt x="4064" y="5652"/>
                  </a:cubicBezTo>
                  <a:cubicBezTo>
                    <a:pt x="3972" y="5560"/>
                    <a:pt x="3911" y="5499"/>
                    <a:pt x="3819" y="5438"/>
                  </a:cubicBezTo>
                  <a:cubicBezTo>
                    <a:pt x="3758" y="5377"/>
                    <a:pt x="3667" y="5285"/>
                    <a:pt x="3544" y="5194"/>
                  </a:cubicBezTo>
                  <a:cubicBezTo>
                    <a:pt x="3422" y="5102"/>
                    <a:pt x="3300" y="4980"/>
                    <a:pt x="3178" y="4858"/>
                  </a:cubicBezTo>
                  <a:cubicBezTo>
                    <a:pt x="3025" y="4736"/>
                    <a:pt x="2934" y="4613"/>
                    <a:pt x="2842" y="4552"/>
                  </a:cubicBezTo>
                  <a:cubicBezTo>
                    <a:pt x="2750" y="4461"/>
                    <a:pt x="2628" y="4338"/>
                    <a:pt x="2414" y="4125"/>
                  </a:cubicBezTo>
                  <a:cubicBezTo>
                    <a:pt x="2200" y="3911"/>
                    <a:pt x="2109" y="3758"/>
                    <a:pt x="2109" y="3636"/>
                  </a:cubicBezTo>
                  <a:cubicBezTo>
                    <a:pt x="2109" y="3605"/>
                    <a:pt x="2200" y="3544"/>
                    <a:pt x="2353" y="3453"/>
                  </a:cubicBezTo>
                  <a:cubicBezTo>
                    <a:pt x="2506" y="3391"/>
                    <a:pt x="2720" y="3269"/>
                    <a:pt x="2934" y="3147"/>
                  </a:cubicBezTo>
                  <a:cubicBezTo>
                    <a:pt x="3178" y="3025"/>
                    <a:pt x="3392" y="2903"/>
                    <a:pt x="3636" y="2719"/>
                  </a:cubicBezTo>
                  <a:cubicBezTo>
                    <a:pt x="3850" y="2567"/>
                    <a:pt x="4064" y="2383"/>
                    <a:pt x="4217" y="2139"/>
                  </a:cubicBezTo>
                  <a:cubicBezTo>
                    <a:pt x="4369" y="1864"/>
                    <a:pt x="4461" y="1620"/>
                    <a:pt x="4461" y="1314"/>
                  </a:cubicBezTo>
                  <a:cubicBezTo>
                    <a:pt x="4461" y="886"/>
                    <a:pt x="4278" y="581"/>
                    <a:pt x="3911" y="337"/>
                  </a:cubicBezTo>
                  <a:cubicBezTo>
                    <a:pt x="3575" y="123"/>
                    <a:pt x="3147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2"/>
            <p:cNvSpPr/>
            <p:nvPr/>
          </p:nvSpPr>
          <p:spPr>
            <a:xfrm>
              <a:off x="6159925" y="526650"/>
              <a:ext cx="102350" cy="154275"/>
            </a:xfrm>
            <a:custGeom>
              <a:avLst/>
              <a:gdLst/>
              <a:ahLst/>
              <a:cxnLst/>
              <a:rect l="l" t="t" r="r" b="b"/>
              <a:pathLst>
                <a:path w="4094" h="6171" extrusionOk="0">
                  <a:moveTo>
                    <a:pt x="2597" y="0"/>
                  </a:moveTo>
                  <a:cubicBezTo>
                    <a:pt x="2169" y="0"/>
                    <a:pt x="1803" y="122"/>
                    <a:pt x="1436" y="367"/>
                  </a:cubicBezTo>
                  <a:cubicBezTo>
                    <a:pt x="1070" y="642"/>
                    <a:pt x="886" y="886"/>
                    <a:pt x="886" y="1100"/>
                  </a:cubicBezTo>
                  <a:cubicBezTo>
                    <a:pt x="886" y="1191"/>
                    <a:pt x="948" y="1283"/>
                    <a:pt x="1100" y="1375"/>
                  </a:cubicBezTo>
                  <a:cubicBezTo>
                    <a:pt x="1222" y="1466"/>
                    <a:pt x="1345" y="1497"/>
                    <a:pt x="1436" y="1497"/>
                  </a:cubicBezTo>
                  <a:cubicBezTo>
                    <a:pt x="1467" y="1497"/>
                    <a:pt x="1528" y="1436"/>
                    <a:pt x="1650" y="1344"/>
                  </a:cubicBezTo>
                  <a:cubicBezTo>
                    <a:pt x="1742" y="1222"/>
                    <a:pt x="1895" y="1100"/>
                    <a:pt x="2047" y="978"/>
                  </a:cubicBezTo>
                  <a:cubicBezTo>
                    <a:pt x="2231" y="855"/>
                    <a:pt x="2414" y="794"/>
                    <a:pt x="2597" y="794"/>
                  </a:cubicBezTo>
                  <a:cubicBezTo>
                    <a:pt x="2811" y="794"/>
                    <a:pt x="2964" y="886"/>
                    <a:pt x="3055" y="1008"/>
                  </a:cubicBezTo>
                  <a:cubicBezTo>
                    <a:pt x="3178" y="1161"/>
                    <a:pt x="3239" y="1344"/>
                    <a:pt x="3239" y="1589"/>
                  </a:cubicBezTo>
                  <a:cubicBezTo>
                    <a:pt x="3239" y="1863"/>
                    <a:pt x="3147" y="2108"/>
                    <a:pt x="2994" y="2413"/>
                  </a:cubicBezTo>
                  <a:cubicBezTo>
                    <a:pt x="2811" y="2719"/>
                    <a:pt x="2628" y="2994"/>
                    <a:pt x="2383" y="3238"/>
                  </a:cubicBezTo>
                  <a:cubicBezTo>
                    <a:pt x="1864" y="3757"/>
                    <a:pt x="1345" y="4185"/>
                    <a:pt x="825" y="4582"/>
                  </a:cubicBezTo>
                  <a:cubicBezTo>
                    <a:pt x="275" y="5010"/>
                    <a:pt x="1" y="5285"/>
                    <a:pt x="1" y="5438"/>
                  </a:cubicBezTo>
                  <a:cubicBezTo>
                    <a:pt x="1" y="5590"/>
                    <a:pt x="92" y="5774"/>
                    <a:pt x="275" y="5926"/>
                  </a:cubicBezTo>
                  <a:cubicBezTo>
                    <a:pt x="489" y="6079"/>
                    <a:pt x="673" y="6171"/>
                    <a:pt x="856" y="6171"/>
                  </a:cubicBezTo>
                  <a:cubicBezTo>
                    <a:pt x="1253" y="6171"/>
                    <a:pt x="1895" y="6079"/>
                    <a:pt x="2780" y="5865"/>
                  </a:cubicBezTo>
                  <a:cubicBezTo>
                    <a:pt x="3666" y="5651"/>
                    <a:pt x="4094" y="5468"/>
                    <a:pt x="4094" y="5315"/>
                  </a:cubicBezTo>
                  <a:cubicBezTo>
                    <a:pt x="4094" y="5224"/>
                    <a:pt x="4063" y="5163"/>
                    <a:pt x="3972" y="5132"/>
                  </a:cubicBezTo>
                  <a:cubicBezTo>
                    <a:pt x="3880" y="5102"/>
                    <a:pt x="3758" y="5102"/>
                    <a:pt x="3605" y="5102"/>
                  </a:cubicBezTo>
                  <a:cubicBezTo>
                    <a:pt x="3452" y="5102"/>
                    <a:pt x="3208" y="5132"/>
                    <a:pt x="2842" y="5163"/>
                  </a:cubicBezTo>
                  <a:cubicBezTo>
                    <a:pt x="2505" y="5224"/>
                    <a:pt x="2108" y="5285"/>
                    <a:pt x="1650" y="5346"/>
                  </a:cubicBezTo>
                  <a:cubicBezTo>
                    <a:pt x="1192" y="5407"/>
                    <a:pt x="917" y="5468"/>
                    <a:pt x="764" y="5468"/>
                  </a:cubicBezTo>
                  <a:cubicBezTo>
                    <a:pt x="2933" y="4094"/>
                    <a:pt x="4033" y="2749"/>
                    <a:pt x="4033" y="1497"/>
                  </a:cubicBezTo>
                  <a:cubicBezTo>
                    <a:pt x="4033" y="1069"/>
                    <a:pt x="3880" y="703"/>
                    <a:pt x="3605" y="428"/>
                  </a:cubicBezTo>
                  <a:cubicBezTo>
                    <a:pt x="3330" y="122"/>
                    <a:pt x="2994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2"/>
            <p:cNvSpPr/>
            <p:nvPr/>
          </p:nvSpPr>
          <p:spPr>
            <a:xfrm>
              <a:off x="1038475" y="3399700"/>
              <a:ext cx="1909300" cy="1050125"/>
            </a:xfrm>
            <a:custGeom>
              <a:avLst/>
              <a:gdLst/>
              <a:ahLst/>
              <a:cxnLst/>
              <a:rect l="l" t="t" r="r" b="b"/>
              <a:pathLst>
                <a:path w="76372" h="42005" extrusionOk="0">
                  <a:moveTo>
                    <a:pt x="1" y="1"/>
                  </a:moveTo>
                  <a:lnTo>
                    <a:pt x="1" y="42005"/>
                  </a:lnTo>
                  <a:lnTo>
                    <a:pt x="76372" y="42005"/>
                  </a:lnTo>
                  <a:lnTo>
                    <a:pt x="7637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2"/>
            <p:cNvSpPr/>
            <p:nvPr/>
          </p:nvSpPr>
          <p:spPr>
            <a:xfrm>
              <a:off x="1024725" y="3385200"/>
              <a:ext cx="1937575" cy="1079150"/>
            </a:xfrm>
            <a:custGeom>
              <a:avLst/>
              <a:gdLst/>
              <a:ahLst/>
              <a:cxnLst/>
              <a:rect l="l" t="t" r="r" b="b"/>
              <a:pathLst>
                <a:path w="77503" h="43166" extrusionOk="0">
                  <a:moveTo>
                    <a:pt x="76372" y="1161"/>
                  </a:moveTo>
                  <a:lnTo>
                    <a:pt x="76372" y="42004"/>
                  </a:lnTo>
                  <a:lnTo>
                    <a:pt x="1131" y="42004"/>
                  </a:lnTo>
                  <a:lnTo>
                    <a:pt x="1131" y="1161"/>
                  </a:lnTo>
                  <a:close/>
                  <a:moveTo>
                    <a:pt x="1" y="0"/>
                  </a:moveTo>
                  <a:lnTo>
                    <a:pt x="1" y="43165"/>
                  </a:lnTo>
                  <a:lnTo>
                    <a:pt x="77502" y="43165"/>
                  </a:lnTo>
                  <a:lnTo>
                    <a:pt x="7750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2"/>
            <p:cNvSpPr/>
            <p:nvPr/>
          </p:nvSpPr>
          <p:spPr>
            <a:xfrm>
              <a:off x="657400" y="3928950"/>
              <a:ext cx="38200" cy="25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0" y="1"/>
                  </a:moveTo>
                  <a:lnTo>
                    <a:pt x="1528" y="1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2"/>
            <p:cNvSpPr/>
            <p:nvPr/>
          </p:nvSpPr>
          <p:spPr>
            <a:xfrm>
              <a:off x="755900" y="3928950"/>
              <a:ext cx="214625" cy="25"/>
            </a:xfrm>
            <a:custGeom>
              <a:avLst/>
              <a:gdLst/>
              <a:ahLst/>
              <a:cxnLst/>
              <a:rect l="l" t="t" r="r" b="b"/>
              <a:pathLst>
                <a:path w="8585" h="1" fill="none" extrusionOk="0">
                  <a:moveTo>
                    <a:pt x="1" y="1"/>
                  </a:moveTo>
                  <a:lnTo>
                    <a:pt x="8585" y="1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2"/>
            <p:cNvSpPr/>
            <p:nvPr/>
          </p:nvSpPr>
          <p:spPr>
            <a:xfrm>
              <a:off x="1000300" y="3928950"/>
              <a:ext cx="38200" cy="25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0" y="1"/>
                  </a:moveTo>
                  <a:lnTo>
                    <a:pt x="1528" y="1"/>
                  </a:lnTo>
                </a:path>
              </a:pathLst>
            </a:custGeom>
            <a:noFill/>
            <a:ln w="29025" cap="flat" cmpd="sng">
              <a:solidFill>
                <a:srgbClr val="FFFFFF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2"/>
            <p:cNvSpPr/>
            <p:nvPr/>
          </p:nvSpPr>
          <p:spPr>
            <a:xfrm>
              <a:off x="3727500" y="3832725"/>
              <a:ext cx="144375" cy="188675"/>
            </a:xfrm>
            <a:custGeom>
              <a:avLst/>
              <a:gdLst/>
              <a:ahLst/>
              <a:cxnLst/>
              <a:rect l="l" t="t" r="r" b="b"/>
              <a:pathLst>
                <a:path w="5775" h="7547" extrusionOk="0">
                  <a:moveTo>
                    <a:pt x="3728" y="917"/>
                  </a:moveTo>
                  <a:cubicBezTo>
                    <a:pt x="4003" y="917"/>
                    <a:pt x="4247" y="1070"/>
                    <a:pt x="4461" y="1406"/>
                  </a:cubicBezTo>
                  <a:cubicBezTo>
                    <a:pt x="4675" y="1773"/>
                    <a:pt x="4797" y="2200"/>
                    <a:pt x="4797" y="2750"/>
                  </a:cubicBezTo>
                  <a:cubicBezTo>
                    <a:pt x="4797" y="3300"/>
                    <a:pt x="4614" y="3880"/>
                    <a:pt x="4278" y="4522"/>
                  </a:cubicBezTo>
                  <a:cubicBezTo>
                    <a:pt x="3942" y="5133"/>
                    <a:pt x="3544" y="5622"/>
                    <a:pt x="3086" y="6049"/>
                  </a:cubicBezTo>
                  <a:cubicBezTo>
                    <a:pt x="2597" y="6477"/>
                    <a:pt x="2200" y="6691"/>
                    <a:pt x="1834" y="6691"/>
                  </a:cubicBezTo>
                  <a:cubicBezTo>
                    <a:pt x="1620" y="6691"/>
                    <a:pt x="1406" y="6569"/>
                    <a:pt x="1253" y="6324"/>
                  </a:cubicBezTo>
                  <a:cubicBezTo>
                    <a:pt x="1070" y="6080"/>
                    <a:pt x="978" y="5744"/>
                    <a:pt x="978" y="5377"/>
                  </a:cubicBezTo>
                  <a:cubicBezTo>
                    <a:pt x="978" y="4705"/>
                    <a:pt x="1162" y="4033"/>
                    <a:pt x="1498" y="3300"/>
                  </a:cubicBezTo>
                  <a:cubicBezTo>
                    <a:pt x="1834" y="2597"/>
                    <a:pt x="2231" y="2017"/>
                    <a:pt x="2658" y="1559"/>
                  </a:cubicBezTo>
                  <a:cubicBezTo>
                    <a:pt x="3086" y="1131"/>
                    <a:pt x="3453" y="917"/>
                    <a:pt x="3728" y="917"/>
                  </a:cubicBezTo>
                  <a:close/>
                  <a:moveTo>
                    <a:pt x="3667" y="1"/>
                  </a:moveTo>
                  <a:cubicBezTo>
                    <a:pt x="3300" y="1"/>
                    <a:pt x="2903" y="153"/>
                    <a:pt x="2475" y="489"/>
                  </a:cubicBezTo>
                  <a:cubicBezTo>
                    <a:pt x="2017" y="795"/>
                    <a:pt x="1620" y="1192"/>
                    <a:pt x="1253" y="1681"/>
                  </a:cubicBezTo>
                  <a:cubicBezTo>
                    <a:pt x="917" y="2200"/>
                    <a:pt x="612" y="2781"/>
                    <a:pt x="367" y="3453"/>
                  </a:cubicBezTo>
                  <a:cubicBezTo>
                    <a:pt x="123" y="4125"/>
                    <a:pt x="1" y="4766"/>
                    <a:pt x="1" y="5438"/>
                  </a:cubicBezTo>
                  <a:cubicBezTo>
                    <a:pt x="1" y="5897"/>
                    <a:pt x="184" y="6385"/>
                    <a:pt x="551" y="6844"/>
                  </a:cubicBezTo>
                  <a:cubicBezTo>
                    <a:pt x="887" y="7302"/>
                    <a:pt x="1314" y="7546"/>
                    <a:pt x="1773" y="7546"/>
                  </a:cubicBezTo>
                  <a:cubicBezTo>
                    <a:pt x="2414" y="7546"/>
                    <a:pt x="3056" y="7271"/>
                    <a:pt x="3667" y="6752"/>
                  </a:cubicBezTo>
                  <a:cubicBezTo>
                    <a:pt x="4308" y="6202"/>
                    <a:pt x="4827" y="5561"/>
                    <a:pt x="5194" y="4827"/>
                  </a:cubicBezTo>
                  <a:cubicBezTo>
                    <a:pt x="5591" y="4064"/>
                    <a:pt x="5774" y="3330"/>
                    <a:pt x="5774" y="2658"/>
                  </a:cubicBezTo>
                  <a:cubicBezTo>
                    <a:pt x="5774" y="1986"/>
                    <a:pt x="5561" y="1345"/>
                    <a:pt x="5163" y="826"/>
                  </a:cubicBezTo>
                  <a:cubicBezTo>
                    <a:pt x="4766" y="276"/>
                    <a:pt x="4278" y="1"/>
                    <a:pt x="3667" y="1"/>
                  </a:cubicBezTo>
                  <a:close/>
                </a:path>
              </a:pathLst>
            </a:custGeom>
            <a:solidFill>
              <a:srgbClr val="F02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2"/>
            <p:cNvSpPr/>
            <p:nvPr/>
          </p:nvSpPr>
          <p:spPr>
            <a:xfrm>
              <a:off x="4671450" y="3404300"/>
              <a:ext cx="1909300" cy="1050125"/>
            </a:xfrm>
            <a:custGeom>
              <a:avLst/>
              <a:gdLst/>
              <a:ahLst/>
              <a:cxnLst/>
              <a:rect l="l" t="t" r="r" b="b"/>
              <a:pathLst>
                <a:path w="76372" h="42005" extrusionOk="0">
                  <a:moveTo>
                    <a:pt x="1" y="0"/>
                  </a:moveTo>
                  <a:lnTo>
                    <a:pt x="1" y="42004"/>
                  </a:lnTo>
                  <a:lnTo>
                    <a:pt x="76372" y="42004"/>
                  </a:lnTo>
                  <a:lnTo>
                    <a:pt x="7637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2"/>
            <p:cNvSpPr/>
            <p:nvPr/>
          </p:nvSpPr>
          <p:spPr>
            <a:xfrm>
              <a:off x="4656950" y="3389775"/>
              <a:ext cx="1938325" cy="1078375"/>
            </a:xfrm>
            <a:custGeom>
              <a:avLst/>
              <a:gdLst/>
              <a:ahLst/>
              <a:cxnLst/>
              <a:rect l="l" t="t" r="r" b="b"/>
              <a:pathLst>
                <a:path w="77533" h="43135" extrusionOk="0">
                  <a:moveTo>
                    <a:pt x="76371" y="1131"/>
                  </a:moveTo>
                  <a:lnTo>
                    <a:pt x="76371" y="42005"/>
                  </a:lnTo>
                  <a:lnTo>
                    <a:pt x="1161" y="42005"/>
                  </a:lnTo>
                  <a:lnTo>
                    <a:pt x="1161" y="1131"/>
                  </a:lnTo>
                  <a:close/>
                  <a:moveTo>
                    <a:pt x="0" y="1"/>
                  </a:moveTo>
                  <a:lnTo>
                    <a:pt x="0" y="43135"/>
                  </a:lnTo>
                  <a:lnTo>
                    <a:pt x="77532" y="43135"/>
                  </a:lnTo>
                  <a:lnTo>
                    <a:pt x="775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2"/>
            <p:cNvSpPr/>
            <p:nvPr/>
          </p:nvSpPr>
          <p:spPr>
            <a:xfrm>
              <a:off x="2948525" y="3928950"/>
              <a:ext cx="730125" cy="25"/>
            </a:xfrm>
            <a:custGeom>
              <a:avLst/>
              <a:gdLst/>
              <a:ahLst/>
              <a:cxnLst/>
              <a:rect l="l" t="t" r="r" b="b"/>
              <a:pathLst>
                <a:path w="29205" h="1" fill="none" extrusionOk="0">
                  <a:moveTo>
                    <a:pt x="0" y="1"/>
                  </a:moveTo>
                  <a:lnTo>
                    <a:pt x="29205" y="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2"/>
            <p:cNvSpPr/>
            <p:nvPr/>
          </p:nvSpPr>
          <p:spPr>
            <a:xfrm>
              <a:off x="3938300" y="3919800"/>
              <a:ext cx="730125" cy="25"/>
            </a:xfrm>
            <a:custGeom>
              <a:avLst/>
              <a:gdLst/>
              <a:ahLst/>
              <a:cxnLst/>
              <a:rect l="l" t="t" r="r" b="b"/>
              <a:pathLst>
                <a:path w="29205" h="1" fill="none" extrusionOk="0">
                  <a:moveTo>
                    <a:pt x="0" y="0"/>
                  </a:moveTo>
                  <a:lnTo>
                    <a:pt x="29204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2"/>
            <p:cNvSpPr/>
            <p:nvPr/>
          </p:nvSpPr>
          <p:spPr>
            <a:xfrm>
              <a:off x="6595250" y="3928950"/>
              <a:ext cx="38200" cy="25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0" y="1"/>
                  </a:moveTo>
                  <a:lnTo>
                    <a:pt x="1528" y="1"/>
                  </a:lnTo>
                </a:path>
              </a:pathLst>
            </a:custGeom>
            <a:solidFill>
              <a:schemeClr val="dk1"/>
            </a:solidFill>
            <a:ln w="29025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2"/>
            <p:cNvSpPr/>
            <p:nvPr/>
          </p:nvSpPr>
          <p:spPr>
            <a:xfrm>
              <a:off x="6694525" y="3928950"/>
              <a:ext cx="213100" cy="25"/>
            </a:xfrm>
            <a:custGeom>
              <a:avLst/>
              <a:gdLst/>
              <a:ahLst/>
              <a:cxnLst/>
              <a:rect l="l" t="t" r="r" b="b"/>
              <a:pathLst>
                <a:path w="8524" h="1" fill="none" extrusionOk="0">
                  <a:moveTo>
                    <a:pt x="0" y="1"/>
                  </a:moveTo>
                  <a:lnTo>
                    <a:pt x="8523" y="1"/>
                  </a:lnTo>
                </a:path>
              </a:pathLst>
            </a:custGeom>
            <a:solidFill>
              <a:schemeClr val="dk1"/>
            </a:solidFill>
            <a:ln w="29025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2"/>
            <p:cNvSpPr/>
            <p:nvPr/>
          </p:nvSpPr>
          <p:spPr>
            <a:xfrm>
              <a:off x="6938900" y="3928950"/>
              <a:ext cx="38225" cy="25"/>
            </a:xfrm>
            <a:custGeom>
              <a:avLst/>
              <a:gdLst/>
              <a:ahLst/>
              <a:cxnLst/>
              <a:rect l="l" t="t" r="r" b="b"/>
              <a:pathLst>
                <a:path w="1529" h="1" fill="none" extrusionOk="0">
                  <a:moveTo>
                    <a:pt x="1" y="1"/>
                  </a:moveTo>
                  <a:lnTo>
                    <a:pt x="1528" y="1"/>
                  </a:lnTo>
                </a:path>
              </a:pathLst>
            </a:custGeom>
            <a:solidFill>
              <a:schemeClr val="dk1"/>
            </a:solidFill>
            <a:ln w="29025" cap="flat" cmpd="sng">
              <a:solidFill>
                <a:schemeClr val="dk1"/>
              </a:solidFill>
              <a:prstDash val="solid"/>
              <a:miter lim="30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2"/>
            <p:cNvSpPr/>
            <p:nvPr/>
          </p:nvSpPr>
          <p:spPr>
            <a:xfrm>
              <a:off x="2003800" y="4927900"/>
              <a:ext cx="113075" cy="157325"/>
            </a:xfrm>
            <a:custGeom>
              <a:avLst/>
              <a:gdLst/>
              <a:ahLst/>
              <a:cxnLst/>
              <a:rect l="l" t="t" r="r" b="b"/>
              <a:pathLst>
                <a:path w="4523" h="6293" extrusionOk="0">
                  <a:moveTo>
                    <a:pt x="2750" y="733"/>
                  </a:moveTo>
                  <a:cubicBezTo>
                    <a:pt x="3025" y="733"/>
                    <a:pt x="3270" y="794"/>
                    <a:pt x="3453" y="978"/>
                  </a:cubicBezTo>
                  <a:cubicBezTo>
                    <a:pt x="3667" y="1130"/>
                    <a:pt x="3758" y="1344"/>
                    <a:pt x="3758" y="1619"/>
                  </a:cubicBezTo>
                  <a:cubicBezTo>
                    <a:pt x="3758" y="1986"/>
                    <a:pt x="3545" y="2322"/>
                    <a:pt x="3117" y="2658"/>
                  </a:cubicBezTo>
                  <a:cubicBezTo>
                    <a:pt x="2689" y="2994"/>
                    <a:pt x="2109" y="3238"/>
                    <a:pt x="1406" y="3421"/>
                  </a:cubicBezTo>
                  <a:cubicBezTo>
                    <a:pt x="1712" y="2383"/>
                    <a:pt x="1834" y="1680"/>
                    <a:pt x="1834" y="1344"/>
                  </a:cubicBezTo>
                  <a:cubicBezTo>
                    <a:pt x="1834" y="1222"/>
                    <a:pt x="1803" y="1130"/>
                    <a:pt x="1742" y="978"/>
                  </a:cubicBezTo>
                  <a:cubicBezTo>
                    <a:pt x="2139" y="825"/>
                    <a:pt x="2475" y="733"/>
                    <a:pt x="2750" y="733"/>
                  </a:cubicBezTo>
                  <a:close/>
                  <a:moveTo>
                    <a:pt x="2598" y="0"/>
                  </a:moveTo>
                  <a:cubicBezTo>
                    <a:pt x="2231" y="0"/>
                    <a:pt x="1864" y="61"/>
                    <a:pt x="1467" y="214"/>
                  </a:cubicBezTo>
                  <a:cubicBezTo>
                    <a:pt x="1070" y="336"/>
                    <a:pt x="856" y="489"/>
                    <a:pt x="856" y="642"/>
                  </a:cubicBezTo>
                  <a:cubicBezTo>
                    <a:pt x="856" y="733"/>
                    <a:pt x="948" y="855"/>
                    <a:pt x="1070" y="978"/>
                  </a:cubicBezTo>
                  <a:cubicBezTo>
                    <a:pt x="1040" y="1680"/>
                    <a:pt x="765" y="2902"/>
                    <a:pt x="245" y="4643"/>
                  </a:cubicBezTo>
                  <a:cubicBezTo>
                    <a:pt x="93" y="5224"/>
                    <a:pt x="1" y="5560"/>
                    <a:pt x="1" y="5682"/>
                  </a:cubicBezTo>
                  <a:cubicBezTo>
                    <a:pt x="1" y="5835"/>
                    <a:pt x="62" y="5957"/>
                    <a:pt x="154" y="6079"/>
                  </a:cubicBezTo>
                  <a:cubicBezTo>
                    <a:pt x="276" y="6232"/>
                    <a:pt x="368" y="6293"/>
                    <a:pt x="459" y="6293"/>
                  </a:cubicBezTo>
                  <a:cubicBezTo>
                    <a:pt x="520" y="6293"/>
                    <a:pt x="795" y="5560"/>
                    <a:pt x="1223" y="4124"/>
                  </a:cubicBezTo>
                  <a:cubicBezTo>
                    <a:pt x="2200" y="3910"/>
                    <a:pt x="3025" y="3605"/>
                    <a:pt x="3606" y="3177"/>
                  </a:cubicBezTo>
                  <a:cubicBezTo>
                    <a:pt x="4217" y="2719"/>
                    <a:pt x="4522" y="2199"/>
                    <a:pt x="4522" y="1558"/>
                  </a:cubicBezTo>
                  <a:cubicBezTo>
                    <a:pt x="4522" y="1100"/>
                    <a:pt x="4339" y="733"/>
                    <a:pt x="3972" y="428"/>
                  </a:cubicBezTo>
                  <a:cubicBezTo>
                    <a:pt x="3636" y="153"/>
                    <a:pt x="3178" y="0"/>
                    <a:pt x="2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2"/>
            <p:cNvSpPr/>
            <p:nvPr/>
          </p:nvSpPr>
          <p:spPr>
            <a:xfrm>
              <a:off x="2125250" y="4929425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5" y="764"/>
                  </a:moveTo>
                  <a:cubicBezTo>
                    <a:pt x="3299" y="764"/>
                    <a:pt x="3483" y="886"/>
                    <a:pt x="3666" y="1191"/>
                  </a:cubicBezTo>
                  <a:cubicBezTo>
                    <a:pt x="3819" y="1466"/>
                    <a:pt x="3910" y="1833"/>
                    <a:pt x="3910" y="2291"/>
                  </a:cubicBezTo>
                  <a:cubicBezTo>
                    <a:pt x="3910" y="2719"/>
                    <a:pt x="3788" y="3208"/>
                    <a:pt x="3513" y="3727"/>
                  </a:cubicBezTo>
                  <a:cubicBezTo>
                    <a:pt x="3238" y="4216"/>
                    <a:pt x="2902" y="4643"/>
                    <a:pt x="2505" y="4979"/>
                  </a:cubicBezTo>
                  <a:cubicBezTo>
                    <a:pt x="2139" y="5346"/>
                    <a:pt x="1803" y="5499"/>
                    <a:pt x="1497" y="5499"/>
                  </a:cubicBezTo>
                  <a:cubicBezTo>
                    <a:pt x="1314" y="5499"/>
                    <a:pt x="1161" y="5407"/>
                    <a:pt x="1008" y="5224"/>
                  </a:cubicBezTo>
                  <a:cubicBezTo>
                    <a:pt x="886" y="5010"/>
                    <a:pt x="794" y="4735"/>
                    <a:pt x="794" y="4430"/>
                  </a:cubicBezTo>
                  <a:cubicBezTo>
                    <a:pt x="794" y="3880"/>
                    <a:pt x="947" y="3330"/>
                    <a:pt x="1222" y="2749"/>
                  </a:cubicBezTo>
                  <a:cubicBezTo>
                    <a:pt x="1497" y="2138"/>
                    <a:pt x="1833" y="1680"/>
                    <a:pt x="2169" y="1314"/>
                  </a:cubicBezTo>
                  <a:cubicBezTo>
                    <a:pt x="2536" y="947"/>
                    <a:pt x="2811" y="764"/>
                    <a:pt x="3055" y="764"/>
                  </a:cubicBezTo>
                  <a:close/>
                  <a:moveTo>
                    <a:pt x="2994" y="0"/>
                  </a:moveTo>
                  <a:cubicBezTo>
                    <a:pt x="2688" y="0"/>
                    <a:pt x="2383" y="153"/>
                    <a:pt x="2016" y="397"/>
                  </a:cubicBezTo>
                  <a:cubicBezTo>
                    <a:pt x="1650" y="672"/>
                    <a:pt x="1344" y="1008"/>
                    <a:pt x="1039" y="1405"/>
                  </a:cubicBezTo>
                  <a:cubicBezTo>
                    <a:pt x="733" y="1833"/>
                    <a:pt x="489" y="2291"/>
                    <a:pt x="306" y="2841"/>
                  </a:cubicBezTo>
                  <a:cubicBezTo>
                    <a:pt x="92" y="3391"/>
                    <a:pt x="0" y="3941"/>
                    <a:pt x="0" y="4460"/>
                  </a:cubicBezTo>
                  <a:cubicBezTo>
                    <a:pt x="0" y="4857"/>
                    <a:pt x="153" y="5254"/>
                    <a:pt x="428" y="5621"/>
                  </a:cubicBezTo>
                  <a:cubicBezTo>
                    <a:pt x="733" y="6018"/>
                    <a:pt x="1069" y="6201"/>
                    <a:pt x="1466" y="6201"/>
                  </a:cubicBezTo>
                  <a:cubicBezTo>
                    <a:pt x="1986" y="6201"/>
                    <a:pt x="2505" y="5988"/>
                    <a:pt x="3024" y="5560"/>
                  </a:cubicBezTo>
                  <a:cubicBezTo>
                    <a:pt x="3544" y="5102"/>
                    <a:pt x="3941" y="4582"/>
                    <a:pt x="4277" y="3971"/>
                  </a:cubicBezTo>
                  <a:cubicBezTo>
                    <a:pt x="4582" y="3360"/>
                    <a:pt x="4735" y="2749"/>
                    <a:pt x="4735" y="2200"/>
                  </a:cubicBezTo>
                  <a:cubicBezTo>
                    <a:pt x="4735" y="1650"/>
                    <a:pt x="4552" y="1130"/>
                    <a:pt x="4246" y="703"/>
                  </a:cubicBezTo>
                  <a:cubicBezTo>
                    <a:pt x="3910" y="244"/>
                    <a:pt x="3513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2"/>
            <p:cNvSpPr/>
            <p:nvPr/>
          </p:nvSpPr>
          <p:spPr>
            <a:xfrm>
              <a:off x="2261950" y="4929425"/>
              <a:ext cx="93950" cy="155050"/>
            </a:xfrm>
            <a:custGeom>
              <a:avLst/>
              <a:gdLst/>
              <a:ahLst/>
              <a:cxnLst/>
              <a:rect l="l" t="t" r="r" b="b"/>
              <a:pathLst>
                <a:path w="3758" h="6202" extrusionOk="0">
                  <a:moveTo>
                    <a:pt x="1406" y="0"/>
                  </a:moveTo>
                  <a:cubicBezTo>
                    <a:pt x="1314" y="0"/>
                    <a:pt x="1253" y="0"/>
                    <a:pt x="1222" y="61"/>
                  </a:cubicBezTo>
                  <a:cubicBezTo>
                    <a:pt x="1192" y="92"/>
                    <a:pt x="1192" y="153"/>
                    <a:pt x="1192" y="244"/>
                  </a:cubicBezTo>
                  <a:cubicBezTo>
                    <a:pt x="1192" y="642"/>
                    <a:pt x="978" y="1558"/>
                    <a:pt x="581" y="2933"/>
                  </a:cubicBezTo>
                  <a:cubicBezTo>
                    <a:pt x="184" y="4338"/>
                    <a:pt x="0" y="5163"/>
                    <a:pt x="0" y="5377"/>
                  </a:cubicBezTo>
                  <a:cubicBezTo>
                    <a:pt x="0" y="5590"/>
                    <a:pt x="92" y="5804"/>
                    <a:pt x="306" y="5957"/>
                  </a:cubicBezTo>
                  <a:cubicBezTo>
                    <a:pt x="520" y="6110"/>
                    <a:pt x="764" y="6201"/>
                    <a:pt x="1039" y="6201"/>
                  </a:cubicBezTo>
                  <a:cubicBezTo>
                    <a:pt x="1650" y="6201"/>
                    <a:pt x="2261" y="6110"/>
                    <a:pt x="2872" y="5865"/>
                  </a:cubicBezTo>
                  <a:cubicBezTo>
                    <a:pt x="3452" y="5652"/>
                    <a:pt x="3758" y="5438"/>
                    <a:pt x="3758" y="5193"/>
                  </a:cubicBezTo>
                  <a:cubicBezTo>
                    <a:pt x="3758" y="5132"/>
                    <a:pt x="3758" y="5102"/>
                    <a:pt x="3727" y="5071"/>
                  </a:cubicBezTo>
                  <a:cubicBezTo>
                    <a:pt x="3727" y="5041"/>
                    <a:pt x="3697" y="5041"/>
                    <a:pt x="3636" y="5041"/>
                  </a:cubicBezTo>
                  <a:cubicBezTo>
                    <a:pt x="3575" y="5041"/>
                    <a:pt x="3452" y="5071"/>
                    <a:pt x="3177" y="5132"/>
                  </a:cubicBezTo>
                  <a:cubicBezTo>
                    <a:pt x="2383" y="5346"/>
                    <a:pt x="1681" y="5468"/>
                    <a:pt x="1008" y="5468"/>
                  </a:cubicBezTo>
                  <a:cubicBezTo>
                    <a:pt x="856" y="5468"/>
                    <a:pt x="795" y="5377"/>
                    <a:pt x="795" y="5224"/>
                  </a:cubicBezTo>
                  <a:cubicBezTo>
                    <a:pt x="795" y="5071"/>
                    <a:pt x="917" y="4582"/>
                    <a:pt x="1161" y="3788"/>
                  </a:cubicBezTo>
                  <a:cubicBezTo>
                    <a:pt x="1650" y="2108"/>
                    <a:pt x="1925" y="1069"/>
                    <a:pt x="1925" y="672"/>
                  </a:cubicBezTo>
                  <a:cubicBezTo>
                    <a:pt x="1925" y="519"/>
                    <a:pt x="1864" y="367"/>
                    <a:pt x="1711" y="214"/>
                  </a:cubicBezTo>
                  <a:cubicBezTo>
                    <a:pt x="1589" y="61"/>
                    <a:pt x="1497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2"/>
            <p:cNvSpPr/>
            <p:nvPr/>
          </p:nvSpPr>
          <p:spPr>
            <a:xfrm>
              <a:off x="2387950" y="4930950"/>
              <a:ext cx="113050" cy="155050"/>
            </a:xfrm>
            <a:custGeom>
              <a:avLst/>
              <a:gdLst/>
              <a:ahLst/>
              <a:cxnLst/>
              <a:rect l="l" t="t" r="r" b="b"/>
              <a:pathLst>
                <a:path w="4522" h="6202" extrusionOk="0">
                  <a:moveTo>
                    <a:pt x="367" y="0"/>
                  </a:moveTo>
                  <a:cubicBezTo>
                    <a:pt x="123" y="0"/>
                    <a:pt x="1" y="214"/>
                    <a:pt x="1" y="611"/>
                  </a:cubicBezTo>
                  <a:cubicBezTo>
                    <a:pt x="1" y="1039"/>
                    <a:pt x="92" y="1436"/>
                    <a:pt x="245" y="1894"/>
                  </a:cubicBezTo>
                  <a:cubicBezTo>
                    <a:pt x="398" y="2322"/>
                    <a:pt x="612" y="2688"/>
                    <a:pt x="887" y="3055"/>
                  </a:cubicBezTo>
                  <a:cubicBezTo>
                    <a:pt x="1192" y="3391"/>
                    <a:pt x="1498" y="3605"/>
                    <a:pt x="1864" y="3697"/>
                  </a:cubicBezTo>
                  <a:cubicBezTo>
                    <a:pt x="1803" y="3758"/>
                    <a:pt x="1773" y="3880"/>
                    <a:pt x="1681" y="4033"/>
                  </a:cubicBezTo>
                  <a:lnTo>
                    <a:pt x="1528" y="4338"/>
                  </a:lnTo>
                  <a:cubicBezTo>
                    <a:pt x="1498" y="4399"/>
                    <a:pt x="1437" y="4491"/>
                    <a:pt x="1376" y="4613"/>
                  </a:cubicBezTo>
                  <a:cubicBezTo>
                    <a:pt x="1314" y="4735"/>
                    <a:pt x="1253" y="4827"/>
                    <a:pt x="1253" y="4918"/>
                  </a:cubicBezTo>
                  <a:cubicBezTo>
                    <a:pt x="1223" y="4980"/>
                    <a:pt x="1162" y="5041"/>
                    <a:pt x="1101" y="5163"/>
                  </a:cubicBezTo>
                  <a:cubicBezTo>
                    <a:pt x="948" y="5499"/>
                    <a:pt x="856" y="5743"/>
                    <a:pt x="856" y="5896"/>
                  </a:cubicBezTo>
                  <a:cubicBezTo>
                    <a:pt x="856" y="6110"/>
                    <a:pt x="948" y="6202"/>
                    <a:pt x="1070" y="6202"/>
                  </a:cubicBezTo>
                  <a:cubicBezTo>
                    <a:pt x="1162" y="6202"/>
                    <a:pt x="1253" y="6140"/>
                    <a:pt x="1406" y="5957"/>
                  </a:cubicBezTo>
                  <a:cubicBezTo>
                    <a:pt x="1559" y="5774"/>
                    <a:pt x="1803" y="5346"/>
                    <a:pt x="2170" y="4613"/>
                  </a:cubicBezTo>
                  <a:cubicBezTo>
                    <a:pt x="2567" y="3910"/>
                    <a:pt x="2933" y="3269"/>
                    <a:pt x="3300" y="2658"/>
                  </a:cubicBezTo>
                  <a:cubicBezTo>
                    <a:pt x="3667" y="2047"/>
                    <a:pt x="3972" y="1558"/>
                    <a:pt x="4186" y="1192"/>
                  </a:cubicBezTo>
                  <a:cubicBezTo>
                    <a:pt x="4430" y="825"/>
                    <a:pt x="4522" y="581"/>
                    <a:pt x="4522" y="458"/>
                  </a:cubicBezTo>
                  <a:cubicBezTo>
                    <a:pt x="4522" y="336"/>
                    <a:pt x="4491" y="214"/>
                    <a:pt x="4430" y="122"/>
                  </a:cubicBezTo>
                  <a:cubicBezTo>
                    <a:pt x="4339" y="61"/>
                    <a:pt x="4247" y="0"/>
                    <a:pt x="4125" y="0"/>
                  </a:cubicBezTo>
                  <a:cubicBezTo>
                    <a:pt x="4003" y="0"/>
                    <a:pt x="3789" y="245"/>
                    <a:pt x="3483" y="764"/>
                  </a:cubicBezTo>
                  <a:cubicBezTo>
                    <a:pt x="3208" y="1253"/>
                    <a:pt x="2933" y="1772"/>
                    <a:pt x="2659" y="2261"/>
                  </a:cubicBezTo>
                  <a:cubicBezTo>
                    <a:pt x="2384" y="2780"/>
                    <a:pt x="2170" y="3024"/>
                    <a:pt x="2078" y="3024"/>
                  </a:cubicBezTo>
                  <a:cubicBezTo>
                    <a:pt x="1956" y="3024"/>
                    <a:pt x="1773" y="2933"/>
                    <a:pt x="1589" y="2719"/>
                  </a:cubicBezTo>
                  <a:cubicBezTo>
                    <a:pt x="1406" y="2505"/>
                    <a:pt x="1253" y="2291"/>
                    <a:pt x="1101" y="1986"/>
                  </a:cubicBezTo>
                  <a:cubicBezTo>
                    <a:pt x="978" y="1711"/>
                    <a:pt x="887" y="1405"/>
                    <a:pt x="795" y="1069"/>
                  </a:cubicBezTo>
                  <a:cubicBezTo>
                    <a:pt x="703" y="733"/>
                    <a:pt x="642" y="458"/>
                    <a:pt x="581" y="275"/>
                  </a:cubicBezTo>
                  <a:cubicBezTo>
                    <a:pt x="520" y="92"/>
                    <a:pt x="459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2"/>
            <p:cNvSpPr/>
            <p:nvPr/>
          </p:nvSpPr>
          <p:spPr>
            <a:xfrm>
              <a:off x="2506325" y="4930950"/>
              <a:ext cx="159650" cy="152750"/>
            </a:xfrm>
            <a:custGeom>
              <a:avLst/>
              <a:gdLst/>
              <a:ahLst/>
              <a:cxnLst/>
              <a:rect l="l" t="t" r="r" b="b"/>
              <a:pathLst>
                <a:path w="6386" h="6110" extrusionOk="0">
                  <a:moveTo>
                    <a:pt x="1314" y="0"/>
                  </a:moveTo>
                  <a:cubicBezTo>
                    <a:pt x="1253" y="0"/>
                    <a:pt x="1192" y="0"/>
                    <a:pt x="1162" y="61"/>
                  </a:cubicBezTo>
                  <a:cubicBezTo>
                    <a:pt x="1162" y="92"/>
                    <a:pt x="1131" y="153"/>
                    <a:pt x="1131" y="245"/>
                  </a:cubicBezTo>
                  <a:cubicBezTo>
                    <a:pt x="1131" y="611"/>
                    <a:pt x="948" y="1558"/>
                    <a:pt x="581" y="3024"/>
                  </a:cubicBezTo>
                  <a:cubicBezTo>
                    <a:pt x="184" y="4491"/>
                    <a:pt x="1" y="5316"/>
                    <a:pt x="1" y="5438"/>
                  </a:cubicBezTo>
                  <a:cubicBezTo>
                    <a:pt x="1" y="5591"/>
                    <a:pt x="62" y="5743"/>
                    <a:pt x="154" y="5896"/>
                  </a:cubicBezTo>
                  <a:cubicBezTo>
                    <a:pt x="276" y="6049"/>
                    <a:pt x="367" y="6110"/>
                    <a:pt x="429" y="6110"/>
                  </a:cubicBezTo>
                  <a:cubicBezTo>
                    <a:pt x="459" y="6110"/>
                    <a:pt x="490" y="6079"/>
                    <a:pt x="520" y="5957"/>
                  </a:cubicBezTo>
                  <a:cubicBezTo>
                    <a:pt x="551" y="5927"/>
                    <a:pt x="581" y="5865"/>
                    <a:pt x="581" y="5804"/>
                  </a:cubicBezTo>
                  <a:cubicBezTo>
                    <a:pt x="612" y="5743"/>
                    <a:pt x="642" y="5652"/>
                    <a:pt x="673" y="5560"/>
                  </a:cubicBezTo>
                  <a:cubicBezTo>
                    <a:pt x="703" y="5468"/>
                    <a:pt x="734" y="5377"/>
                    <a:pt x="765" y="5316"/>
                  </a:cubicBezTo>
                  <a:cubicBezTo>
                    <a:pt x="795" y="5224"/>
                    <a:pt x="826" y="5102"/>
                    <a:pt x="856" y="4980"/>
                  </a:cubicBezTo>
                  <a:cubicBezTo>
                    <a:pt x="887" y="4857"/>
                    <a:pt x="917" y="4766"/>
                    <a:pt x="948" y="4674"/>
                  </a:cubicBezTo>
                  <a:cubicBezTo>
                    <a:pt x="978" y="4552"/>
                    <a:pt x="1009" y="4460"/>
                    <a:pt x="1039" y="4308"/>
                  </a:cubicBezTo>
                  <a:cubicBezTo>
                    <a:pt x="1070" y="4155"/>
                    <a:pt x="1162" y="3880"/>
                    <a:pt x="1284" y="3452"/>
                  </a:cubicBezTo>
                  <a:cubicBezTo>
                    <a:pt x="1406" y="2994"/>
                    <a:pt x="1498" y="2475"/>
                    <a:pt x="1620" y="1864"/>
                  </a:cubicBezTo>
                  <a:cubicBezTo>
                    <a:pt x="1956" y="2994"/>
                    <a:pt x="2261" y="3727"/>
                    <a:pt x="2445" y="4033"/>
                  </a:cubicBezTo>
                  <a:cubicBezTo>
                    <a:pt x="2597" y="4185"/>
                    <a:pt x="2750" y="4277"/>
                    <a:pt x="2903" y="4277"/>
                  </a:cubicBezTo>
                  <a:cubicBezTo>
                    <a:pt x="3056" y="4277"/>
                    <a:pt x="3270" y="4155"/>
                    <a:pt x="3514" y="3910"/>
                  </a:cubicBezTo>
                  <a:cubicBezTo>
                    <a:pt x="3758" y="3635"/>
                    <a:pt x="4430" y="2841"/>
                    <a:pt x="5500" y="1467"/>
                  </a:cubicBezTo>
                  <a:lnTo>
                    <a:pt x="5500" y="1467"/>
                  </a:lnTo>
                  <a:cubicBezTo>
                    <a:pt x="5286" y="2108"/>
                    <a:pt x="5072" y="2872"/>
                    <a:pt x="4858" y="3697"/>
                  </a:cubicBezTo>
                  <a:cubicBezTo>
                    <a:pt x="4644" y="4552"/>
                    <a:pt x="4553" y="5102"/>
                    <a:pt x="4553" y="5346"/>
                  </a:cubicBezTo>
                  <a:cubicBezTo>
                    <a:pt x="4553" y="5591"/>
                    <a:pt x="4583" y="5774"/>
                    <a:pt x="4675" y="5896"/>
                  </a:cubicBezTo>
                  <a:cubicBezTo>
                    <a:pt x="4736" y="6049"/>
                    <a:pt x="4827" y="6110"/>
                    <a:pt x="4889" y="6110"/>
                  </a:cubicBezTo>
                  <a:cubicBezTo>
                    <a:pt x="4980" y="6110"/>
                    <a:pt x="5072" y="5957"/>
                    <a:pt x="5164" y="5621"/>
                  </a:cubicBezTo>
                  <a:cubicBezTo>
                    <a:pt x="5194" y="5438"/>
                    <a:pt x="5255" y="5255"/>
                    <a:pt x="5286" y="5071"/>
                  </a:cubicBezTo>
                  <a:cubicBezTo>
                    <a:pt x="5347" y="4888"/>
                    <a:pt x="5377" y="4644"/>
                    <a:pt x="5469" y="4369"/>
                  </a:cubicBezTo>
                  <a:cubicBezTo>
                    <a:pt x="5530" y="4063"/>
                    <a:pt x="5591" y="3819"/>
                    <a:pt x="5652" y="3635"/>
                  </a:cubicBezTo>
                  <a:cubicBezTo>
                    <a:pt x="5713" y="3422"/>
                    <a:pt x="5774" y="3147"/>
                    <a:pt x="5866" y="2811"/>
                  </a:cubicBezTo>
                  <a:cubicBezTo>
                    <a:pt x="5988" y="2475"/>
                    <a:pt x="6049" y="2230"/>
                    <a:pt x="6080" y="2047"/>
                  </a:cubicBezTo>
                  <a:cubicBezTo>
                    <a:pt x="6141" y="1894"/>
                    <a:pt x="6172" y="1711"/>
                    <a:pt x="6233" y="1497"/>
                  </a:cubicBezTo>
                  <a:cubicBezTo>
                    <a:pt x="6294" y="1253"/>
                    <a:pt x="6324" y="1100"/>
                    <a:pt x="6355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24" y="367"/>
                    <a:pt x="6202" y="245"/>
                  </a:cubicBezTo>
                  <a:cubicBezTo>
                    <a:pt x="6111" y="153"/>
                    <a:pt x="5988" y="92"/>
                    <a:pt x="5897" y="92"/>
                  </a:cubicBezTo>
                  <a:cubicBezTo>
                    <a:pt x="5774" y="92"/>
                    <a:pt x="5591" y="214"/>
                    <a:pt x="5377" y="489"/>
                  </a:cubicBezTo>
                  <a:cubicBezTo>
                    <a:pt x="5133" y="764"/>
                    <a:pt x="4766" y="1222"/>
                    <a:pt x="4247" y="1864"/>
                  </a:cubicBezTo>
                  <a:cubicBezTo>
                    <a:pt x="3758" y="2505"/>
                    <a:pt x="3361" y="2994"/>
                    <a:pt x="3025" y="3391"/>
                  </a:cubicBezTo>
                  <a:cubicBezTo>
                    <a:pt x="2750" y="2841"/>
                    <a:pt x="2536" y="2291"/>
                    <a:pt x="2323" y="1772"/>
                  </a:cubicBezTo>
                  <a:cubicBezTo>
                    <a:pt x="2139" y="1222"/>
                    <a:pt x="2017" y="856"/>
                    <a:pt x="1986" y="642"/>
                  </a:cubicBezTo>
                  <a:cubicBezTo>
                    <a:pt x="1986" y="520"/>
                    <a:pt x="1895" y="397"/>
                    <a:pt x="1712" y="214"/>
                  </a:cubicBezTo>
                  <a:cubicBezTo>
                    <a:pt x="1528" y="61"/>
                    <a:pt x="1406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2"/>
            <p:cNvSpPr/>
            <p:nvPr/>
          </p:nvSpPr>
          <p:spPr>
            <a:xfrm>
              <a:off x="2681225" y="4932475"/>
              <a:ext cx="119150" cy="152750"/>
            </a:xfrm>
            <a:custGeom>
              <a:avLst/>
              <a:gdLst/>
              <a:ahLst/>
              <a:cxnLst/>
              <a:rect l="l" t="t" r="r" b="b"/>
              <a:pathLst>
                <a:path w="4766" h="6110" extrusionOk="0">
                  <a:moveTo>
                    <a:pt x="2994" y="0"/>
                  </a:moveTo>
                  <a:cubicBezTo>
                    <a:pt x="1833" y="0"/>
                    <a:pt x="1192" y="92"/>
                    <a:pt x="1070" y="336"/>
                  </a:cubicBezTo>
                  <a:cubicBezTo>
                    <a:pt x="1070" y="397"/>
                    <a:pt x="1039" y="459"/>
                    <a:pt x="1039" y="520"/>
                  </a:cubicBezTo>
                  <a:cubicBezTo>
                    <a:pt x="1039" y="978"/>
                    <a:pt x="947" y="1528"/>
                    <a:pt x="795" y="2169"/>
                  </a:cubicBezTo>
                  <a:cubicBezTo>
                    <a:pt x="611" y="2841"/>
                    <a:pt x="428" y="3452"/>
                    <a:pt x="245" y="4033"/>
                  </a:cubicBezTo>
                  <a:cubicBezTo>
                    <a:pt x="92" y="4613"/>
                    <a:pt x="0" y="5041"/>
                    <a:pt x="0" y="5255"/>
                  </a:cubicBezTo>
                  <a:cubicBezTo>
                    <a:pt x="0" y="5499"/>
                    <a:pt x="92" y="5713"/>
                    <a:pt x="306" y="5866"/>
                  </a:cubicBezTo>
                  <a:cubicBezTo>
                    <a:pt x="520" y="6018"/>
                    <a:pt x="734" y="6110"/>
                    <a:pt x="1009" y="6110"/>
                  </a:cubicBezTo>
                  <a:cubicBezTo>
                    <a:pt x="1619" y="6110"/>
                    <a:pt x="2230" y="5988"/>
                    <a:pt x="2872" y="5774"/>
                  </a:cubicBezTo>
                  <a:cubicBezTo>
                    <a:pt x="3544" y="5530"/>
                    <a:pt x="3850" y="5316"/>
                    <a:pt x="3850" y="5102"/>
                  </a:cubicBezTo>
                  <a:cubicBezTo>
                    <a:pt x="3850" y="4980"/>
                    <a:pt x="3819" y="4919"/>
                    <a:pt x="3727" y="4919"/>
                  </a:cubicBezTo>
                  <a:cubicBezTo>
                    <a:pt x="3697" y="4919"/>
                    <a:pt x="3544" y="4980"/>
                    <a:pt x="3269" y="5041"/>
                  </a:cubicBezTo>
                  <a:cubicBezTo>
                    <a:pt x="2444" y="5255"/>
                    <a:pt x="1711" y="5377"/>
                    <a:pt x="1039" y="5377"/>
                  </a:cubicBezTo>
                  <a:cubicBezTo>
                    <a:pt x="978" y="5377"/>
                    <a:pt x="917" y="5346"/>
                    <a:pt x="856" y="5316"/>
                  </a:cubicBezTo>
                  <a:cubicBezTo>
                    <a:pt x="825" y="5255"/>
                    <a:pt x="795" y="5194"/>
                    <a:pt x="795" y="5132"/>
                  </a:cubicBezTo>
                  <a:cubicBezTo>
                    <a:pt x="795" y="4919"/>
                    <a:pt x="947" y="4308"/>
                    <a:pt x="1283" y="3300"/>
                  </a:cubicBezTo>
                  <a:cubicBezTo>
                    <a:pt x="1894" y="3300"/>
                    <a:pt x="2475" y="3269"/>
                    <a:pt x="2933" y="3147"/>
                  </a:cubicBezTo>
                  <a:cubicBezTo>
                    <a:pt x="3422" y="3055"/>
                    <a:pt x="3666" y="2902"/>
                    <a:pt x="3666" y="2689"/>
                  </a:cubicBezTo>
                  <a:cubicBezTo>
                    <a:pt x="3666" y="2627"/>
                    <a:pt x="3575" y="2566"/>
                    <a:pt x="3391" y="2566"/>
                  </a:cubicBezTo>
                  <a:cubicBezTo>
                    <a:pt x="3239" y="2566"/>
                    <a:pt x="2964" y="2597"/>
                    <a:pt x="2628" y="2627"/>
                  </a:cubicBezTo>
                  <a:cubicBezTo>
                    <a:pt x="2292" y="2658"/>
                    <a:pt x="2017" y="2658"/>
                    <a:pt x="1833" y="2658"/>
                  </a:cubicBezTo>
                  <a:lnTo>
                    <a:pt x="1467" y="2658"/>
                  </a:lnTo>
                  <a:cubicBezTo>
                    <a:pt x="1681" y="1864"/>
                    <a:pt x="1803" y="1253"/>
                    <a:pt x="1803" y="856"/>
                  </a:cubicBezTo>
                  <a:lnTo>
                    <a:pt x="1803" y="825"/>
                  </a:lnTo>
                  <a:cubicBezTo>
                    <a:pt x="2322" y="733"/>
                    <a:pt x="2658" y="672"/>
                    <a:pt x="2811" y="672"/>
                  </a:cubicBezTo>
                  <a:cubicBezTo>
                    <a:pt x="2964" y="642"/>
                    <a:pt x="3208" y="642"/>
                    <a:pt x="3544" y="611"/>
                  </a:cubicBezTo>
                  <a:cubicBezTo>
                    <a:pt x="3880" y="581"/>
                    <a:pt x="4186" y="520"/>
                    <a:pt x="4399" y="489"/>
                  </a:cubicBezTo>
                  <a:cubicBezTo>
                    <a:pt x="4644" y="459"/>
                    <a:pt x="4766" y="367"/>
                    <a:pt x="4766" y="245"/>
                  </a:cubicBezTo>
                  <a:cubicBezTo>
                    <a:pt x="4766" y="92"/>
                    <a:pt x="4186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2"/>
            <p:cNvSpPr/>
            <p:nvPr/>
          </p:nvSpPr>
          <p:spPr>
            <a:xfrm>
              <a:off x="2806475" y="4930175"/>
              <a:ext cx="110750" cy="154300"/>
            </a:xfrm>
            <a:custGeom>
              <a:avLst/>
              <a:gdLst/>
              <a:ahLst/>
              <a:cxnLst/>
              <a:rect l="l" t="t" r="r" b="b"/>
              <a:pathLst>
                <a:path w="4430" h="6172" extrusionOk="0">
                  <a:moveTo>
                    <a:pt x="2689" y="764"/>
                  </a:moveTo>
                  <a:cubicBezTo>
                    <a:pt x="3330" y="764"/>
                    <a:pt x="3636" y="948"/>
                    <a:pt x="3636" y="1314"/>
                  </a:cubicBezTo>
                  <a:cubicBezTo>
                    <a:pt x="3636" y="1559"/>
                    <a:pt x="3544" y="1772"/>
                    <a:pt x="3361" y="1986"/>
                  </a:cubicBezTo>
                  <a:cubicBezTo>
                    <a:pt x="3177" y="2200"/>
                    <a:pt x="2964" y="2353"/>
                    <a:pt x="2750" y="2475"/>
                  </a:cubicBezTo>
                  <a:cubicBezTo>
                    <a:pt x="2505" y="2597"/>
                    <a:pt x="2261" y="2750"/>
                    <a:pt x="1986" y="2903"/>
                  </a:cubicBezTo>
                  <a:cubicBezTo>
                    <a:pt x="1711" y="3055"/>
                    <a:pt x="1528" y="3147"/>
                    <a:pt x="1406" y="3239"/>
                  </a:cubicBezTo>
                  <a:cubicBezTo>
                    <a:pt x="1650" y="2353"/>
                    <a:pt x="1772" y="1711"/>
                    <a:pt x="1772" y="1345"/>
                  </a:cubicBezTo>
                  <a:cubicBezTo>
                    <a:pt x="1772" y="1253"/>
                    <a:pt x="1742" y="1131"/>
                    <a:pt x="1681" y="978"/>
                  </a:cubicBezTo>
                  <a:cubicBezTo>
                    <a:pt x="2078" y="856"/>
                    <a:pt x="2414" y="764"/>
                    <a:pt x="2689" y="764"/>
                  </a:cubicBezTo>
                  <a:close/>
                  <a:moveTo>
                    <a:pt x="2658" y="1"/>
                  </a:moveTo>
                  <a:cubicBezTo>
                    <a:pt x="2169" y="1"/>
                    <a:pt x="1742" y="62"/>
                    <a:pt x="1344" y="214"/>
                  </a:cubicBezTo>
                  <a:cubicBezTo>
                    <a:pt x="947" y="337"/>
                    <a:pt x="734" y="489"/>
                    <a:pt x="734" y="612"/>
                  </a:cubicBezTo>
                  <a:cubicBezTo>
                    <a:pt x="734" y="703"/>
                    <a:pt x="764" y="795"/>
                    <a:pt x="825" y="887"/>
                  </a:cubicBezTo>
                  <a:cubicBezTo>
                    <a:pt x="886" y="978"/>
                    <a:pt x="947" y="1070"/>
                    <a:pt x="1039" y="1100"/>
                  </a:cubicBezTo>
                  <a:cubicBezTo>
                    <a:pt x="978" y="1711"/>
                    <a:pt x="795" y="2567"/>
                    <a:pt x="459" y="3697"/>
                  </a:cubicBezTo>
                  <a:cubicBezTo>
                    <a:pt x="153" y="4827"/>
                    <a:pt x="0" y="5469"/>
                    <a:pt x="0" y="5591"/>
                  </a:cubicBezTo>
                  <a:cubicBezTo>
                    <a:pt x="0" y="5744"/>
                    <a:pt x="31" y="5866"/>
                    <a:pt x="153" y="5988"/>
                  </a:cubicBezTo>
                  <a:cubicBezTo>
                    <a:pt x="275" y="6110"/>
                    <a:pt x="367" y="6171"/>
                    <a:pt x="459" y="6171"/>
                  </a:cubicBezTo>
                  <a:cubicBezTo>
                    <a:pt x="489" y="6171"/>
                    <a:pt x="581" y="6019"/>
                    <a:pt x="672" y="5713"/>
                  </a:cubicBezTo>
                  <a:cubicBezTo>
                    <a:pt x="734" y="5560"/>
                    <a:pt x="764" y="5438"/>
                    <a:pt x="795" y="5286"/>
                  </a:cubicBezTo>
                  <a:cubicBezTo>
                    <a:pt x="856" y="5133"/>
                    <a:pt x="1008" y="4613"/>
                    <a:pt x="1283" y="3697"/>
                  </a:cubicBezTo>
                  <a:cubicBezTo>
                    <a:pt x="1436" y="4125"/>
                    <a:pt x="1833" y="4644"/>
                    <a:pt x="2475" y="5255"/>
                  </a:cubicBezTo>
                  <a:cubicBezTo>
                    <a:pt x="3116" y="5866"/>
                    <a:pt x="3636" y="6171"/>
                    <a:pt x="3972" y="6171"/>
                  </a:cubicBezTo>
                  <a:cubicBezTo>
                    <a:pt x="4186" y="6171"/>
                    <a:pt x="4277" y="6110"/>
                    <a:pt x="4277" y="5958"/>
                  </a:cubicBezTo>
                  <a:cubicBezTo>
                    <a:pt x="4277" y="5896"/>
                    <a:pt x="4186" y="5774"/>
                    <a:pt x="4033" y="5652"/>
                  </a:cubicBezTo>
                  <a:cubicBezTo>
                    <a:pt x="3972" y="5560"/>
                    <a:pt x="3911" y="5499"/>
                    <a:pt x="3819" y="5438"/>
                  </a:cubicBezTo>
                  <a:cubicBezTo>
                    <a:pt x="3758" y="5377"/>
                    <a:pt x="3666" y="5286"/>
                    <a:pt x="3544" y="5194"/>
                  </a:cubicBezTo>
                  <a:cubicBezTo>
                    <a:pt x="3422" y="5102"/>
                    <a:pt x="3300" y="4980"/>
                    <a:pt x="3147" y="4858"/>
                  </a:cubicBezTo>
                  <a:cubicBezTo>
                    <a:pt x="3025" y="4736"/>
                    <a:pt x="2902" y="4613"/>
                    <a:pt x="2841" y="4552"/>
                  </a:cubicBezTo>
                  <a:cubicBezTo>
                    <a:pt x="2750" y="4461"/>
                    <a:pt x="2597" y="4339"/>
                    <a:pt x="2383" y="4125"/>
                  </a:cubicBezTo>
                  <a:cubicBezTo>
                    <a:pt x="2200" y="3911"/>
                    <a:pt x="2108" y="3758"/>
                    <a:pt x="2108" y="3636"/>
                  </a:cubicBezTo>
                  <a:cubicBezTo>
                    <a:pt x="2108" y="3605"/>
                    <a:pt x="2169" y="3544"/>
                    <a:pt x="2322" y="3453"/>
                  </a:cubicBezTo>
                  <a:cubicBezTo>
                    <a:pt x="2505" y="3392"/>
                    <a:pt x="2689" y="3269"/>
                    <a:pt x="2933" y="3147"/>
                  </a:cubicBezTo>
                  <a:cubicBezTo>
                    <a:pt x="3147" y="3025"/>
                    <a:pt x="3391" y="2903"/>
                    <a:pt x="3605" y="2719"/>
                  </a:cubicBezTo>
                  <a:cubicBezTo>
                    <a:pt x="3849" y="2567"/>
                    <a:pt x="4033" y="2383"/>
                    <a:pt x="4186" y="2139"/>
                  </a:cubicBezTo>
                  <a:cubicBezTo>
                    <a:pt x="4369" y="1864"/>
                    <a:pt x="4430" y="1620"/>
                    <a:pt x="4430" y="1314"/>
                  </a:cubicBezTo>
                  <a:cubicBezTo>
                    <a:pt x="4430" y="887"/>
                    <a:pt x="4277" y="581"/>
                    <a:pt x="3911" y="337"/>
                  </a:cubicBezTo>
                  <a:cubicBezTo>
                    <a:pt x="3544" y="123"/>
                    <a:pt x="3147" y="1"/>
                    <a:pt x="2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2"/>
            <p:cNvSpPr/>
            <p:nvPr/>
          </p:nvSpPr>
          <p:spPr>
            <a:xfrm>
              <a:off x="3024125" y="4931700"/>
              <a:ext cx="117650" cy="152775"/>
            </a:xfrm>
            <a:custGeom>
              <a:avLst/>
              <a:gdLst/>
              <a:ahLst/>
              <a:cxnLst/>
              <a:rect l="l" t="t" r="r" b="b"/>
              <a:pathLst>
                <a:path w="4706" h="6111" extrusionOk="0">
                  <a:moveTo>
                    <a:pt x="2903" y="1"/>
                  </a:moveTo>
                  <a:cubicBezTo>
                    <a:pt x="2353" y="1"/>
                    <a:pt x="1925" y="31"/>
                    <a:pt x="1620" y="92"/>
                  </a:cubicBezTo>
                  <a:cubicBezTo>
                    <a:pt x="1345" y="123"/>
                    <a:pt x="1162" y="215"/>
                    <a:pt x="1100" y="337"/>
                  </a:cubicBezTo>
                  <a:cubicBezTo>
                    <a:pt x="1070" y="398"/>
                    <a:pt x="1039" y="459"/>
                    <a:pt x="1039" y="551"/>
                  </a:cubicBezTo>
                  <a:cubicBezTo>
                    <a:pt x="1039" y="1009"/>
                    <a:pt x="856" y="1895"/>
                    <a:pt x="520" y="3269"/>
                  </a:cubicBezTo>
                  <a:cubicBezTo>
                    <a:pt x="184" y="4614"/>
                    <a:pt x="1" y="5347"/>
                    <a:pt x="1" y="5469"/>
                  </a:cubicBezTo>
                  <a:cubicBezTo>
                    <a:pt x="1" y="5561"/>
                    <a:pt x="62" y="5713"/>
                    <a:pt x="184" y="5866"/>
                  </a:cubicBezTo>
                  <a:cubicBezTo>
                    <a:pt x="337" y="6049"/>
                    <a:pt x="428" y="6110"/>
                    <a:pt x="489" y="6110"/>
                  </a:cubicBezTo>
                  <a:cubicBezTo>
                    <a:pt x="520" y="6110"/>
                    <a:pt x="581" y="6080"/>
                    <a:pt x="612" y="5988"/>
                  </a:cubicBezTo>
                  <a:lnTo>
                    <a:pt x="642" y="5805"/>
                  </a:lnTo>
                  <a:cubicBezTo>
                    <a:pt x="673" y="5744"/>
                    <a:pt x="703" y="5683"/>
                    <a:pt x="734" y="5591"/>
                  </a:cubicBezTo>
                  <a:cubicBezTo>
                    <a:pt x="764" y="5499"/>
                    <a:pt x="764" y="5408"/>
                    <a:pt x="795" y="5316"/>
                  </a:cubicBezTo>
                  <a:cubicBezTo>
                    <a:pt x="825" y="5255"/>
                    <a:pt x="825" y="5133"/>
                    <a:pt x="856" y="5011"/>
                  </a:cubicBezTo>
                  <a:cubicBezTo>
                    <a:pt x="887" y="4888"/>
                    <a:pt x="948" y="4614"/>
                    <a:pt x="1070" y="4216"/>
                  </a:cubicBezTo>
                  <a:cubicBezTo>
                    <a:pt x="1162" y="3819"/>
                    <a:pt x="1223" y="3575"/>
                    <a:pt x="1223" y="3514"/>
                  </a:cubicBezTo>
                  <a:lnTo>
                    <a:pt x="1253" y="3514"/>
                  </a:lnTo>
                  <a:cubicBezTo>
                    <a:pt x="1864" y="3514"/>
                    <a:pt x="2414" y="3453"/>
                    <a:pt x="2903" y="3331"/>
                  </a:cubicBezTo>
                  <a:cubicBezTo>
                    <a:pt x="3422" y="3208"/>
                    <a:pt x="3666" y="3056"/>
                    <a:pt x="3666" y="2872"/>
                  </a:cubicBezTo>
                  <a:cubicBezTo>
                    <a:pt x="3666" y="2781"/>
                    <a:pt x="3575" y="2720"/>
                    <a:pt x="3330" y="2720"/>
                  </a:cubicBezTo>
                  <a:cubicBezTo>
                    <a:pt x="3239" y="2720"/>
                    <a:pt x="2994" y="2750"/>
                    <a:pt x="2567" y="2781"/>
                  </a:cubicBezTo>
                  <a:cubicBezTo>
                    <a:pt x="2286" y="2802"/>
                    <a:pt x="2005" y="2824"/>
                    <a:pt x="1735" y="2824"/>
                  </a:cubicBezTo>
                  <a:cubicBezTo>
                    <a:pt x="1623" y="2824"/>
                    <a:pt x="1513" y="2820"/>
                    <a:pt x="1406" y="2811"/>
                  </a:cubicBezTo>
                  <a:cubicBezTo>
                    <a:pt x="1620" y="1834"/>
                    <a:pt x="1742" y="1192"/>
                    <a:pt x="1742" y="917"/>
                  </a:cubicBezTo>
                  <a:cubicBezTo>
                    <a:pt x="1742" y="887"/>
                    <a:pt x="1742" y="856"/>
                    <a:pt x="1742" y="826"/>
                  </a:cubicBezTo>
                  <a:cubicBezTo>
                    <a:pt x="1803" y="826"/>
                    <a:pt x="1956" y="826"/>
                    <a:pt x="2200" y="795"/>
                  </a:cubicBezTo>
                  <a:cubicBezTo>
                    <a:pt x="2445" y="764"/>
                    <a:pt x="2628" y="734"/>
                    <a:pt x="2781" y="734"/>
                  </a:cubicBezTo>
                  <a:cubicBezTo>
                    <a:pt x="2903" y="703"/>
                    <a:pt x="3056" y="673"/>
                    <a:pt x="3239" y="673"/>
                  </a:cubicBezTo>
                  <a:cubicBezTo>
                    <a:pt x="3392" y="642"/>
                    <a:pt x="3544" y="642"/>
                    <a:pt x="3636" y="642"/>
                  </a:cubicBezTo>
                  <a:cubicBezTo>
                    <a:pt x="3758" y="612"/>
                    <a:pt x="3850" y="612"/>
                    <a:pt x="3972" y="612"/>
                  </a:cubicBezTo>
                  <a:cubicBezTo>
                    <a:pt x="4094" y="581"/>
                    <a:pt x="4216" y="581"/>
                    <a:pt x="4277" y="551"/>
                  </a:cubicBezTo>
                  <a:cubicBezTo>
                    <a:pt x="4369" y="551"/>
                    <a:pt x="4461" y="520"/>
                    <a:pt x="4552" y="490"/>
                  </a:cubicBezTo>
                  <a:cubicBezTo>
                    <a:pt x="4644" y="459"/>
                    <a:pt x="4705" y="398"/>
                    <a:pt x="4705" y="337"/>
                  </a:cubicBezTo>
                  <a:cubicBezTo>
                    <a:pt x="4705" y="215"/>
                    <a:pt x="4522" y="153"/>
                    <a:pt x="4216" y="92"/>
                  </a:cubicBezTo>
                  <a:cubicBezTo>
                    <a:pt x="3911" y="31"/>
                    <a:pt x="3453" y="1"/>
                    <a:pt x="2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2"/>
            <p:cNvSpPr/>
            <p:nvPr/>
          </p:nvSpPr>
          <p:spPr>
            <a:xfrm>
              <a:off x="3138675" y="4929425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6" y="764"/>
                  </a:moveTo>
                  <a:cubicBezTo>
                    <a:pt x="3300" y="764"/>
                    <a:pt x="3483" y="886"/>
                    <a:pt x="3667" y="1191"/>
                  </a:cubicBezTo>
                  <a:cubicBezTo>
                    <a:pt x="3850" y="1466"/>
                    <a:pt x="3911" y="1833"/>
                    <a:pt x="3911" y="2291"/>
                  </a:cubicBezTo>
                  <a:cubicBezTo>
                    <a:pt x="3911" y="2719"/>
                    <a:pt x="3789" y="3208"/>
                    <a:pt x="3514" y="3727"/>
                  </a:cubicBezTo>
                  <a:cubicBezTo>
                    <a:pt x="3239" y="4216"/>
                    <a:pt x="2903" y="4643"/>
                    <a:pt x="2506" y="4979"/>
                  </a:cubicBezTo>
                  <a:cubicBezTo>
                    <a:pt x="2139" y="5346"/>
                    <a:pt x="1803" y="5499"/>
                    <a:pt x="1498" y="5499"/>
                  </a:cubicBezTo>
                  <a:cubicBezTo>
                    <a:pt x="1315" y="5499"/>
                    <a:pt x="1162" y="5407"/>
                    <a:pt x="1009" y="5224"/>
                  </a:cubicBezTo>
                  <a:cubicBezTo>
                    <a:pt x="887" y="5010"/>
                    <a:pt x="795" y="4735"/>
                    <a:pt x="795" y="4430"/>
                  </a:cubicBezTo>
                  <a:cubicBezTo>
                    <a:pt x="795" y="3880"/>
                    <a:pt x="948" y="3330"/>
                    <a:pt x="1223" y="2749"/>
                  </a:cubicBezTo>
                  <a:cubicBezTo>
                    <a:pt x="1498" y="2138"/>
                    <a:pt x="1834" y="1680"/>
                    <a:pt x="2170" y="1314"/>
                  </a:cubicBezTo>
                  <a:cubicBezTo>
                    <a:pt x="2536" y="947"/>
                    <a:pt x="2811" y="764"/>
                    <a:pt x="3056" y="764"/>
                  </a:cubicBezTo>
                  <a:close/>
                  <a:moveTo>
                    <a:pt x="3025" y="0"/>
                  </a:moveTo>
                  <a:cubicBezTo>
                    <a:pt x="2720" y="0"/>
                    <a:pt x="2384" y="153"/>
                    <a:pt x="2017" y="397"/>
                  </a:cubicBezTo>
                  <a:cubicBezTo>
                    <a:pt x="1651" y="672"/>
                    <a:pt x="1345" y="1008"/>
                    <a:pt x="1040" y="1405"/>
                  </a:cubicBezTo>
                  <a:cubicBezTo>
                    <a:pt x="734" y="1833"/>
                    <a:pt x="490" y="2291"/>
                    <a:pt x="306" y="2841"/>
                  </a:cubicBezTo>
                  <a:cubicBezTo>
                    <a:pt x="93" y="3391"/>
                    <a:pt x="1" y="3941"/>
                    <a:pt x="1" y="4460"/>
                  </a:cubicBezTo>
                  <a:cubicBezTo>
                    <a:pt x="1" y="4857"/>
                    <a:pt x="154" y="5254"/>
                    <a:pt x="429" y="5621"/>
                  </a:cubicBezTo>
                  <a:cubicBezTo>
                    <a:pt x="734" y="6018"/>
                    <a:pt x="1070" y="6201"/>
                    <a:pt x="1467" y="6201"/>
                  </a:cubicBezTo>
                  <a:cubicBezTo>
                    <a:pt x="1987" y="6201"/>
                    <a:pt x="2506" y="5988"/>
                    <a:pt x="3025" y="5560"/>
                  </a:cubicBezTo>
                  <a:cubicBezTo>
                    <a:pt x="3545" y="5102"/>
                    <a:pt x="3972" y="4582"/>
                    <a:pt x="4278" y="3971"/>
                  </a:cubicBezTo>
                  <a:cubicBezTo>
                    <a:pt x="4583" y="3360"/>
                    <a:pt x="4736" y="2749"/>
                    <a:pt x="4736" y="2200"/>
                  </a:cubicBezTo>
                  <a:cubicBezTo>
                    <a:pt x="4736" y="1650"/>
                    <a:pt x="4583" y="1130"/>
                    <a:pt x="4247" y="703"/>
                  </a:cubicBezTo>
                  <a:cubicBezTo>
                    <a:pt x="3911" y="244"/>
                    <a:pt x="3514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2"/>
            <p:cNvSpPr/>
            <p:nvPr/>
          </p:nvSpPr>
          <p:spPr>
            <a:xfrm>
              <a:off x="3271575" y="4930175"/>
              <a:ext cx="111525" cy="154300"/>
            </a:xfrm>
            <a:custGeom>
              <a:avLst/>
              <a:gdLst/>
              <a:ahLst/>
              <a:cxnLst/>
              <a:rect l="l" t="t" r="r" b="b"/>
              <a:pathLst>
                <a:path w="4461" h="6172" extrusionOk="0">
                  <a:moveTo>
                    <a:pt x="2719" y="764"/>
                  </a:moveTo>
                  <a:cubicBezTo>
                    <a:pt x="3361" y="764"/>
                    <a:pt x="3666" y="948"/>
                    <a:pt x="3666" y="1314"/>
                  </a:cubicBezTo>
                  <a:cubicBezTo>
                    <a:pt x="3666" y="1559"/>
                    <a:pt x="3575" y="1772"/>
                    <a:pt x="3391" y="1986"/>
                  </a:cubicBezTo>
                  <a:cubicBezTo>
                    <a:pt x="3208" y="2200"/>
                    <a:pt x="2994" y="2353"/>
                    <a:pt x="2750" y="2475"/>
                  </a:cubicBezTo>
                  <a:cubicBezTo>
                    <a:pt x="2536" y="2597"/>
                    <a:pt x="2291" y="2750"/>
                    <a:pt x="2017" y="2903"/>
                  </a:cubicBezTo>
                  <a:cubicBezTo>
                    <a:pt x="1742" y="3055"/>
                    <a:pt x="1528" y="3147"/>
                    <a:pt x="1436" y="3239"/>
                  </a:cubicBezTo>
                  <a:cubicBezTo>
                    <a:pt x="1681" y="2353"/>
                    <a:pt x="1803" y="1711"/>
                    <a:pt x="1803" y="1345"/>
                  </a:cubicBezTo>
                  <a:cubicBezTo>
                    <a:pt x="1803" y="1253"/>
                    <a:pt x="1772" y="1131"/>
                    <a:pt x="1711" y="978"/>
                  </a:cubicBezTo>
                  <a:cubicBezTo>
                    <a:pt x="2108" y="856"/>
                    <a:pt x="2444" y="764"/>
                    <a:pt x="2719" y="764"/>
                  </a:cubicBezTo>
                  <a:close/>
                  <a:moveTo>
                    <a:pt x="2689" y="1"/>
                  </a:moveTo>
                  <a:cubicBezTo>
                    <a:pt x="2200" y="1"/>
                    <a:pt x="1742" y="62"/>
                    <a:pt x="1344" y="214"/>
                  </a:cubicBezTo>
                  <a:cubicBezTo>
                    <a:pt x="947" y="337"/>
                    <a:pt x="764" y="489"/>
                    <a:pt x="764" y="612"/>
                  </a:cubicBezTo>
                  <a:cubicBezTo>
                    <a:pt x="764" y="703"/>
                    <a:pt x="795" y="795"/>
                    <a:pt x="856" y="887"/>
                  </a:cubicBezTo>
                  <a:cubicBezTo>
                    <a:pt x="917" y="978"/>
                    <a:pt x="978" y="1070"/>
                    <a:pt x="1039" y="1100"/>
                  </a:cubicBezTo>
                  <a:cubicBezTo>
                    <a:pt x="1008" y="1711"/>
                    <a:pt x="825" y="2567"/>
                    <a:pt x="489" y="3697"/>
                  </a:cubicBezTo>
                  <a:cubicBezTo>
                    <a:pt x="184" y="4827"/>
                    <a:pt x="0" y="5469"/>
                    <a:pt x="0" y="5591"/>
                  </a:cubicBezTo>
                  <a:cubicBezTo>
                    <a:pt x="0" y="5744"/>
                    <a:pt x="61" y="5866"/>
                    <a:pt x="184" y="5988"/>
                  </a:cubicBezTo>
                  <a:cubicBezTo>
                    <a:pt x="306" y="6110"/>
                    <a:pt x="397" y="6171"/>
                    <a:pt x="489" y="6171"/>
                  </a:cubicBezTo>
                  <a:cubicBezTo>
                    <a:pt x="520" y="6171"/>
                    <a:pt x="611" y="6019"/>
                    <a:pt x="703" y="5713"/>
                  </a:cubicBezTo>
                  <a:cubicBezTo>
                    <a:pt x="734" y="5560"/>
                    <a:pt x="795" y="5438"/>
                    <a:pt x="825" y="5286"/>
                  </a:cubicBezTo>
                  <a:cubicBezTo>
                    <a:pt x="886" y="5133"/>
                    <a:pt x="1039" y="4613"/>
                    <a:pt x="1314" y="3697"/>
                  </a:cubicBezTo>
                  <a:cubicBezTo>
                    <a:pt x="1467" y="4125"/>
                    <a:pt x="1864" y="4644"/>
                    <a:pt x="2505" y="5255"/>
                  </a:cubicBezTo>
                  <a:cubicBezTo>
                    <a:pt x="3147" y="5866"/>
                    <a:pt x="3636" y="6171"/>
                    <a:pt x="4002" y="6171"/>
                  </a:cubicBezTo>
                  <a:cubicBezTo>
                    <a:pt x="4186" y="6171"/>
                    <a:pt x="4277" y="6110"/>
                    <a:pt x="4277" y="5958"/>
                  </a:cubicBezTo>
                  <a:cubicBezTo>
                    <a:pt x="4277" y="5896"/>
                    <a:pt x="4216" y="5774"/>
                    <a:pt x="4063" y="5652"/>
                  </a:cubicBezTo>
                  <a:cubicBezTo>
                    <a:pt x="4002" y="5560"/>
                    <a:pt x="3911" y="5499"/>
                    <a:pt x="3849" y="5438"/>
                  </a:cubicBezTo>
                  <a:cubicBezTo>
                    <a:pt x="3788" y="5377"/>
                    <a:pt x="3666" y="5286"/>
                    <a:pt x="3544" y="5194"/>
                  </a:cubicBezTo>
                  <a:cubicBezTo>
                    <a:pt x="3422" y="5102"/>
                    <a:pt x="3300" y="4980"/>
                    <a:pt x="3177" y="4858"/>
                  </a:cubicBezTo>
                  <a:cubicBezTo>
                    <a:pt x="3055" y="4736"/>
                    <a:pt x="2933" y="4613"/>
                    <a:pt x="2841" y="4552"/>
                  </a:cubicBezTo>
                  <a:cubicBezTo>
                    <a:pt x="2780" y="4461"/>
                    <a:pt x="2628" y="4339"/>
                    <a:pt x="2414" y="4125"/>
                  </a:cubicBezTo>
                  <a:cubicBezTo>
                    <a:pt x="2230" y="3911"/>
                    <a:pt x="2108" y="3758"/>
                    <a:pt x="2108" y="3636"/>
                  </a:cubicBezTo>
                  <a:cubicBezTo>
                    <a:pt x="2108" y="3605"/>
                    <a:pt x="2200" y="3544"/>
                    <a:pt x="2353" y="3453"/>
                  </a:cubicBezTo>
                  <a:cubicBezTo>
                    <a:pt x="2536" y="3392"/>
                    <a:pt x="2719" y="3269"/>
                    <a:pt x="2933" y="3147"/>
                  </a:cubicBezTo>
                  <a:cubicBezTo>
                    <a:pt x="3177" y="3025"/>
                    <a:pt x="3391" y="2903"/>
                    <a:pt x="3636" y="2719"/>
                  </a:cubicBezTo>
                  <a:cubicBezTo>
                    <a:pt x="3880" y="2567"/>
                    <a:pt x="4063" y="2383"/>
                    <a:pt x="4216" y="2139"/>
                  </a:cubicBezTo>
                  <a:cubicBezTo>
                    <a:pt x="4399" y="1864"/>
                    <a:pt x="4460" y="1620"/>
                    <a:pt x="4460" y="1314"/>
                  </a:cubicBezTo>
                  <a:cubicBezTo>
                    <a:pt x="4460" y="887"/>
                    <a:pt x="4277" y="581"/>
                    <a:pt x="3941" y="337"/>
                  </a:cubicBezTo>
                  <a:cubicBezTo>
                    <a:pt x="3575" y="123"/>
                    <a:pt x="3147" y="1"/>
                    <a:pt x="2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2"/>
            <p:cNvSpPr/>
            <p:nvPr/>
          </p:nvSpPr>
          <p:spPr>
            <a:xfrm>
              <a:off x="3402175" y="4930950"/>
              <a:ext cx="159625" cy="152750"/>
            </a:xfrm>
            <a:custGeom>
              <a:avLst/>
              <a:gdLst/>
              <a:ahLst/>
              <a:cxnLst/>
              <a:rect l="l" t="t" r="r" b="b"/>
              <a:pathLst>
                <a:path w="6385" h="6110" extrusionOk="0">
                  <a:moveTo>
                    <a:pt x="1314" y="0"/>
                  </a:moveTo>
                  <a:cubicBezTo>
                    <a:pt x="1253" y="0"/>
                    <a:pt x="1192" y="0"/>
                    <a:pt x="1161" y="61"/>
                  </a:cubicBezTo>
                  <a:cubicBezTo>
                    <a:pt x="1130" y="92"/>
                    <a:pt x="1130" y="153"/>
                    <a:pt x="1130" y="245"/>
                  </a:cubicBezTo>
                  <a:cubicBezTo>
                    <a:pt x="1130" y="611"/>
                    <a:pt x="947" y="1558"/>
                    <a:pt x="550" y="3024"/>
                  </a:cubicBezTo>
                  <a:cubicBezTo>
                    <a:pt x="183" y="4491"/>
                    <a:pt x="0" y="5316"/>
                    <a:pt x="0" y="5438"/>
                  </a:cubicBezTo>
                  <a:cubicBezTo>
                    <a:pt x="0" y="5591"/>
                    <a:pt x="61" y="5743"/>
                    <a:pt x="153" y="5896"/>
                  </a:cubicBezTo>
                  <a:cubicBezTo>
                    <a:pt x="275" y="6049"/>
                    <a:pt x="336" y="6110"/>
                    <a:pt x="428" y="6110"/>
                  </a:cubicBezTo>
                  <a:cubicBezTo>
                    <a:pt x="458" y="6110"/>
                    <a:pt x="489" y="6079"/>
                    <a:pt x="519" y="5957"/>
                  </a:cubicBezTo>
                  <a:cubicBezTo>
                    <a:pt x="550" y="5927"/>
                    <a:pt x="581" y="5865"/>
                    <a:pt x="581" y="5804"/>
                  </a:cubicBezTo>
                  <a:cubicBezTo>
                    <a:pt x="611" y="5743"/>
                    <a:pt x="642" y="5652"/>
                    <a:pt x="672" y="5560"/>
                  </a:cubicBezTo>
                  <a:cubicBezTo>
                    <a:pt x="703" y="5468"/>
                    <a:pt x="733" y="5377"/>
                    <a:pt x="733" y="5316"/>
                  </a:cubicBezTo>
                  <a:cubicBezTo>
                    <a:pt x="764" y="5224"/>
                    <a:pt x="794" y="5102"/>
                    <a:pt x="856" y="4980"/>
                  </a:cubicBezTo>
                  <a:cubicBezTo>
                    <a:pt x="886" y="4857"/>
                    <a:pt x="917" y="4766"/>
                    <a:pt x="917" y="4674"/>
                  </a:cubicBezTo>
                  <a:cubicBezTo>
                    <a:pt x="947" y="4552"/>
                    <a:pt x="978" y="4460"/>
                    <a:pt x="1039" y="4308"/>
                  </a:cubicBezTo>
                  <a:cubicBezTo>
                    <a:pt x="1069" y="4155"/>
                    <a:pt x="1161" y="3880"/>
                    <a:pt x="1253" y="3452"/>
                  </a:cubicBezTo>
                  <a:cubicBezTo>
                    <a:pt x="1375" y="2994"/>
                    <a:pt x="1497" y="2475"/>
                    <a:pt x="1589" y="1864"/>
                  </a:cubicBezTo>
                  <a:cubicBezTo>
                    <a:pt x="1955" y="2994"/>
                    <a:pt x="2230" y="3727"/>
                    <a:pt x="2444" y="4033"/>
                  </a:cubicBezTo>
                  <a:cubicBezTo>
                    <a:pt x="2597" y="4185"/>
                    <a:pt x="2750" y="4277"/>
                    <a:pt x="2902" y="4277"/>
                  </a:cubicBezTo>
                  <a:cubicBezTo>
                    <a:pt x="3055" y="4277"/>
                    <a:pt x="3269" y="4155"/>
                    <a:pt x="3513" y="3910"/>
                  </a:cubicBezTo>
                  <a:cubicBezTo>
                    <a:pt x="3758" y="3635"/>
                    <a:pt x="4430" y="2841"/>
                    <a:pt x="5499" y="1467"/>
                  </a:cubicBezTo>
                  <a:lnTo>
                    <a:pt x="5499" y="1467"/>
                  </a:lnTo>
                  <a:cubicBezTo>
                    <a:pt x="5285" y="2108"/>
                    <a:pt x="5041" y="2872"/>
                    <a:pt x="4857" y="3697"/>
                  </a:cubicBezTo>
                  <a:cubicBezTo>
                    <a:pt x="4644" y="4552"/>
                    <a:pt x="4552" y="5102"/>
                    <a:pt x="4552" y="5346"/>
                  </a:cubicBezTo>
                  <a:cubicBezTo>
                    <a:pt x="4552" y="5591"/>
                    <a:pt x="4582" y="5774"/>
                    <a:pt x="4674" y="5896"/>
                  </a:cubicBezTo>
                  <a:cubicBezTo>
                    <a:pt x="4735" y="6049"/>
                    <a:pt x="4827" y="6110"/>
                    <a:pt x="4888" y="6110"/>
                  </a:cubicBezTo>
                  <a:cubicBezTo>
                    <a:pt x="4980" y="6110"/>
                    <a:pt x="5071" y="5957"/>
                    <a:pt x="5132" y="5621"/>
                  </a:cubicBezTo>
                  <a:cubicBezTo>
                    <a:pt x="5193" y="5438"/>
                    <a:pt x="5224" y="5255"/>
                    <a:pt x="5285" y="5071"/>
                  </a:cubicBezTo>
                  <a:cubicBezTo>
                    <a:pt x="5316" y="4888"/>
                    <a:pt x="5377" y="4644"/>
                    <a:pt x="5438" y="4369"/>
                  </a:cubicBezTo>
                  <a:cubicBezTo>
                    <a:pt x="5529" y="4063"/>
                    <a:pt x="5591" y="3819"/>
                    <a:pt x="5652" y="3635"/>
                  </a:cubicBezTo>
                  <a:cubicBezTo>
                    <a:pt x="5682" y="3422"/>
                    <a:pt x="5774" y="3147"/>
                    <a:pt x="5865" y="2811"/>
                  </a:cubicBezTo>
                  <a:cubicBezTo>
                    <a:pt x="5957" y="2475"/>
                    <a:pt x="6049" y="2230"/>
                    <a:pt x="6079" y="2047"/>
                  </a:cubicBezTo>
                  <a:cubicBezTo>
                    <a:pt x="6110" y="1894"/>
                    <a:pt x="6171" y="1711"/>
                    <a:pt x="6232" y="1497"/>
                  </a:cubicBezTo>
                  <a:cubicBezTo>
                    <a:pt x="6293" y="1253"/>
                    <a:pt x="6324" y="1100"/>
                    <a:pt x="6354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24" y="367"/>
                    <a:pt x="6201" y="245"/>
                  </a:cubicBezTo>
                  <a:cubicBezTo>
                    <a:pt x="6079" y="153"/>
                    <a:pt x="5988" y="92"/>
                    <a:pt x="5865" y="92"/>
                  </a:cubicBezTo>
                  <a:cubicBezTo>
                    <a:pt x="5774" y="92"/>
                    <a:pt x="5591" y="214"/>
                    <a:pt x="5346" y="489"/>
                  </a:cubicBezTo>
                  <a:cubicBezTo>
                    <a:pt x="5102" y="764"/>
                    <a:pt x="4735" y="1222"/>
                    <a:pt x="4246" y="1864"/>
                  </a:cubicBezTo>
                  <a:cubicBezTo>
                    <a:pt x="3758" y="2505"/>
                    <a:pt x="3330" y="2994"/>
                    <a:pt x="3024" y="3391"/>
                  </a:cubicBezTo>
                  <a:cubicBezTo>
                    <a:pt x="2750" y="2841"/>
                    <a:pt x="2536" y="2291"/>
                    <a:pt x="2322" y="1772"/>
                  </a:cubicBezTo>
                  <a:cubicBezTo>
                    <a:pt x="2139" y="1222"/>
                    <a:pt x="2016" y="856"/>
                    <a:pt x="1986" y="642"/>
                  </a:cubicBezTo>
                  <a:cubicBezTo>
                    <a:pt x="1986" y="520"/>
                    <a:pt x="1894" y="397"/>
                    <a:pt x="1711" y="214"/>
                  </a:cubicBezTo>
                  <a:cubicBezTo>
                    <a:pt x="1528" y="61"/>
                    <a:pt x="1405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2"/>
            <p:cNvSpPr/>
            <p:nvPr/>
          </p:nvSpPr>
          <p:spPr>
            <a:xfrm>
              <a:off x="3577050" y="4932475"/>
              <a:ext cx="119175" cy="152750"/>
            </a:xfrm>
            <a:custGeom>
              <a:avLst/>
              <a:gdLst/>
              <a:ahLst/>
              <a:cxnLst/>
              <a:rect l="l" t="t" r="r" b="b"/>
              <a:pathLst>
                <a:path w="4767" h="6110" extrusionOk="0">
                  <a:moveTo>
                    <a:pt x="2994" y="0"/>
                  </a:moveTo>
                  <a:cubicBezTo>
                    <a:pt x="1803" y="0"/>
                    <a:pt x="1162" y="92"/>
                    <a:pt x="1070" y="336"/>
                  </a:cubicBezTo>
                  <a:cubicBezTo>
                    <a:pt x="1039" y="397"/>
                    <a:pt x="1039" y="459"/>
                    <a:pt x="1039" y="520"/>
                  </a:cubicBezTo>
                  <a:cubicBezTo>
                    <a:pt x="1039" y="978"/>
                    <a:pt x="948" y="1528"/>
                    <a:pt x="764" y="2169"/>
                  </a:cubicBezTo>
                  <a:cubicBezTo>
                    <a:pt x="612" y="2841"/>
                    <a:pt x="428" y="3452"/>
                    <a:pt x="245" y="4033"/>
                  </a:cubicBezTo>
                  <a:cubicBezTo>
                    <a:pt x="92" y="4613"/>
                    <a:pt x="1" y="5041"/>
                    <a:pt x="1" y="5255"/>
                  </a:cubicBezTo>
                  <a:cubicBezTo>
                    <a:pt x="1" y="5499"/>
                    <a:pt x="92" y="5713"/>
                    <a:pt x="306" y="5866"/>
                  </a:cubicBezTo>
                  <a:cubicBezTo>
                    <a:pt x="490" y="6018"/>
                    <a:pt x="734" y="6110"/>
                    <a:pt x="1009" y="6110"/>
                  </a:cubicBezTo>
                  <a:cubicBezTo>
                    <a:pt x="1620" y="6110"/>
                    <a:pt x="2231" y="5988"/>
                    <a:pt x="2872" y="5774"/>
                  </a:cubicBezTo>
                  <a:cubicBezTo>
                    <a:pt x="3514" y="5530"/>
                    <a:pt x="3850" y="5316"/>
                    <a:pt x="3850" y="5102"/>
                  </a:cubicBezTo>
                  <a:cubicBezTo>
                    <a:pt x="3850" y="4980"/>
                    <a:pt x="3819" y="4919"/>
                    <a:pt x="3728" y="4919"/>
                  </a:cubicBezTo>
                  <a:cubicBezTo>
                    <a:pt x="3667" y="4919"/>
                    <a:pt x="3514" y="4980"/>
                    <a:pt x="3269" y="5041"/>
                  </a:cubicBezTo>
                  <a:cubicBezTo>
                    <a:pt x="2445" y="5255"/>
                    <a:pt x="1711" y="5377"/>
                    <a:pt x="1039" y="5377"/>
                  </a:cubicBezTo>
                  <a:cubicBezTo>
                    <a:pt x="948" y="5377"/>
                    <a:pt x="917" y="5346"/>
                    <a:pt x="856" y="5316"/>
                  </a:cubicBezTo>
                  <a:cubicBezTo>
                    <a:pt x="826" y="5255"/>
                    <a:pt x="795" y="5194"/>
                    <a:pt x="795" y="5132"/>
                  </a:cubicBezTo>
                  <a:cubicBezTo>
                    <a:pt x="795" y="4919"/>
                    <a:pt x="948" y="4308"/>
                    <a:pt x="1253" y="3300"/>
                  </a:cubicBezTo>
                  <a:cubicBezTo>
                    <a:pt x="1895" y="3300"/>
                    <a:pt x="2445" y="3269"/>
                    <a:pt x="2933" y="3147"/>
                  </a:cubicBezTo>
                  <a:cubicBezTo>
                    <a:pt x="3422" y="3055"/>
                    <a:pt x="3667" y="2902"/>
                    <a:pt x="3667" y="2689"/>
                  </a:cubicBezTo>
                  <a:cubicBezTo>
                    <a:pt x="3667" y="2627"/>
                    <a:pt x="3575" y="2566"/>
                    <a:pt x="3392" y="2566"/>
                  </a:cubicBezTo>
                  <a:cubicBezTo>
                    <a:pt x="3239" y="2566"/>
                    <a:pt x="2964" y="2597"/>
                    <a:pt x="2628" y="2627"/>
                  </a:cubicBezTo>
                  <a:cubicBezTo>
                    <a:pt x="2292" y="2658"/>
                    <a:pt x="2017" y="2658"/>
                    <a:pt x="1803" y="2658"/>
                  </a:cubicBezTo>
                  <a:lnTo>
                    <a:pt x="1467" y="2658"/>
                  </a:lnTo>
                  <a:cubicBezTo>
                    <a:pt x="1681" y="1864"/>
                    <a:pt x="1773" y="1253"/>
                    <a:pt x="1773" y="856"/>
                  </a:cubicBezTo>
                  <a:lnTo>
                    <a:pt x="1773" y="825"/>
                  </a:lnTo>
                  <a:cubicBezTo>
                    <a:pt x="2322" y="733"/>
                    <a:pt x="2658" y="672"/>
                    <a:pt x="2811" y="672"/>
                  </a:cubicBezTo>
                  <a:cubicBezTo>
                    <a:pt x="2933" y="642"/>
                    <a:pt x="3178" y="642"/>
                    <a:pt x="3544" y="611"/>
                  </a:cubicBezTo>
                  <a:cubicBezTo>
                    <a:pt x="3880" y="581"/>
                    <a:pt x="4155" y="520"/>
                    <a:pt x="4369" y="489"/>
                  </a:cubicBezTo>
                  <a:cubicBezTo>
                    <a:pt x="4644" y="459"/>
                    <a:pt x="4766" y="367"/>
                    <a:pt x="4766" y="245"/>
                  </a:cubicBezTo>
                  <a:cubicBezTo>
                    <a:pt x="4766" y="92"/>
                    <a:pt x="4155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3709175" y="4930175"/>
              <a:ext cx="116875" cy="155050"/>
            </a:xfrm>
            <a:custGeom>
              <a:avLst/>
              <a:gdLst/>
              <a:ahLst/>
              <a:cxnLst/>
              <a:rect l="l" t="t" r="r" b="b"/>
              <a:pathLst>
                <a:path w="4675" h="6202" extrusionOk="0">
                  <a:moveTo>
                    <a:pt x="1711" y="978"/>
                  </a:moveTo>
                  <a:lnTo>
                    <a:pt x="1711" y="978"/>
                  </a:lnTo>
                  <a:cubicBezTo>
                    <a:pt x="2261" y="1192"/>
                    <a:pt x="2781" y="1498"/>
                    <a:pt x="3208" y="1925"/>
                  </a:cubicBezTo>
                  <a:cubicBezTo>
                    <a:pt x="3636" y="2322"/>
                    <a:pt x="3850" y="2719"/>
                    <a:pt x="3850" y="3086"/>
                  </a:cubicBezTo>
                  <a:cubicBezTo>
                    <a:pt x="3850" y="3300"/>
                    <a:pt x="3697" y="3575"/>
                    <a:pt x="3361" y="3911"/>
                  </a:cubicBezTo>
                  <a:cubicBezTo>
                    <a:pt x="3025" y="4247"/>
                    <a:pt x="2628" y="4583"/>
                    <a:pt x="2108" y="4888"/>
                  </a:cubicBezTo>
                  <a:cubicBezTo>
                    <a:pt x="1620" y="5194"/>
                    <a:pt x="1161" y="5347"/>
                    <a:pt x="764" y="5408"/>
                  </a:cubicBezTo>
                  <a:cubicBezTo>
                    <a:pt x="825" y="4949"/>
                    <a:pt x="917" y="4522"/>
                    <a:pt x="1039" y="4125"/>
                  </a:cubicBezTo>
                  <a:cubicBezTo>
                    <a:pt x="1314" y="3208"/>
                    <a:pt x="1497" y="2567"/>
                    <a:pt x="1589" y="2170"/>
                  </a:cubicBezTo>
                  <a:cubicBezTo>
                    <a:pt x="1681" y="1772"/>
                    <a:pt x="1742" y="1498"/>
                    <a:pt x="1742" y="1375"/>
                  </a:cubicBezTo>
                  <a:cubicBezTo>
                    <a:pt x="1742" y="1223"/>
                    <a:pt x="1742" y="1100"/>
                    <a:pt x="1711" y="978"/>
                  </a:cubicBezTo>
                  <a:close/>
                  <a:moveTo>
                    <a:pt x="612" y="1"/>
                  </a:moveTo>
                  <a:cubicBezTo>
                    <a:pt x="489" y="1"/>
                    <a:pt x="459" y="62"/>
                    <a:pt x="459" y="153"/>
                  </a:cubicBezTo>
                  <a:cubicBezTo>
                    <a:pt x="459" y="276"/>
                    <a:pt x="489" y="398"/>
                    <a:pt x="612" y="520"/>
                  </a:cubicBezTo>
                  <a:cubicBezTo>
                    <a:pt x="734" y="642"/>
                    <a:pt x="887" y="734"/>
                    <a:pt x="1070" y="795"/>
                  </a:cubicBezTo>
                  <a:cubicBezTo>
                    <a:pt x="1039" y="1192"/>
                    <a:pt x="856" y="1986"/>
                    <a:pt x="520" y="3208"/>
                  </a:cubicBezTo>
                  <a:cubicBezTo>
                    <a:pt x="153" y="4430"/>
                    <a:pt x="1" y="5133"/>
                    <a:pt x="1" y="5347"/>
                  </a:cubicBezTo>
                  <a:cubicBezTo>
                    <a:pt x="1" y="5530"/>
                    <a:pt x="62" y="5713"/>
                    <a:pt x="214" y="5927"/>
                  </a:cubicBezTo>
                  <a:cubicBezTo>
                    <a:pt x="367" y="6110"/>
                    <a:pt x="489" y="6202"/>
                    <a:pt x="581" y="6202"/>
                  </a:cubicBezTo>
                  <a:cubicBezTo>
                    <a:pt x="1009" y="6202"/>
                    <a:pt x="1559" y="6019"/>
                    <a:pt x="2200" y="5683"/>
                  </a:cubicBezTo>
                  <a:cubicBezTo>
                    <a:pt x="2872" y="5347"/>
                    <a:pt x="3422" y="4919"/>
                    <a:pt x="3911" y="4461"/>
                  </a:cubicBezTo>
                  <a:cubicBezTo>
                    <a:pt x="4430" y="3972"/>
                    <a:pt x="4675" y="3544"/>
                    <a:pt x="4675" y="3178"/>
                  </a:cubicBezTo>
                  <a:cubicBezTo>
                    <a:pt x="4675" y="2658"/>
                    <a:pt x="4430" y="2108"/>
                    <a:pt x="4002" y="1620"/>
                  </a:cubicBezTo>
                  <a:cubicBezTo>
                    <a:pt x="3544" y="1100"/>
                    <a:pt x="2994" y="703"/>
                    <a:pt x="2383" y="428"/>
                  </a:cubicBezTo>
                  <a:cubicBezTo>
                    <a:pt x="1742" y="123"/>
                    <a:pt x="1161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3933700" y="4931700"/>
              <a:ext cx="116875" cy="152775"/>
            </a:xfrm>
            <a:custGeom>
              <a:avLst/>
              <a:gdLst/>
              <a:ahLst/>
              <a:cxnLst/>
              <a:rect l="l" t="t" r="r" b="b"/>
              <a:pathLst>
                <a:path w="4675" h="6111" extrusionOk="0">
                  <a:moveTo>
                    <a:pt x="2872" y="1"/>
                  </a:moveTo>
                  <a:cubicBezTo>
                    <a:pt x="2323" y="1"/>
                    <a:pt x="1895" y="31"/>
                    <a:pt x="1589" y="92"/>
                  </a:cubicBezTo>
                  <a:cubicBezTo>
                    <a:pt x="1314" y="123"/>
                    <a:pt x="1131" y="215"/>
                    <a:pt x="1070" y="337"/>
                  </a:cubicBezTo>
                  <a:cubicBezTo>
                    <a:pt x="1039" y="398"/>
                    <a:pt x="1009" y="459"/>
                    <a:pt x="1009" y="551"/>
                  </a:cubicBezTo>
                  <a:cubicBezTo>
                    <a:pt x="1009" y="1009"/>
                    <a:pt x="826" y="1895"/>
                    <a:pt x="490" y="3269"/>
                  </a:cubicBezTo>
                  <a:cubicBezTo>
                    <a:pt x="154" y="4614"/>
                    <a:pt x="1" y="5347"/>
                    <a:pt x="1" y="5469"/>
                  </a:cubicBezTo>
                  <a:cubicBezTo>
                    <a:pt x="1" y="5561"/>
                    <a:pt x="62" y="5713"/>
                    <a:pt x="184" y="5866"/>
                  </a:cubicBezTo>
                  <a:cubicBezTo>
                    <a:pt x="306" y="6049"/>
                    <a:pt x="398" y="6110"/>
                    <a:pt x="490" y="6110"/>
                  </a:cubicBezTo>
                  <a:cubicBezTo>
                    <a:pt x="520" y="6110"/>
                    <a:pt x="551" y="6080"/>
                    <a:pt x="581" y="5988"/>
                  </a:cubicBezTo>
                  <a:lnTo>
                    <a:pt x="642" y="5805"/>
                  </a:lnTo>
                  <a:cubicBezTo>
                    <a:pt x="642" y="5744"/>
                    <a:pt x="673" y="5683"/>
                    <a:pt x="703" y="5591"/>
                  </a:cubicBezTo>
                  <a:cubicBezTo>
                    <a:pt x="734" y="5499"/>
                    <a:pt x="734" y="5408"/>
                    <a:pt x="765" y="5316"/>
                  </a:cubicBezTo>
                  <a:cubicBezTo>
                    <a:pt x="795" y="5255"/>
                    <a:pt x="826" y="5133"/>
                    <a:pt x="856" y="5011"/>
                  </a:cubicBezTo>
                  <a:cubicBezTo>
                    <a:pt x="887" y="4888"/>
                    <a:pt x="948" y="4614"/>
                    <a:pt x="1039" y="4216"/>
                  </a:cubicBezTo>
                  <a:cubicBezTo>
                    <a:pt x="1131" y="3819"/>
                    <a:pt x="1192" y="3575"/>
                    <a:pt x="1223" y="3514"/>
                  </a:cubicBezTo>
                  <a:cubicBezTo>
                    <a:pt x="1834" y="3514"/>
                    <a:pt x="2384" y="3453"/>
                    <a:pt x="2903" y="3331"/>
                  </a:cubicBezTo>
                  <a:cubicBezTo>
                    <a:pt x="3392" y="3208"/>
                    <a:pt x="3667" y="3056"/>
                    <a:pt x="3667" y="2872"/>
                  </a:cubicBezTo>
                  <a:cubicBezTo>
                    <a:pt x="3667" y="2781"/>
                    <a:pt x="3544" y="2720"/>
                    <a:pt x="3331" y="2720"/>
                  </a:cubicBezTo>
                  <a:cubicBezTo>
                    <a:pt x="3239" y="2720"/>
                    <a:pt x="2964" y="2750"/>
                    <a:pt x="2536" y="2781"/>
                  </a:cubicBezTo>
                  <a:cubicBezTo>
                    <a:pt x="2256" y="2802"/>
                    <a:pt x="1975" y="2824"/>
                    <a:pt x="1705" y="2824"/>
                  </a:cubicBezTo>
                  <a:cubicBezTo>
                    <a:pt x="1593" y="2824"/>
                    <a:pt x="1483" y="2820"/>
                    <a:pt x="1376" y="2811"/>
                  </a:cubicBezTo>
                  <a:cubicBezTo>
                    <a:pt x="1620" y="1834"/>
                    <a:pt x="1712" y="1192"/>
                    <a:pt x="1712" y="917"/>
                  </a:cubicBezTo>
                  <a:cubicBezTo>
                    <a:pt x="1712" y="887"/>
                    <a:pt x="1712" y="856"/>
                    <a:pt x="1712" y="826"/>
                  </a:cubicBezTo>
                  <a:cubicBezTo>
                    <a:pt x="1773" y="826"/>
                    <a:pt x="1925" y="826"/>
                    <a:pt x="2170" y="795"/>
                  </a:cubicBezTo>
                  <a:cubicBezTo>
                    <a:pt x="2414" y="764"/>
                    <a:pt x="2597" y="734"/>
                    <a:pt x="2750" y="734"/>
                  </a:cubicBezTo>
                  <a:cubicBezTo>
                    <a:pt x="2903" y="703"/>
                    <a:pt x="3056" y="673"/>
                    <a:pt x="3208" y="673"/>
                  </a:cubicBezTo>
                  <a:cubicBezTo>
                    <a:pt x="3361" y="642"/>
                    <a:pt x="3514" y="642"/>
                    <a:pt x="3606" y="642"/>
                  </a:cubicBezTo>
                  <a:cubicBezTo>
                    <a:pt x="3728" y="612"/>
                    <a:pt x="3850" y="612"/>
                    <a:pt x="3972" y="612"/>
                  </a:cubicBezTo>
                  <a:cubicBezTo>
                    <a:pt x="4094" y="581"/>
                    <a:pt x="4186" y="581"/>
                    <a:pt x="4247" y="551"/>
                  </a:cubicBezTo>
                  <a:cubicBezTo>
                    <a:pt x="4339" y="551"/>
                    <a:pt x="4430" y="520"/>
                    <a:pt x="4522" y="490"/>
                  </a:cubicBezTo>
                  <a:cubicBezTo>
                    <a:pt x="4614" y="459"/>
                    <a:pt x="4675" y="398"/>
                    <a:pt x="4675" y="337"/>
                  </a:cubicBezTo>
                  <a:cubicBezTo>
                    <a:pt x="4675" y="215"/>
                    <a:pt x="4522" y="153"/>
                    <a:pt x="4186" y="92"/>
                  </a:cubicBezTo>
                  <a:cubicBezTo>
                    <a:pt x="3881" y="31"/>
                    <a:pt x="3422" y="1"/>
                    <a:pt x="2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4045975" y="4930175"/>
              <a:ext cx="111525" cy="154300"/>
            </a:xfrm>
            <a:custGeom>
              <a:avLst/>
              <a:gdLst/>
              <a:ahLst/>
              <a:cxnLst/>
              <a:rect l="l" t="t" r="r" b="b"/>
              <a:pathLst>
                <a:path w="4461" h="6172" extrusionOk="0">
                  <a:moveTo>
                    <a:pt x="2719" y="764"/>
                  </a:moveTo>
                  <a:cubicBezTo>
                    <a:pt x="3361" y="764"/>
                    <a:pt x="3666" y="948"/>
                    <a:pt x="3666" y="1314"/>
                  </a:cubicBezTo>
                  <a:cubicBezTo>
                    <a:pt x="3666" y="1559"/>
                    <a:pt x="3575" y="1772"/>
                    <a:pt x="3391" y="1986"/>
                  </a:cubicBezTo>
                  <a:cubicBezTo>
                    <a:pt x="3208" y="2200"/>
                    <a:pt x="2994" y="2353"/>
                    <a:pt x="2750" y="2475"/>
                  </a:cubicBezTo>
                  <a:cubicBezTo>
                    <a:pt x="2536" y="2597"/>
                    <a:pt x="2292" y="2750"/>
                    <a:pt x="2017" y="2903"/>
                  </a:cubicBezTo>
                  <a:cubicBezTo>
                    <a:pt x="1742" y="3055"/>
                    <a:pt x="1528" y="3147"/>
                    <a:pt x="1436" y="3239"/>
                  </a:cubicBezTo>
                  <a:cubicBezTo>
                    <a:pt x="1681" y="2353"/>
                    <a:pt x="1803" y="1711"/>
                    <a:pt x="1803" y="1345"/>
                  </a:cubicBezTo>
                  <a:cubicBezTo>
                    <a:pt x="1803" y="1253"/>
                    <a:pt x="1772" y="1131"/>
                    <a:pt x="1711" y="978"/>
                  </a:cubicBezTo>
                  <a:cubicBezTo>
                    <a:pt x="2108" y="856"/>
                    <a:pt x="2444" y="764"/>
                    <a:pt x="2719" y="764"/>
                  </a:cubicBezTo>
                  <a:close/>
                  <a:moveTo>
                    <a:pt x="2689" y="1"/>
                  </a:moveTo>
                  <a:cubicBezTo>
                    <a:pt x="2200" y="1"/>
                    <a:pt x="1742" y="62"/>
                    <a:pt x="1345" y="214"/>
                  </a:cubicBezTo>
                  <a:cubicBezTo>
                    <a:pt x="947" y="337"/>
                    <a:pt x="764" y="489"/>
                    <a:pt x="764" y="612"/>
                  </a:cubicBezTo>
                  <a:cubicBezTo>
                    <a:pt x="764" y="703"/>
                    <a:pt x="795" y="795"/>
                    <a:pt x="856" y="887"/>
                  </a:cubicBezTo>
                  <a:cubicBezTo>
                    <a:pt x="917" y="978"/>
                    <a:pt x="978" y="1070"/>
                    <a:pt x="1039" y="1100"/>
                  </a:cubicBezTo>
                  <a:cubicBezTo>
                    <a:pt x="1009" y="1711"/>
                    <a:pt x="825" y="2567"/>
                    <a:pt x="489" y="3697"/>
                  </a:cubicBezTo>
                  <a:cubicBezTo>
                    <a:pt x="184" y="4827"/>
                    <a:pt x="0" y="5469"/>
                    <a:pt x="0" y="5591"/>
                  </a:cubicBezTo>
                  <a:cubicBezTo>
                    <a:pt x="0" y="5744"/>
                    <a:pt x="62" y="5866"/>
                    <a:pt x="184" y="5988"/>
                  </a:cubicBezTo>
                  <a:cubicBezTo>
                    <a:pt x="306" y="6110"/>
                    <a:pt x="398" y="6171"/>
                    <a:pt x="489" y="6171"/>
                  </a:cubicBezTo>
                  <a:cubicBezTo>
                    <a:pt x="520" y="6171"/>
                    <a:pt x="611" y="6019"/>
                    <a:pt x="703" y="5713"/>
                  </a:cubicBezTo>
                  <a:cubicBezTo>
                    <a:pt x="734" y="5560"/>
                    <a:pt x="795" y="5438"/>
                    <a:pt x="825" y="5286"/>
                  </a:cubicBezTo>
                  <a:cubicBezTo>
                    <a:pt x="886" y="5133"/>
                    <a:pt x="1039" y="4613"/>
                    <a:pt x="1314" y="3697"/>
                  </a:cubicBezTo>
                  <a:cubicBezTo>
                    <a:pt x="1467" y="4125"/>
                    <a:pt x="1864" y="4644"/>
                    <a:pt x="2505" y="5255"/>
                  </a:cubicBezTo>
                  <a:cubicBezTo>
                    <a:pt x="3147" y="5866"/>
                    <a:pt x="3636" y="6171"/>
                    <a:pt x="4002" y="6171"/>
                  </a:cubicBezTo>
                  <a:cubicBezTo>
                    <a:pt x="4186" y="6171"/>
                    <a:pt x="4277" y="6110"/>
                    <a:pt x="4277" y="5958"/>
                  </a:cubicBezTo>
                  <a:cubicBezTo>
                    <a:pt x="4277" y="5896"/>
                    <a:pt x="4216" y="5774"/>
                    <a:pt x="4063" y="5652"/>
                  </a:cubicBezTo>
                  <a:cubicBezTo>
                    <a:pt x="4002" y="5560"/>
                    <a:pt x="3911" y="5499"/>
                    <a:pt x="3850" y="5438"/>
                  </a:cubicBezTo>
                  <a:cubicBezTo>
                    <a:pt x="3788" y="5377"/>
                    <a:pt x="3666" y="5286"/>
                    <a:pt x="3544" y="5194"/>
                  </a:cubicBezTo>
                  <a:cubicBezTo>
                    <a:pt x="3452" y="5102"/>
                    <a:pt x="3300" y="4980"/>
                    <a:pt x="3178" y="4858"/>
                  </a:cubicBezTo>
                  <a:cubicBezTo>
                    <a:pt x="3055" y="4736"/>
                    <a:pt x="2933" y="4613"/>
                    <a:pt x="2841" y="4552"/>
                  </a:cubicBezTo>
                  <a:cubicBezTo>
                    <a:pt x="2780" y="4461"/>
                    <a:pt x="2628" y="4339"/>
                    <a:pt x="2414" y="4125"/>
                  </a:cubicBezTo>
                  <a:cubicBezTo>
                    <a:pt x="2231" y="3911"/>
                    <a:pt x="2108" y="3758"/>
                    <a:pt x="2108" y="3636"/>
                  </a:cubicBezTo>
                  <a:cubicBezTo>
                    <a:pt x="2108" y="3605"/>
                    <a:pt x="2200" y="3544"/>
                    <a:pt x="2353" y="3453"/>
                  </a:cubicBezTo>
                  <a:cubicBezTo>
                    <a:pt x="2536" y="3392"/>
                    <a:pt x="2719" y="3269"/>
                    <a:pt x="2933" y="3147"/>
                  </a:cubicBezTo>
                  <a:cubicBezTo>
                    <a:pt x="3178" y="3025"/>
                    <a:pt x="3391" y="2903"/>
                    <a:pt x="3636" y="2719"/>
                  </a:cubicBezTo>
                  <a:cubicBezTo>
                    <a:pt x="3880" y="2567"/>
                    <a:pt x="4063" y="2383"/>
                    <a:pt x="4216" y="2139"/>
                  </a:cubicBezTo>
                  <a:cubicBezTo>
                    <a:pt x="4399" y="1864"/>
                    <a:pt x="4461" y="1620"/>
                    <a:pt x="4461" y="1314"/>
                  </a:cubicBezTo>
                  <a:cubicBezTo>
                    <a:pt x="4461" y="887"/>
                    <a:pt x="4277" y="581"/>
                    <a:pt x="3941" y="337"/>
                  </a:cubicBezTo>
                  <a:cubicBezTo>
                    <a:pt x="3575" y="123"/>
                    <a:pt x="3147" y="1"/>
                    <a:pt x="2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2"/>
            <p:cNvSpPr/>
            <p:nvPr/>
          </p:nvSpPr>
          <p:spPr>
            <a:xfrm>
              <a:off x="4175800" y="4929425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6" y="764"/>
                  </a:moveTo>
                  <a:cubicBezTo>
                    <a:pt x="3300" y="764"/>
                    <a:pt x="3483" y="886"/>
                    <a:pt x="3667" y="1191"/>
                  </a:cubicBezTo>
                  <a:cubicBezTo>
                    <a:pt x="3850" y="1466"/>
                    <a:pt x="3941" y="1833"/>
                    <a:pt x="3941" y="2291"/>
                  </a:cubicBezTo>
                  <a:cubicBezTo>
                    <a:pt x="3941" y="2719"/>
                    <a:pt x="3789" y="3208"/>
                    <a:pt x="3514" y="3727"/>
                  </a:cubicBezTo>
                  <a:cubicBezTo>
                    <a:pt x="3239" y="4216"/>
                    <a:pt x="2903" y="4643"/>
                    <a:pt x="2536" y="4979"/>
                  </a:cubicBezTo>
                  <a:cubicBezTo>
                    <a:pt x="2139" y="5346"/>
                    <a:pt x="1803" y="5499"/>
                    <a:pt x="1528" y="5499"/>
                  </a:cubicBezTo>
                  <a:cubicBezTo>
                    <a:pt x="1314" y="5499"/>
                    <a:pt x="1162" y="5407"/>
                    <a:pt x="1009" y="5224"/>
                  </a:cubicBezTo>
                  <a:cubicBezTo>
                    <a:pt x="887" y="5010"/>
                    <a:pt x="826" y="4735"/>
                    <a:pt x="826" y="4430"/>
                  </a:cubicBezTo>
                  <a:cubicBezTo>
                    <a:pt x="826" y="3880"/>
                    <a:pt x="948" y="3330"/>
                    <a:pt x="1223" y="2749"/>
                  </a:cubicBezTo>
                  <a:cubicBezTo>
                    <a:pt x="1528" y="2138"/>
                    <a:pt x="1834" y="1680"/>
                    <a:pt x="2170" y="1314"/>
                  </a:cubicBezTo>
                  <a:cubicBezTo>
                    <a:pt x="2536" y="947"/>
                    <a:pt x="2811" y="764"/>
                    <a:pt x="3056" y="764"/>
                  </a:cubicBezTo>
                  <a:close/>
                  <a:moveTo>
                    <a:pt x="3025" y="0"/>
                  </a:moveTo>
                  <a:cubicBezTo>
                    <a:pt x="2720" y="0"/>
                    <a:pt x="2383" y="153"/>
                    <a:pt x="2017" y="397"/>
                  </a:cubicBezTo>
                  <a:cubicBezTo>
                    <a:pt x="1681" y="672"/>
                    <a:pt x="1345" y="1008"/>
                    <a:pt x="1039" y="1405"/>
                  </a:cubicBezTo>
                  <a:cubicBezTo>
                    <a:pt x="734" y="1833"/>
                    <a:pt x="489" y="2291"/>
                    <a:pt x="306" y="2841"/>
                  </a:cubicBezTo>
                  <a:cubicBezTo>
                    <a:pt x="123" y="3391"/>
                    <a:pt x="1" y="3941"/>
                    <a:pt x="1" y="4460"/>
                  </a:cubicBezTo>
                  <a:cubicBezTo>
                    <a:pt x="1" y="4857"/>
                    <a:pt x="153" y="5254"/>
                    <a:pt x="428" y="5621"/>
                  </a:cubicBezTo>
                  <a:cubicBezTo>
                    <a:pt x="734" y="6018"/>
                    <a:pt x="1070" y="6201"/>
                    <a:pt x="1467" y="6201"/>
                  </a:cubicBezTo>
                  <a:cubicBezTo>
                    <a:pt x="1986" y="6201"/>
                    <a:pt x="2506" y="5988"/>
                    <a:pt x="3025" y="5560"/>
                  </a:cubicBezTo>
                  <a:cubicBezTo>
                    <a:pt x="3544" y="5102"/>
                    <a:pt x="3972" y="4582"/>
                    <a:pt x="4277" y="3971"/>
                  </a:cubicBezTo>
                  <a:cubicBezTo>
                    <a:pt x="4583" y="3360"/>
                    <a:pt x="4736" y="2749"/>
                    <a:pt x="4736" y="2200"/>
                  </a:cubicBezTo>
                  <a:cubicBezTo>
                    <a:pt x="4736" y="1650"/>
                    <a:pt x="4583" y="1130"/>
                    <a:pt x="4247" y="703"/>
                  </a:cubicBezTo>
                  <a:cubicBezTo>
                    <a:pt x="3911" y="244"/>
                    <a:pt x="3514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2"/>
            <p:cNvSpPr/>
            <p:nvPr/>
          </p:nvSpPr>
          <p:spPr>
            <a:xfrm>
              <a:off x="4310975" y="4930950"/>
              <a:ext cx="159650" cy="152750"/>
            </a:xfrm>
            <a:custGeom>
              <a:avLst/>
              <a:gdLst/>
              <a:ahLst/>
              <a:cxnLst/>
              <a:rect l="l" t="t" r="r" b="b"/>
              <a:pathLst>
                <a:path w="6386" h="6110" extrusionOk="0">
                  <a:moveTo>
                    <a:pt x="1314" y="0"/>
                  </a:moveTo>
                  <a:cubicBezTo>
                    <a:pt x="1253" y="0"/>
                    <a:pt x="1192" y="0"/>
                    <a:pt x="1162" y="61"/>
                  </a:cubicBezTo>
                  <a:cubicBezTo>
                    <a:pt x="1162" y="92"/>
                    <a:pt x="1131" y="153"/>
                    <a:pt x="1131" y="245"/>
                  </a:cubicBezTo>
                  <a:cubicBezTo>
                    <a:pt x="1131" y="611"/>
                    <a:pt x="948" y="1558"/>
                    <a:pt x="581" y="3024"/>
                  </a:cubicBezTo>
                  <a:cubicBezTo>
                    <a:pt x="184" y="4491"/>
                    <a:pt x="1" y="5316"/>
                    <a:pt x="1" y="5438"/>
                  </a:cubicBezTo>
                  <a:cubicBezTo>
                    <a:pt x="1" y="5591"/>
                    <a:pt x="62" y="5743"/>
                    <a:pt x="154" y="5896"/>
                  </a:cubicBezTo>
                  <a:cubicBezTo>
                    <a:pt x="276" y="6049"/>
                    <a:pt x="367" y="6110"/>
                    <a:pt x="428" y="6110"/>
                  </a:cubicBezTo>
                  <a:cubicBezTo>
                    <a:pt x="459" y="6110"/>
                    <a:pt x="490" y="6079"/>
                    <a:pt x="520" y="5957"/>
                  </a:cubicBezTo>
                  <a:cubicBezTo>
                    <a:pt x="551" y="5927"/>
                    <a:pt x="581" y="5865"/>
                    <a:pt x="581" y="5804"/>
                  </a:cubicBezTo>
                  <a:cubicBezTo>
                    <a:pt x="612" y="5743"/>
                    <a:pt x="642" y="5652"/>
                    <a:pt x="673" y="5560"/>
                  </a:cubicBezTo>
                  <a:cubicBezTo>
                    <a:pt x="703" y="5468"/>
                    <a:pt x="734" y="5377"/>
                    <a:pt x="764" y="5316"/>
                  </a:cubicBezTo>
                  <a:cubicBezTo>
                    <a:pt x="795" y="5224"/>
                    <a:pt x="826" y="5102"/>
                    <a:pt x="856" y="4980"/>
                  </a:cubicBezTo>
                  <a:cubicBezTo>
                    <a:pt x="887" y="4857"/>
                    <a:pt x="917" y="4766"/>
                    <a:pt x="948" y="4674"/>
                  </a:cubicBezTo>
                  <a:cubicBezTo>
                    <a:pt x="978" y="4552"/>
                    <a:pt x="1009" y="4460"/>
                    <a:pt x="1039" y="4308"/>
                  </a:cubicBezTo>
                  <a:cubicBezTo>
                    <a:pt x="1070" y="4155"/>
                    <a:pt x="1162" y="3880"/>
                    <a:pt x="1284" y="3452"/>
                  </a:cubicBezTo>
                  <a:cubicBezTo>
                    <a:pt x="1406" y="2994"/>
                    <a:pt x="1498" y="2475"/>
                    <a:pt x="1620" y="1864"/>
                  </a:cubicBezTo>
                  <a:cubicBezTo>
                    <a:pt x="1956" y="2994"/>
                    <a:pt x="2261" y="3727"/>
                    <a:pt x="2445" y="4033"/>
                  </a:cubicBezTo>
                  <a:cubicBezTo>
                    <a:pt x="2597" y="4185"/>
                    <a:pt x="2750" y="4277"/>
                    <a:pt x="2903" y="4277"/>
                  </a:cubicBezTo>
                  <a:cubicBezTo>
                    <a:pt x="3056" y="4277"/>
                    <a:pt x="3269" y="4155"/>
                    <a:pt x="3514" y="3910"/>
                  </a:cubicBezTo>
                  <a:cubicBezTo>
                    <a:pt x="3758" y="3635"/>
                    <a:pt x="4430" y="2841"/>
                    <a:pt x="5499" y="1467"/>
                  </a:cubicBezTo>
                  <a:lnTo>
                    <a:pt x="5499" y="1467"/>
                  </a:lnTo>
                  <a:cubicBezTo>
                    <a:pt x="5286" y="2108"/>
                    <a:pt x="5072" y="2872"/>
                    <a:pt x="4858" y="3697"/>
                  </a:cubicBezTo>
                  <a:cubicBezTo>
                    <a:pt x="4644" y="4552"/>
                    <a:pt x="4552" y="5102"/>
                    <a:pt x="4552" y="5346"/>
                  </a:cubicBezTo>
                  <a:cubicBezTo>
                    <a:pt x="4552" y="5591"/>
                    <a:pt x="4583" y="5774"/>
                    <a:pt x="4675" y="5896"/>
                  </a:cubicBezTo>
                  <a:cubicBezTo>
                    <a:pt x="4736" y="6049"/>
                    <a:pt x="4827" y="6110"/>
                    <a:pt x="4889" y="6110"/>
                  </a:cubicBezTo>
                  <a:cubicBezTo>
                    <a:pt x="4980" y="6110"/>
                    <a:pt x="5072" y="5957"/>
                    <a:pt x="5163" y="5621"/>
                  </a:cubicBezTo>
                  <a:cubicBezTo>
                    <a:pt x="5194" y="5438"/>
                    <a:pt x="5255" y="5255"/>
                    <a:pt x="5286" y="5071"/>
                  </a:cubicBezTo>
                  <a:cubicBezTo>
                    <a:pt x="5347" y="4888"/>
                    <a:pt x="5377" y="4644"/>
                    <a:pt x="5469" y="4369"/>
                  </a:cubicBezTo>
                  <a:cubicBezTo>
                    <a:pt x="5530" y="4063"/>
                    <a:pt x="5591" y="3819"/>
                    <a:pt x="5652" y="3635"/>
                  </a:cubicBezTo>
                  <a:cubicBezTo>
                    <a:pt x="5683" y="3422"/>
                    <a:pt x="5774" y="3147"/>
                    <a:pt x="5866" y="2811"/>
                  </a:cubicBezTo>
                  <a:cubicBezTo>
                    <a:pt x="5988" y="2475"/>
                    <a:pt x="6049" y="2230"/>
                    <a:pt x="6080" y="2047"/>
                  </a:cubicBezTo>
                  <a:cubicBezTo>
                    <a:pt x="6141" y="1894"/>
                    <a:pt x="6172" y="1711"/>
                    <a:pt x="6233" y="1497"/>
                  </a:cubicBezTo>
                  <a:cubicBezTo>
                    <a:pt x="6294" y="1253"/>
                    <a:pt x="6324" y="1100"/>
                    <a:pt x="6355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24" y="367"/>
                    <a:pt x="6202" y="245"/>
                  </a:cubicBezTo>
                  <a:cubicBezTo>
                    <a:pt x="6110" y="153"/>
                    <a:pt x="5988" y="92"/>
                    <a:pt x="5897" y="92"/>
                  </a:cubicBezTo>
                  <a:cubicBezTo>
                    <a:pt x="5774" y="92"/>
                    <a:pt x="5591" y="214"/>
                    <a:pt x="5377" y="489"/>
                  </a:cubicBezTo>
                  <a:cubicBezTo>
                    <a:pt x="5133" y="764"/>
                    <a:pt x="4766" y="1222"/>
                    <a:pt x="4247" y="1864"/>
                  </a:cubicBezTo>
                  <a:cubicBezTo>
                    <a:pt x="3758" y="2505"/>
                    <a:pt x="3361" y="2994"/>
                    <a:pt x="3025" y="3391"/>
                  </a:cubicBezTo>
                  <a:cubicBezTo>
                    <a:pt x="2750" y="2841"/>
                    <a:pt x="2536" y="2291"/>
                    <a:pt x="2322" y="1772"/>
                  </a:cubicBezTo>
                  <a:cubicBezTo>
                    <a:pt x="2139" y="1222"/>
                    <a:pt x="2017" y="856"/>
                    <a:pt x="1986" y="642"/>
                  </a:cubicBezTo>
                  <a:cubicBezTo>
                    <a:pt x="1986" y="520"/>
                    <a:pt x="1895" y="397"/>
                    <a:pt x="1711" y="214"/>
                  </a:cubicBezTo>
                  <a:cubicBezTo>
                    <a:pt x="1528" y="61"/>
                    <a:pt x="1406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4561475" y="4930950"/>
              <a:ext cx="125275" cy="153525"/>
            </a:xfrm>
            <a:custGeom>
              <a:avLst/>
              <a:gdLst/>
              <a:ahLst/>
              <a:cxnLst/>
              <a:rect l="l" t="t" r="r" b="b"/>
              <a:pathLst>
                <a:path w="5011" h="6141" extrusionOk="0">
                  <a:moveTo>
                    <a:pt x="3147" y="733"/>
                  </a:moveTo>
                  <a:cubicBezTo>
                    <a:pt x="3453" y="733"/>
                    <a:pt x="3666" y="794"/>
                    <a:pt x="3880" y="917"/>
                  </a:cubicBezTo>
                  <a:cubicBezTo>
                    <a:pt x="4064" y="1008"/>
                    <a:pt x="4186" y="1161"/>
                    <a:pt x="4186" y="1344"/>
                  </a:cubicBezTo>
                  <a:cubicBezTo>
                    <a:pt x="4186" y="1467"/>
                    <a:pt x="4125" y="1589"/>
                    <a:pt x="4064" y="1711"/>
                  </a:cubicBezTo>
                  <a:cubicBezTo>
                    <a:pt x="3972" y="1803"/>
                    <a:pt x="3911" y="1894"/>
                    <a:pt x="3819" y="1986"/>
                  </a:cubicBezTo>
                  <a:cubicBezTo>
                    <a:pt x="3758" y="2047"/>
                    <a:pt x="3636" y="2108"/>
                    <a:pt x="3453" y="2200"/>
                  </a:cubicBezTo>
                  <a:cubicBezTo>
                    <a:pt x="3269" y="2291"/>
                    <a:pt x="3056" y="2383"/>
                    <a:pt x="2750" y="2505"/>
                  </a:cubicBezTo>
                  <a:cubicBezTo>
                    <a:pt x="2445" y="2627"/>
                    <a:pt x="2231" y="2719"/>
                    <a:pt x="2078" y="2811"/>
                  </a:cubicBezTo>
                  <a:cubicBezTo>
                    <a:pt x="2292" y="1986"/>
                    <a:pt x="2383" y="1528"/>
                    <a:pt x="2383" y="1344"/>
                  </a:cubicBezTo>
                  <a:cubicBezTo>
                    <a:pt x="2383" y="1192"/>
                    <a:pt x="2322" y="1039"/>
                    <a:pt x="2139" y="856"/>
                  </a:cubicBezTo>
                  <a:cubicBezTo>
                    <a:pt x="2536" y="764"/>
                    <a:pt x="2872" y="733"/>
                    <a:pt x="3147" y="733"/>
                  </a:cubicBezTo>
                  <a:close/>
                  <a:moveTo>
                    <a:pt x="1986" y="3147"/>
                  </a:moveTo>
                  <a:cubicBezTo>
                    <a:pt x="2109" y="3330"/>
                    <a:pt x="2261" y="3391"/>
                    <a:pt x="2414" y="3391"/>
                  </a:cubicBezTo>
                  <a:cubicBezTo>
                    <a:pt x="2811" y="3391"/>
                    <a:pt x="3208" y="3452"/>
                    <a:pt x="3605" y="3574"/>
                  </a:cubicBezTo>
                  <a:cubicBezTo>
                    <a:pt x="4033" y="3697"/>
                    <a:pt x="4247" y="3849"/>
                    <a:pt x="4247" y="4033"/>
                  </a:cubicBezTo>
                  <a:cubicBezTo>
                    <a:pt x="4247" y="4246"/>
                    <a:pt x="4064" y="4460"/>
                    <a:pt x="3758" y="4674"/>
                  </a:cubicBezTo>
                  <a:cubicBezTo>
                    <a:pt x="3453" y="4918"/>
                    <a:pt x="3056" y="5102"/>
                    <a:pt x="2597" y="5224"/>
                  </a:cubicBezTo>
                  <a:cubicBezTo>
                    <a:pt x="2139" y="5377"/>
                    <a:pt x="1711" y="5438"/>
                    <a:pt x="1284" y="5438"/>
                  </a:cubicBezTo>
                  <a:cubicBezTo>
                    <a:pt x="1406" y="5346"/>
                    <a:pt x="1650" y="4582"/>
                    <a:pt x="1986" y="3147"/>
                  </a:cubicBezTo>
                  <a:close/>
                  <a:moveTo>
                    <a:pt x="2383" y="0"/>
                  </a:moveTo>
                  <a:cubicBezTo>
                    <a:pt x="2047" y="0"/>
                    <a:pt x="1742" y="61"/>
                    <a:pt x="1498" y="122"/>
                  </a:cubicBezTo>
                  <a:cubicBezTo>
                    <a:pt x="1253" y="183"/>
                    <a:pt x="1131" y="275"/>
                    <a:pt x="1131" y="397"/>
                  </a:cubicBezTo>
                  <a:cubicBezTo>
                    <a:pt x="1131" y="458"/>
                    <a:pt x="1192" y="581"/>
                    <a:pt x="1284" y="703"/>
                  </a:cubicBezTo>
                  <a:cubicBezTo>
                    <a:pt x="1406" y="825"/>
                    <a:pt x="1498" y="886"/>
                    <a:pt x="1620" y="886"/>
                  </a:cubicBezTo>
                  <a:lnTo>
                    <a:pt x="1681" y="886"/>
                  </a:lnTo>
                  <a:cubicBezTo>
                    <a:pt x="1681" y="1650"/>
                    <a:pt x="1436" y="2688"/>
                    <a:pt x="1009" y="4063"/>
                  </a:cubicBezTo>
                  <a:cubicBezTo>
                    <a:pt x="887" y="4521"/>
                    <a:pt x="795" y="4796"/>
                    <a:pt x="795" y="4918"/>
                  </a:cubicBezTo>
                  <a:cubicBezTo>
                    <a:pt x="795" y="5010"/>
                    <a:pt x="856" y="5102"/>
                    <a:pt x="917" y="5224"/>
                  </a:cubicBezTo>
                  <a:cubicBezTo>
                    <a:pt x="978" y="5346"/>
                    <a:pt x="1070" y="5407"/>
                    <a:pt x="1162" y="5438"/>
                  </a:cubicBezTo>
                  <a:cubicBezTo>
                    <a:pt x="917" y="5438"/>
                    <a:pt x="703" y="5377"/>
                    <a:pt x="489" y="5255"/>
                  </a:cubicBezTo>
                  <a:cubicBezTo>
                    <a:pt x="276" y="5132"/>
                    <a:pt x="184" y="5071"/>
                    <a:pt x="153" y="5071"/>
                  </a:cubicBezTo>
                  <a:cubicBezTo>
                    <a:pt x="62" y="5071"/>
                    <a:pt x="1" y="5163"/>
                    <a:pt x="1" y="5316"/>
                  </a:cubicBezTo>
                  <a:cubicBezTo>
                    <a:pt x="1" y="5468"/>
                    <a:pt x="123" y="5652"/>
                    <a:pt x="398" y="5865"/>
                  </a:cubicBezTo>
                  <a:cubicBezTo>
                    <a:pt x="673" y="6049"/>
                    <a:pt x="978" y="6140"/>
                    <a:pt x="1345" y="6140"/>
                  </a:cubicBezTo>
                  <a:cubicBezTo>
                    <a:pt x="1925" y="6140"/>
                    <a:pt x="2506" y="6049"/>
                    <a:pt x="3086" y="5865"/>
                  </a:cubicBezTo>
                  <a:cubicBezTo>
                    <a:pt x="3636" y="5652"/>
                    <a:pt x="4094" y="5407"/>
                    <a:pt x="4461" y="5071"/>
                  </a:cubicBezTo>
                  <a:cubicBezTo>
                    <a:pt x="4827" y="4735"/>
                    <a:pt x="5011" y="4399"/>
                    <a:pt x="5011" y="4063"/>
                  </a:cubicBezTo>
                  <a:cubicBezTo>
                    <a:pt x="5011" y="3788"/>
                    <a:pt x="4827" y="3544"/>
                    <a:pt x="4522" y="3330"/>
                  </a:cubicBezTo>
                  <a:cubicBezTo>
                    <a:pt x="4186" y="3116"/>
                    <a:pt x="3789" y="2994"/>
                    <a:pt x="3300" y="2963"/>
                  </a:cubicBezTo>
                  <a:lnTo>
                    <a:pt x="3208" y="2963"/>
                  </a:lnTo>
                  <a:cubicBezTo>
                    <a:pt x="3789" y="2780"/>
                    <a:pt x="4216" y="2566"/>
                    <a:pt x="4522" y="2261"/>
                  </a:cubicBezTo>
                  <a:cubicBezTo>
                    <a:pt x="4797" y="1986"/>
                    <a:pt x="4950" y="1650"/>
                    <a:pt x="4950" y="1314"/>
                  </a:cubicBezTo>
                  <a:cubicBezTo>
                    <a:pt x="4950" y="886"/>
                    <a:pt x="4736" y="581"/>
                    <a:pt x="4308" y="336"/>
                  </a:cubicBezTo>
                  <a:cubicBezTo>
                    <a:pt x="3850" y="122"/>
                    <a:pt x="3208" y="0"/>
                    <a:pt x="2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4711925" y="4929425"/>
              <a:ext cx="118400" cy="155050"/>
            </a:xfrm>
            <a:custGeom>
              <a:avLst/>
              <a:gdLst/>
              <a:ahLst/>
              <a:cxnLst/>
              <a:rect l="l" t="t" r="r" b="b"/>
              <a:pathLst>
                <a:path w="4736" h="6202" extrusionOk="0">
                  <a:moveTo>
                    <a:pt x="3056" y="764"/>
                  </a:moveTo>
                  <a:cubicBezTo>
                    <a:pt x="3269" y="764"/>
                    <a:pt x="3483" y="886"/>
                    <a:pt x="3636" y="1191"/>
                  </a:cubicBezTo>
                  <a:cubicBezTo>
                    <a:pt x="3819" y="1466"/>
                    <a:pt x="3911" y="1833"/>
                    <a:pt x="3911" y="2291"/>
                  </a:cubicBezTo>
                  <a:cubicBezTo>
                    <a:pt x="3911" y="2719"/>
                    <a:pt x="3789" y="3208"/>
                    <a:pt x="3514" y="3727"/>
                  </a:cubicBezTo>
                  <a:cubicBezTo>
                    <a:pt x="3239" y="4216"/>
                    <a:pt x="2903" y="4643"/>
                    <a:pt x="2506" y="4979"/>
                  </a:cubicBezTo>
                  <a:cubicBezTo>
                    <a:pt x="2139" y="5346"/>
                    <a:pt x="1803" y="5499"/>
                    <a:pt x="1498" y="5499"/>
                  </a:cubicBezTo>
                  <a:cubicBezTo>
                    <a:pt x="1314" y="5499"/>
                    <a:pt x="1162" y="5407"/>
                    <a:pt x="1009" y="5224"/>
                  </a:cubicBezTo>
                  <a:cubicBezTo>
                    <a:pt x="856" y="5010"/>
                    <a:pt x="795" y="4735"/>
                    <a:pt x="795" y="4430"/>
                  </a:cubicBezTo>
                  <a:cubicBezTo>
                    <a:pt x="795" y="3880"/>
                    <a:pt x="948" y="3330"/>
                    <a:pt x="1223" y="2749"/>
                  </a:cubicBezTo>
                  <a:cubicBezTo>
                    <a:pt x="1498" y="2138"/>
                    <a:pt x="1803" y="1680"/>
                    <a:pt x="2170" y="1314"/>
                  </a:cubicBezTo>
                  <a:cubicBezTo>
                    <a:pt x="2506" y="947"/>
                    <a:pt x="2811" y="764"/>
                    <a:pt x="3056" y="764"/>
                  </a:cubicBezTo>
                  <a:close/>
                  <a:moveTo>
                    <a:pt x="2994" y="0"/>
                  </a:moveTo>
                  <a:cubicBezTo>
                    <a:pt x="2689" y="0"/>
                    <a:pt x="2353" y="153"/>
                    <a:pt x="2017" y="397"/>
                  </a:cubicBezTo>
                  <a:cubicBezTo>
                    <a:pt x="1650" y="672"/>
                    <a:pt x="1314" y="1008"/>
                    <a:pt x="1039" y="1405"/>
                  </a:cubicBezTo>
                  <a:cubicBezTo>
                    <a:pt x="734" y="1833"/>
                    <a:pt x="489" y="2291"/>
                    <a:pt x="276" y="2841"/>
                  </a:cubicBezTo>
                  <a:cubicBezTo>
                    <a:pt x="92" y="3391"/>
                    <a:pt x="1" y="3941"/>
                    <a:pt x="1" y="4460"/>
                  </a:cubicBezTo>
                  <a:cubicBezTo>
                    <a:pt x="1" y="4857"/>
                    <a:pt x="153" y="5254"/>
                    <a:pt x="428" y="5621"/>
                  </a:cubicBezTo>
                  <a:cubicBezTo>
                    <a:pt x="734" y="6018"/>
                    <a:pt x="1070" y="6201"/>
                    <a:pt x="1436" y="6201"/>
                  </a:cubicBezTo>
                  <a:cubicBezTo>
                    <a:pt x="1986" y="6201"/>
                    <a:pt x="2506" y="5988"/>
                    <a:pt x="2994" y="5560"/>
                  </a:cubicBezTo>
                  <a:cubicBezTo>
                    <a:pt x="3544" y="5102"/>
                    <a:pt x="3941" y="4582"/>
                    <a:pt x="4247" y="3971"/>
                  </a:cubicBezTo>
                  <a:cubicBezTo>
                    <a:pt x="4552" y="3360"/>
                    <a:pt x="4736" y="2749"/>
                    <a:pt x="4736" y="2200"/>
                  </a:cubicBezTo>
                  <a:cubicBezTo>
                    <a:pt x="4736" y="1650"/>
                    <a:pt x="4552" y="1130"/>
                    <a:pt x="4216" y="703"/>
                  </a:cubicBezTo>
                  <a:cubicBezTo>
                    <a:pt x="3911" y="244"/>
                    <a:pt x="3483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4848625" y="4931700"/>
              <a:ext cx="119175" cy="152775"/>
            </a:xfrm>
            <a:custGeom>
              <a:avLst/>
              <a:gdLst/>
              <a:ahLst/>
              <a:cxnLst/>
              <a:rect l="l" t="t" r="r" b="b"/>
              <a:pathLst>
                <a:path w="4767" h="6111" extrusionOk="0">
                  <a:moveTo>
                    <a:pt x="2720" y="1"/>
                  </a:moveTo>
                  <a:cubicBezTo>
                    <a:pt x="1559" y="1"/>
                    <a:pt x="826" y="1"/>
                    <a:pt x="490" y="31"/>
                  </a:cubicBezTo>
                  <a:cubicBezTo>
                    <a:pt x="154" y="62"/>
                    <a:pt x="1" y="123"/>
                    <a:pt x="1" y="245"/>
                  </a:cubicBezTo>
                  <a:cubicBezTo>
                    <a:pt x="1" y="367"/>
                    <a:pt x="31" y="490"/>
                    <a:pt x="154" y="612"/>
                  </a:cubicBezTo>
                  <a:cubicBezTo>
                    <a:pt x="245" y="734"/>
                    <a:pt x="337" y="795"/>
                    <a:pt x="429" y="795"/>
                  </a:cubicBezTo>
                  <a:lnTo>
                    <a:pt x="1925" y="703"/>
                  </a:lnTo>
                  <a:lnTo>
                    <a:pt x="1925" y="703"/>
                  </a:lnTo>
                  <a:cubicBezTo>
                    <a:pt x="1895" y="1284"/>
                    <a:pt x="1681" y="2170"/>
                    <a:pt x="1376" y="3422"/>
                  </a:cubicBezTo>
                  <a:cubicBezTo>
                    <a:pt x="1070" y="4675"/>
                    <a:pt x="917" y="5377"/>
                    <a:pt x="917" y="5499"/>
                  </a:cubicBezTo>
                  <a:cubicBezTo>
                    <a:pt x="917" y="5622"/>
                    <a:pt x="948" y="5774"/>
                    <a:pt x="1070" y="5897"/>
                  </a:cubicBezTo>
                  <a:cubicBezTo>
                    <a:pt x="1162" y="6019"/>
                    <a:pt x="1284" y="6110"/>
                    <a:pt x="1376" y="6110"/>
                  </a:cubicBezTo>
                  <a:cubicBezTo>
                    <a:pt x="1437" y="6110"/>
                    <a:pt x="1498" y="5927"/>
                    <a:pt x="1589" y="5622"/>
                  </a:cubicBezTo>
                  <a:cubicBezTo>
                    <a:pt x="1620" y="5469"/>
                    <a:pt x="1712" y="5194"/>
                    <a:pt x="1803" y="4797"/>
                  </a:cubicBezTo>
                  <a:cubicBezTo>
                    <a:pt x="1895" y="4400"/>
                    <a:pt x="1956" y="4094"/>
                    <a:pt x="2017" y="3911"/>
                  </a:cubicBezTo>
                  <a:cubicBezTo>
                    <a:pt x="2445" y="2109"/>
                    <a:pt x="2689" y="1100"/>
                    <a:pt x="2689" y="887"/>
                  </a:cubicBezTo>
                  <a:cubicBezTo>
                    <a:pt x="2689" y="826"/>
                    <a:pt x="2689" y="764"/>
                    <a:pt x="2659" y="703"/>
                  </a:cubicBezTo>
                  <a:cubicBezTo>
                    <a:pt x="2964" y="703"/>
                    <a:pt x="3300" y="734"/>
                    <a:pt x="3667" y="734"/>
                  </a:cubicBezTo>
                  <a:cubicBezTo>
                    <a:pt x="4003" y="764"/>
                    <a:pt x="4278" y="795"/>
                    <a:pt x="4461" y="795"/>
                  </a:cubicBezTo>
                  <a:cubicBezTo>
                    <a:pt x="4644" y="795"/>
                    <a:pt x="4766" y="734"/>
                    <a:pt x="4766" y="612"/>
                  </a:cubicBezTo>
                  <a:cubicBezTo>
                    <a:pt x="4766" y="459"/>
                    <a:pt x="4553" y="306"/>
                    <a:pt x="4186" y="184"/>
                  </a:cubicBezTo>
                  <a:cubicBezTo>
                    <a:pt x="3789" y="62"/>
                    <a:pt x="3300" y="1"/>
                    <a:pt x="2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4966250" y="4930175"/>
              <a:ext cx="122975" cy="154300"/>
            </a:xfrm>
            <a:custGeom>
              <a:avLst/>
              <a:gdLst/>
              <a:ahLst/>
              <a:cxnLst/>
              <a:rect l="l" t="t" r="r" b="b"/>
              <a:pathLst>
                <a:path w="4919" h="6172" extrusionOk="0">
                  <a:moveTo>
                    <a:pt x="1344" y="1"/>
                  </a:moveTo>
                  <a:cubicBezTo>
                    <a:pt x="1283" y="1"/>
                    <a:pt x="1222" y="31"/>
                    <a:pt x="1192" y="62"/>
                  </a:cubicBezTo>
                  <a:cubicBezTo>
                    <a:pt x="1161" y="92"/>
                    <a:pt x="1161" y="153"/>
                    <a:pt x="1161" y="276"/>
                  </a:cubicBezTo>
                  <a:cubicBezTo>
                    <a:pt x="1161" y="642"/>
                    <a:pt x="978" y="1589"/>
                    <a:pt x="581" y="3117"/>
                  </a:cubicBezTo>
                  <a:cubicBezTo>
                    <a:pt x="275" y="3208"/>
                    <a:pt x="123" y="3300"/>
                    <a:pt x="123" y="3361"/>
                  </a:cubicBezTo>
                  <a:cubicBezTo>
                    <a:pt x="123" y="3453"/>
                    <a:pt x="153" y="3544"/>
                    <a:pt x="184" y="3636"/>
                  </a:cubicBezTo>
                  <a:cubicBezTo>
                    <a:pt x="245" y="3697"/>
                    <a:pt x="336" y="3758"/>
                    <a:pt x="397" y="3789"/>
                  </a:cubicBezTo>
                  <a:cubicBezTo>
                    <a:pt x="153" y="4797"/>
                    <a:pt x="0" y="5347"/>
                    <a:pt x="0" y="5499"/>
                  </a:cubicBezTo>
                  <a:cubicBezTo>
                    <a:pt x="0" y="5652"/>
                    <a:pt x="61" y="5774"/>
                    <a:pt x="184" y="5958"/>
                  </a:cubicBezTo>
                  <a:cubicBezTo>
                    <a:pt x="306" y="6110"/>
                    <a:pt x="428" y="6171"/>
                    <a:pt x="489" y="6171"/>
                  </a:cubicBezTo>
                  <a:cubicBezTo>
                    <a:pt x="550" y="6171"/>
                    <a:pt x="611" y="6019"/>
                    <a:pt x="703" y="5713"/>
                  </a:cubicBezTo>
                  <a:cubicBezTo>
                    <a:pt x="733" y="5560"/>
                    <a:pt x="795" y="5408"/>
                    <a:pt x="825" y="5224"/>
                  </a:cubicBezTo>
                  <a:cubicBezTo>
                    <a:pt x="856" y="5072"/>
                    <a:pt x="917" y="4858"/>
                    <a:pt x="1008" y="4583"/>
                  </a:cubicBezTo>
                  <a:cubicBezTo>
                    <a:pt x="1070" y="4277"/>
                    <a:pt x="1161" y="4002"/>
                    <a:pt x="1222" y="3697"/>
                  </a:cubicBezTo>
                  <a:cubicBezTo>
                    <a:pt x="1925" y="3544"/>
                    <a:pt x="2689" y="3392"/>
                    <a:pt x="3544" y="3300"/>
                  </a:cubicBezTo>
                  <a:lnTo>
                    <a:pt x="3544" y="3300"/>
                  </a:lnTo>
                  <a:cubicBezTo>
                    <a:pt x="3177" y="4644"/>
                    <a:pt x="3025" y="5408"/>
                    <a:pt x="3025" y="5530"/>
                  </a:cubicBezTo>
                  <a:cubicBezTo>
                    <a:pt x="3025" y="5683"/>
                    <a:pt x="3055" y="5835"/>
                    <a:pt x="3177" y="5988"/>
                  </a:cubicBezTo>
                  <a:cubicBezTo>
                    <a:pt x="3300" y="6110"/>
                    <a:pt x="3391" y="6171"/>
                    <a:pt x="3452" y="6171"/>
                  </a:cubicBezTo>
                  <a:cubicBezTo>
                    <a:pt x="3513" y="6171"/>
                    <a:pt x="3605" y="6019"/>
                    <a:pt x="3697" y="5713"/>
                  </a:cubicBezTo>
                  <a:cubicBezTo>
                    <a:pt x="3727" y="5560"/>
                    <a:pt x="3788" y="5408"/>
                    <a:pt x="3819" y="5224"/>
                  </a:cubicBezTo>
                  <a:cubicBezTo>
                    <a:pt x="3849" y="5072"/>
                    <a:pt x="3911" y="4858"/>
                    <a:pt x="3972" y="4613"/>
                  </a:cubicBezTo>
                  <a:cubicBezTo>
                    <a:pt x="4033" y="4339"/>
                    <a:pt x="4185" y="3850"/>
                    <a:pt x="4369" y="3178"/>
                  </a:cubicBezTo>
                  <a:cubicBezTo>
                    <a:pt x="4735" y="3086"/>
                    <a:pt x="4919" y="2994"/>
                    <a:pt x="4919" y="2872"/>
                  </a:cubicBezTo>
                  <a:cubicBezTo>
                    <a:pt x="4919" y="2750"/>
                    <a:pt x="4766" y="2658"/>
                    <a:pt x="4491" y="2628"/>
                  </a:cubicBezTo>
                  <a:cubicBezTo>
                    <a:pt x="4766" y="1620"/>
                    <a:pt x="4888" y="1039"/>
                    <a:pt x="4888" y="856"/>
                  </a:cubicBezTo>
                  <a:cubicBezTo>
                    <a:pt x="4888" y="642"/>
                    <a:pt x="4827" y="459"/>
                    <a:pt x="4705" y="276"/>
                  </a:cubicBezTo>
                  <a:cubicBezTo>
                    <a:pt x="4552" y="92"/>
                    <a:pt x="4430" y="1"/>
                    <a:pt x="4338" y="1"/>
                  </a:cubicBezTo>
                  <a:cubicBezTo>
                    <a:pt x="4216" y="1"/>
                    <a:pt x="4155" y="92"/>
                    <a:pt x="4155" y="276"/>
                  </a:cubicBezTo>
                  <a:cubicBezTo>
                    <a:pt x="4155" y="612"/>
                    <a:pt x="4002" y="1406"/>
                    <a:pt x="3727" y="2597"/>
                  </a:cubicBezTo>
                  <a:cubicBezTo>
                    <a:pt x="2964" y="2658"/>
                    <a:pt x="2230" y="2750"/>
                    <a:pt x="1436" y="2903"/>
                  </a:cubicBezTo>
                  <a:cubicBezTo>
                    <a:pt x="1742" y="1772"/>
                    <a:pt x="1864" y="1100"/>
                    <a:pt x="1864" y="887"/>
                  </a:cubicBezTo>
                  <a:cubicBezTo>
                    <a:pt x="1864" y="673"/>
                    <a:pt x="1803" y="459"/>
                    <a:pt x="1680" y="276"/>
                  </a:cubicBezTo>
                  <a:cubicBezTo>
                    <a:pt x="1558" y="92"/>
                    <a:pt x="1436" y="1"/>
                    <a:pt x="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5199175" y="4930950"/>
              <a:ext cx="159650" cy="152750"/>
            </a:xfrm>
            <a:custGeom>
              <a:avLst/>
              <a:gdLst/>
              <a:ahLst/>
              <a:cxnLst/>
              <a:rect l="l" t="t" r="r" b="b"/>
              <a:pathLst>
                <a:path w="6386" h="6110" extrusionOk="0">
                  <a:moveTo>
                    <a:pt x="1345" y="0"/>
                  </a:moveTo>
                  <a:cubicBezTo>
                    <a:pt x="1253" y="0"/>
                    <a:pt x="1223" y="0"/>
                    <a:pt x="1192" y="61"/>
                  </a:cubicBezTo>
                  <a:cubicBezTo>
                    <a:pt x="1161" y="92"/>
                    <a:pt x="1161" y="153"/>
                    <a:pt x="1161" y="245"/>
                  </a:cubicBezTo>
                  <a:cubicBezTo>
                    <a:pt x="1161" y="611"/>
                    <a:pt x="948" y="1558"/>
                    <a:pt x="581" y="3024"/>
                  </a:cubicBezTo>
                  <a:cubicBezTo>
                    <a:pt x="214" y="4491"/>
                    <a:pt x="1" y="5316"/>
                    <a:pt x="1" y="5438"/>
                  </a:cubicBezTo>
                  <a:cubicBezTo>
                    <a:pt x="1" y="5591"/>
                    <a:pt x="62" y="5743"/>
                    <a:pt x="184" y="5896"/>
                  </a:cubicBezTo>
                  <a:cubicBezTo>
                    <a:pt x="276" y="6049"/>
                    <a:pt x="367" y="6110"/>
                    <a:pt x="428" y="6110"/>
                  </a:cubicBezTo>
                  <a:cubicBezTo>
                    <a:pt x="459" y="6110"/>
                    <a:pt x="489" y="6079"/>
                    <a:pt x="550" y="5957"/>
                  </a:cubicBezTo>
                  <a:cubicBezTo>
                    <a:pt x="550" y="5927"/>
                    <a:pt x="581" y="5865"/>
                    <a:pt x="612" y="5804"/>
                  </a:cubicBezTo>
                  <a:cubicBezTo>
                    <a:pt x="612" y="5743"/>
                    <a:pt x="642" y="5652"/>
                    <a:pt x="673" y="5560"/>
                  </a:cubicBezTo>
                  <a:cubicBezTo>
                    <a:pt x="703" y="5468"/>
                    <a:pt x="734" y="5377"/>
                    <a:pt x="764" y="5316"/>
                  </a:cubicBezTo>
                  <a:cubicBezTo>
                    <a:pt x="795" y="5224"/>
                    <a:pt x="825" y="5102"/>
                    <a:pt x="856" y="4980"/>
                  </a:cubicBezTo>
                  <a:cubicBezTo>
                    <a:pt x="887" y="4857"/>
                    <a:pt x="917" y="4766"/>
                    <a:pt x="948" y="4674"/>
                  </a:cubicBezTo>
                  <a:cubicBezTo>
                    <a:pt x="978" y="4552"/>
                    <a:pt x="1009" y="4460"/>
                    <a:pt x="1039" y="4308"/>
                  </a:cubicBezTo>
                  <a:cubicBezTo>
                    <a:pt x="1070" y="4155"/>
                    <a:pt x="1161" y="3880"/>
                    <a:pt x="1284" y="3452"/>
                  </a:cubicBezTo>
                  <a:cubicBezTo>
                    <a:pt x="1406" y="2994"/>
                    <a:pt x="1497" y="2475"/>
                    <a:pt x="1620" y="1864"/>
                  </a:cubicBezTo>
                  <a:cubicBezTo>
                    <a:pt x="1956" y="2994"/>
                    <a:pt x="2261" y="3727"/>
                    <a:pt x="2475" y="4033"/>
                  </a:cubicBezTo>
                  <a:cubicBezTo>
                    <a:pt x="2597" y="4185"/>
                    <a:pt x="2750" y="4277"/>
                    <a:pt x="2903" y="4277"/>
                  </a:cubicBezTo>
                  <a:cubicBezTo>
                    <a:pt x="3086" y="4277"/>
                    <a:pt x="3269" y="4155"/>
                    <a:pt x="3514" y="3910"/>
                  </a:cubicBezTo>
                  <a:cubicBezTo>
                    <a:pt x="3789" y="3635"/>
                    <a:pt x="4430" y="2841"/>
                    <a:pt x="5530" y="1467"/>
                  </a:cubicBezTo>
                  <a:lnTo>
                    <a:pt x="5530" y="1467"/>
                  </a:lnTo>
                  <a:cubicBezTo>
                    <a:pt x="5285" y="2108"/>
                    <a:pt x="5072" y="2872"/>
                    <a:pt x="4858" y="3697"/>
                  </a:cubicBezTo>
                  <a:cubicBezTo>
                    <a:pt x="4675" y="4552"/>
                    <a:pt x="4552" y="5102"/>
                    <a:pt x="4552" y="5346"/>
                  </a:cubicBezTo>
                  <a:cubicBezTo>
                    <a:pt x="4552" y="5591"/>
                    <a:pt x="4613" y="5774"/>
                    <a:pt x="4675" y="5896"/>
                  </a:cubicBezTo>
                  <a:cubicBezTo>
                    <a:pt x="4766" y="6049"/>
                    <a:pt x="4827" y="6110"/>
                    <a:pt x="4919" y="6110"/>
                  </a:cubicBezTo>
                  <a:cubicBezTo>
                    <a:pt x="4980" y="6110"/>
                    <a:pt x="5072" y="5957"/>
                    <a:pt x="5163" y="5621"/>
                  </a:cubicBezTo>
                  <a:cubicBezTo>
                    <a:pt x="5194" y="5438"/>
                    <a:pt x="5255" y="5255"/>
                    <a:pt x="5285" y="5071"/>
                  </a:cubicBezTo>
                  <a:cubicBezTo>
                    <a:pt x="5347" y="4888"/>
                    <a:pt x="5408" y="4644"/>
                    <a:pt x="5469" y="4369"/>
                  </a:cubicBezTo>
                  <a:cubicBezTo>
                    <a:pt x="5530" y="4063"/>
                    <a:pt x="5591" y="3819"/>
                    <a:pt x="5652" y="3635"/>
                  </a:cubicBezTo>
                  <a:cubicBezTo>
                    <a:pt x="5713" y="3422"/>
                    <a:pt x="5774" y="3147"/>
                    <a:pt x="5866" y="2811"/>
                  </a:cubicBezTo>
                  <a:cubicBezTo>
                    <a:pt x="5988" y="2475"/>
                    <a:pt x="6049" y="2230"/>
                    <a:pt x="6080" y="2047"/>
                  </a:cubicBezTo>
                  <a:cubicBezTo>
                    <a:pt x="6141" y="1894"/>
                    <a:pt x="6202" y="1711"/>
                    <a:pt x="6232" y="1497"/>
                  </a:cubicBezTo>
                  <a:cubicBezTo>
                    <a:pt x="6294" y="1253"/>
                    <a:pt x="6355" y="1100"/>
                    <a:pt x="6355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55" y="367"/>
                    <a:pt x="6232" y="245"/>
                  </a:cubicBezTo>
                  <a:cubicBezTo>
                    <a:pt x="6110" y="153"/>
                    <a:pt x="5988" y="92"/>
                    <a:pt x="5896" y="92"/>
                  </a:cubicBezTo>
                  <a:cubicBezTo>
                    <a:pt x="5774" y="92"/>
                    <a:pt x="5622" y="214"/>
                    <a:pt x="5377" y="489"/>
                  </a:cubicBezTo>
                  <a:cubicBezTo>
                    <a:pt x="5133" y="764"/>
                    <a:pt x="4766" y="1222"/>
                    <a:pt x="4277" y="1864"/>
                  </a:cubicBezTo>
                  <a:cubicBezTo>
                    <a:pt x="3758" y="2505"/>
                    <a:pt x="3361" y="2994"/>
                    <a:pt x="3025" y="3391"/>
                  </a:cubicBezTo>
                  <a:cubicBezTo>
                    <a:pt x="2781" y="2841"/>
                    <a:pt x="2536" y="2291"/>
                    <a:pt x="2353" y="1772"/>
                  </a:cubicBezTo>
                  <a:cubicBezTo>
                    <a:pt x="2139" y="1222"/>
                    <a:pt x="2017" y="856"/>
                    <a:pt x="2017" y="642"/>
                  </a:cubicBezTo>
                  <a:cubicBezTo>
                    <a:pt x="1986" y="520"/>
                    <a:pt x="1895" y="397"/>
                    <a:pt x="1711" y="214"/>
                  </a:cubicBezTo>
                  <a:cubicBezTo>
                    <a:pt x="1528" y="61"/>
                    <a:pt x="1406" y="0"/>
                    <a:pt x="1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5372550" y="4929425"/>
              <a:ext cx="117625" cy="155050"/>
            </a:xfrm>
            <a:custGeom>
              <a:avLst/>
              <a:gdLst/>
              <a:ahLst/>
              <a:cxnLst/>
              <a:rect l="l" t="t" r="r" b="b"/>
              <a:pathLst>
                <a:path w="4705" h="6202" extrusionOk="0">
                  <a:moveTo>
                    <a:pt x="3024" y="764"/>
                  </a:moveTo>
                  <a:cubicBezTo>
                    <a:pt x="3269" y="764"/>
                    <a:pt x="3483" y="886"/>
                    <a:pt x="3635" y="1191"/>
                  </a:cubicBezTo>
                  <a:cubicBezTo>
                    <a:pt x="3819" y="1466"/>
                    <a:pt x="3910" y="1833"/>
                    <a:pt x="3910" y="2291"/>
                  </a:cubicBezTo>
                  <a:cubicBezTo>
                    <a:pt x="3910" y="2719"/>
                    <a:pt x="3758" y="3208"/>
                    <a:pt x="3483" y="3727"/>
                  </a:cubicBezTo>
                  <a:cubicBezTo>
                    <a:pt x="3208" y="4216"/>
                    <a:pt x="2902" y="4643"/>
                    <a:pt x="2505" y="4979"/>
                  </a:cubicBezTo>
                  <a:cubicBezTo>
                    <a:pt x="2108" y="5346"/>
                    <a:pt x="1772" y="5499"/>
                    <a:pt x="1497" y="5499"/>
                  </a:cubicBezTo>
                  <a:cubicBezTo>
                    <a:pt x="1314" y="5499"/>
                    <a:pt x="1130" y="5407"/>
                    <a:pt x="1008" y="5224"/>
                  </a:cubicBezTo>
                  <a:cubicBezTo>
                    <a:pt x="855" y="5010"/>
                    <a:pt x="794" y="4735"/>
                    <a:pt x="794" y="4430"/>
                  </a:cubicBezTo>
                  <a:cubicBezTo>
                    <a:pt x="794" y="3880"/>
                    <a:pt x="917" y="3330"/>
                    <a:pt x="1222" y="2749"/>
                  </a:cubicBezTo>
                  <a:cubicBezTo>
                    <a:pt x="1497" y="2138"/>
                    <a:pt x="1802" y="1680"/>
                    <a:pt x="2169" y="1314"/>
                  </a:cubicBezTo>
                  <a:cubicBezTo>
                    <a:pt x="2505" y="947"/>
                    <a:pt x="2811" y="764"/>
                    <a:pt x="3024" y="764"/>
                  </a:cubicBezTo>
                  <a:close/>
                  <a:moveTo>
                    <a:pt x="2994" y="0"/>
                  </a:moveTo>
                  <a:cubicBezTo>
                    <a:pt x="2688" y="0"/>
                    <a:pt x="2352" y="153"/>
                    <a:pt x="2016" y="397"/>
                  </a:cubicBezTo>
                  <a:cubicBezTo>
                    <a:pt x="1650" y="672"/>
                    <a:pt x="1314" y="1008"/>
                    <a:pt x="1008" y="1405"/>
                  </a:cubicBezTo>
                  <a:cubicBezTo>
                    <a:pt x="733" y="1833"/>
                    <a:pt x="489" y="2291"/>
                    <a:pt x="275" y="2841"/>
                  </a:cubicBezTo>
                  <a:cubicBezTo>
                    <a:pt x="92" y="3391"/>
                    <a:pt x="0" y="3941"/>
                    <a:pt x="0" y="4460"/>
                  </a:cubicBezTo>
                  <a:cubicBezTo>
                    <a:pt x="0" y="4857"/>
                    <a:pt x="122" y="5254"/>
                    <a:pt x="428" y="5621"/>
                  </a:cubicBezTo>
                  <a:cubicBezTo>
                    <a:pt x="703" y="6018"/>
                    <a:pt x="1039" y="6201"/>
                    <a:pt x="1436" y="6201"/>
                  </a:cubicBezTo>
                  <a:cubicBezTo>
                    <a:pt x="1955" y="6201"/>
                    <a:pt x="2475" y="5988"/>
                    <a:pt x="2994" y="5560"/>
                  </a:cubicBezTo>
                  <a:cubicBezTo>
                    <a:pt x="3513" y="5102"/>
                    <a:pt x="3941" y="4582"/>
                    <a:pt x="4246" y="3971"/>
                  </a:cubicBezTo>
                  <a:cubicBezTo>
                    <a:pt x="4552" y="3360"/>
                    <a:pt x="4705" y="2749"/>
                    <a:pt x="4705" y="2200"/>
                  </a:cubicBezTo>
                  <a:cubicBezTo>
                    <a:pt x="4705" y="1650"/>
                    <a:pt x="4552" y="1130"/>
                    <a:pt x="4216" y="703"/>
                  </a:cubicBezTo>
                  <a:cubicBezTo>
                    <a:pt x="3910" y="244"/>
                    <a:pt x="3483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5506950" y="4929425"/>
              <a:ext cx="129850" cy="155050"/>
            </a:xfrm>
            <a:custGeom>
              <a:avLst/>
              <a:gdLst/>
              <a:ahLst/>
              <a:cxnLst/>
              <a:rect l="l" t="t" r="r" b="b"/>
              <a:pathLst>
                <a:path w="5194" h="6202" extrusionOk="0">
                  <a:moveTo>
                    <a:pt x="4644" y="0"/>
                  </a:moveTo>
                  <a:cubicBezTo>
                    <a:pt x="4522" y="0"/>
                    <a:pt x="4461" y="122"/>
                    <a:pt x="4461" y="397"/>
                  </a:cubicBezTo>
                  <a:cubicBezTo>
                    <a:pt x="4461" y="428"/>
                    <a:pt x="4430" y="794"/>
                    <a:pt x="4369" y="1436"/>
                  </a:cubicBezTo>
                  <a:cubicBezTo>
                    <a:pt x="4247" y="2841"/>
                    <a:pt x="4002" y="4032"/>
                    <a:pt x="3605" y="5041"/>
                  </a:cubicBezTo>
                  <a:cubicBezTo>
                    <a:pt x="3361" y="4491"/>
                    <a:pt x="2750" y="2994"/>
                    <a:pt x="1803" y="550"/>
                  </a:cubicBezTo>
                  <a:cubicBezTo>
                    <a:pt x="1772" y="397"/>
                    <a:pt x="1681" y="306"/>
                    <a:pt x="1559" y="183"/>
                  </a:cubicBezTo>
                  <a:cubicBezTo>
                    <a:pt x="1436" y="92"/>
                    <a:pt x="1375" y="31"/>
                    <a:pt x="1284" y="31"/>
                  </a:cubicBezTo>
                  <a:cubicBezTo>
                    <a:pt x="1192" y="31"/>
                    <a:pt x="1161" y="122"/>
                    <a:pt x="1161" y="306"/>
                  </a:cubicBezTo>
                  <a:cubicBezTo>
                    <a:pt x="1131" y="672"/>
                    <a:pt x="948" y="1619"/>
                    <a:pt x="550" y="3116"/>
                  </a:cubicBezTo>
                  <a:cubicBezTo>
                    <a:pt x="184" y="4643"/>
                    <a:pt x="1" y="5468"/>
                    <a:pt x="1" y="5590"/>
                  </a:cubicBezTo>
                  <a:cubicBezTo>
                    <a:pt x="1" y="5743"/>
                    <a:pt x="31" y="5865"/>
                    <a:pt x="153" y="6018"/>
                  </a:cubicBezTo>
                  <a:cubicBezTo>
                    <a:pt x="245" y="6140"/>
                    <a:pt x="367" y="6201"/>
                    <a:pt x="428" y="6201"/>
                  </a:cubicBezTo>
                  <a:cubicBezTo>
                    <a:pt x="489" y="6201"/>
                    <a:pt x="550" y="6079"/>
                    <a:pt x="612" y="5865"/>
                  </a:cubicBezTo>
                  <a:cubicBezTo>
                    <a:pt x="673" y="5621"/>
                    <a:pt x="825" y="5071"/>
                    <a:pt x="1039" y="4216"/>
                  </a:cubicBezTo>
                  <a:cubicBezTo>
                    <a:pt x="1253" y="3360"/>
                    <a:pt x="1436" y="2597"/>
                    <a:pt x="1620" y="1925"/>
                  </a:cubicBezTo>
                  <a:cubicBezTo>
                    <a:pt x="2475" y="4094"/>
                    <a:pt x="2994" y="5407"/>
                    <a:pt x="3178" y="5804"/>
                  </a:cubicBezTo>
                  <a:cubicBezTo>
                    <a:pt x="3239" y="5926"/>
                    <a:pt x="3300" y="6018"/>
                    <a:pt x="3391" y="6079"/>
                  </a:cubicBezTo>
                  <a:cubicBezTo>
                    <a:pt x="3483" y="6171"/>
                    <a:pt x="3575" y="6201"/>
                    <a:pt x="3666" y="6201"/>
                  </a:cubicBezTo>
                  <a:cubicBezTo>
                    <a:pt x="3880" y="6201"/>
                    <a:pt x="4125" y="5835"/>
                    <a:pt x="4369" y="5071"/>
                  </a:cubicBezTo>
                  <a:cubicBezTo>
                    <a:pt x="4613" y="4307"/>
                    <a:pt x="4827" y="3483"/>
                    <a:pt x="4949" y="2627"/>
                  </a:cubicBezTo>
                  <a:cubicBezTo>
                    <a:pt x="5102" y="1741"/>
                    <a:pt x="5194" y="1039"/>
                    <a:pt x="5194" y="581"/>
                  </a:cubicBezTo>
                  <a:cubicBezTo>
                    <a:pt x="5194" y="458"/>
                    <a:pt x="5133" y="336"/>
                    <a:pt x="5011" y="214"/>
                  </a:cubicBezTo>
                  <a:cubicBezTo>
                    <a:pt x="4858" y="61"/>
                    <a:pt x="4736" y="0"/>
                    <a:pt x="4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5655875" y="4929425"/>
              <a:ext cx="117650" cy="155050"/>
            </a:xfrm>
            <a:custGeom>
              <a:avLst/>
              <a:gdLst/>
              <a:ahLst/>
              <a:cxnLst/>
              <a:rect l="l" t="t" r="r" b="b"/>
              <a:pathLst>
                <a:path w="4706" h="6202" extrusionOk="0">
                  <a:moveTo>
                    <a:pt x="3025" y="764"/>
                  </a:moveTo>
                  <a:cubicBezTo>
                    <a:pt x="3269" y="764"/>
                    <a:pt x="3483" y="886"/>
                    <a:pt x="3636" y="1191"/>
                  </a:cubicBezTo>
                  <a:cubicBezTo>
                    <a:pt x="3819" y="1466"/>
                    <a:pt x="3911" y="1833"/>
                    <a:pt x="3911" y="2291"/>
                  </a:cubicBezTo>
                  <a:cubicBezTo>
                    <a:pt x="3911" y="2719"/>
                    <a:pt x="3758" y="3208"/>
                    <a:pt x="3483" y="3727"/>
                  </a:cubicBezTo>
                  <a:cubicBezTo>
                    <a:pt x="3208" y="4216"/>
                    <a:pt x="2872" y="4643"/>
                    <a:pt x="2506" y="4979"/>
                  </a:cubicBezTo>
                  <a:cubicBezTo>
                    <a:pt x="2108" y="5346"/>
                    <a:pt x="1772" y="5499"/>
                    <a:pt x="1497" y="5499"/>
                  </a:cubicBezTo>
                  <a:cubicBezTo>
                    <a:pt x="1314" y="5499"/>
                    <a:pt x="1131" y="5407"/>
                    <a:pt x="1009" y="5224"/>
                  </a:cubicBezTo>
                  <a:cubicBezTo>
                    <a:pt x="856" y="5010"/>
                    <a:pt x="795" y="4735"/>
                    <a:pt x="795" y="4430"/>
                  </a:cubicBezTo>
                  <a:cubicBezTo>
                    <a:pt x="795" y="3880"/>
                    <a:pt x="917" y="3330"/>
                    <a:pt x="1222" y="2749"/>
                  </a:cubicBezTo>
                  <a:cubicBezTo>
                    <a:pt x="1497" y="2138"/>
                    <a:pt x="1803" y="1680"/>
                    <a:pt x="2169" y="1314"/>
                  </a:cubicBezTo>
                  <a:cubicBezTo>
                    <a:pt x="2506" y="947"/>
                    <a:pt x="2811" y="764"/>
                    <a:pt x="3025" y="764"/>
                  </a:cubicBezTo>
                  <a:close/>
                  <a:moveTo>
                    <a:pt x="2994" y="0"/>
                  </a:moveTo>
                  <a:cubicBezTo>
                    <a:pt x="2689" y="0"/>
                    <a:pt x="2353" y="153"/>
                    <a:pt x="1986" y="397"/>
                  </a:cubicBezTo>
                  <a:cubicBezTo>
                    <a:pt x="1650" y="672"/>
                    <a:pt x="1314" y="1008"/>
                    <a:pt x="1009" y="1405"/>
                  </a:cubicBezTo>
                  <a:cubicBezTo>
                    <a:pt x="734" y="1833"/>
                    <a:pt x="489" y="2291"/>
                    <a:pt x="275" y="2841"/>
                  </a:cubicBezTo>
                  <a:cubicBezTo>
                    <a:pt x="92" y="3391"/>
                    <a:pt x="1" y="3941"/>
                    <a:pt x="1" y="4460"/>
                  </a:cubicBezTo>
                  <a:cubicBezTo>
                    <a:pt x="1" y="4857"/>
                    <a:pt x="123" y="5254"/>
                    <a:pt x="428" y="5621"/>
                  </a:cubicBezTo>
                  <a:cubicBezTo>
                    <a:pt x="703" y="6018"/>
                    <a:pt x="1039" y="6201"/>
                    <a:pt x="1436" y="6201"/>
                  </a:cubicBezTo>
                  <a:cubicBezTo>
                    <a:pt x="1956" y="6201"/>
                    <a:pt x="2475" y="5988"/>
                    <a:pt x="2994" y="5560"/>
                  </a:cubicBezTo>
                  <a:cubicBezTo>
                    <a:pt x="3514" y="5102"/>
                    <a:pt x="3941" y="4582"/>
                    <a:pt x="4247" y="3971"/>
                  </a:cubicBezTo>
                  <a:cubicBezTo>
                    <a:pt x="4552" y="3360"/>
                    <a:pt x="4705" y="2749"/>
                    <a:pt x="4705" y="2200"/>
                  </a:cubicBezTo>
                  <a:cubicBezTo>
                    <a:pt x="4705" y="1650"/>
                    <a:pt x="4552" y="1130"/>
                    <a:pt x="4216" y="703"/>
                  </a:cubicBezTo>
                  <a:cubicBezTo>
                    <a:pt x="3880" y="244"/>
                    <a:pt x="3483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5790300" y="4930950"/>
              <a:ext cx="159625" cy="152750"/>
            </a:xfrm>
            <a:custGeom>
              <a:avLst/>
              <a:gdLst/>
              <a:ahLst/>
              <a:cxnLst/>
              <a:rect l="l" t="t" r="r" b="b"/>
              <a:pathLst>
                <a:path w="6385" h="6110" extrusionOk="0">
                  <a:moveTo>
                    <a:pt x="1314" y="0"/>
                  </a:moveTo>
                  <a:cubicBezTo>
                    <a:pt x="1253" y="0"/>
                    <a:pt x="1222" y="0"/>
                    <a:pt x="1191" y="61"/>
                  </a:cubicBezTo>
                  <a:cubicBezTo>
                    <a:pt x="1161" y="92"/>
                    <a:pt x="1130" y="153"/>
                    <a:pt x="1130" y="245"/>
                  </a:cubicBezTo>
                  <a:cubicBezTo>
                    <a:pt x="1130" y="611"/>
                    <a:pt x="947" y="1558"/>
                    <a:pt x="581" y="3024"/>
                  </a:cubicBezTo>
                  <a:cubicBezTo>
                    <a:pt x="214" y="4491"/>
                    <a:pt x="0" y="5316"/>
                    <a:pt x="0" y="5438"/>
                  </a:cubicBezTo>
                  <a:cubicBezTo>
                    <a:pt x="0" y="5591"/>
                    <a:pt x="61" y="5743"/>
                    <a:pt x="183" y="5896"/>
                  </a:cubicBezTo>
                  <a:cubicBezTo>
                    <a:pt x="275" y="6049"/>
                    <a:pt x="367" y="6110"/>
                    <a:pt x="428" y="6110"/>
                  </a:cubicBezTo>
                  <a:cubicBezTo>
                    <a:pt x="458" y="6110"/>
                    <a:pt x="489" y="6079"/>
                    <a:pt x="550" y="5957"/>
                  </a:cubicBezTo>
                  <a:cubicBezTo>
                    <a:pt x="550" y="5927"/>
                    <a:pt x="581" y="5865"/>
                    <a:pt x="611" y="5804"/>
                  </a:cubicBezTo>
                  <a:cubicBezTo>
                    <a:pt x="611" y="5743"/>
                    <a:pt x="642" y="5652"/>
                    <a:pt x="672" y="5560"/>
                  </a:cubicBezTo>
                  <a:cubicBezTo>
                    <a:pt x="703" y="5468"/>
                    <a:pt x="733" y="5377"/>
                    <a:pt x="764" y="5316"/>
                  </a:cubicBezTo>
                  <a:cubicBezTo>
                    <a:pt x="794" y="5224"/>
                    <a:pt x="825" y="5102"/>
                    <a:pt x="855" y="4980"/>
                  </a:cubicBezTo>
                  <a:cubicBezTo>
                    <a:pt x="886" y="4857"/>
                    <a:pt x="917" y="4766"/>
                    <a:pt x="947" y="4674"/>
                  </a:cubicBezTo>
                  <a:cubicBezTo>
                    <a:pt x="978" y="4552"/>
                    <a:pt x="1008" y="4460"/>
                    <a:pt x="1039" y="4308"/>
                  </a:cubicBezTo>
                  <a:cubicBezTo>
                    <a:pt x="1069" y="4155"/>
                    <a:pt x="1161" y="3880"/>
                    <a:pt x="1283" y="3452"/>
                  </a:cubicBezTo>
                  <a:cubicBezTo>
                    <a:pt x="1405" y="2994"/>
                    <a:pt x="1497" y="2475"/>
                    <a:pt x="1619" y="1864"/>
                  </a:cubicBezTo>
                  <a:cubicBezTo>
                    <a:pt x="1955" y="2994"/>
                    <a:pt x="2261" y="3727"/>
                    <a:pt x="2475" y="4033"/>
                  </a:cubicBezTo>
                  <a:cubicBezTo>
                    <a:pt x="2597" y="4185"/>
                    <a:pt x="2749" y="4277"/>
                    <a:pt x="2902" y="4277"/>
                  </a:cubicBezTo>
                  <a:cubicBezTo>
                    <a:pt x="3085" y="4277"/>
                    <a:pt x="3269" y="4155"/>
                    <a:pt x="3513" y="3910"/>
                  </a:cubicBezTo>
                  <a:cubicBezTo>
                    <a:pt x="3788" y="3635"/>
                    <a:pt x="4430" y="2841"/>
                    <a:pt x="5529" y="1467"/>
                  </a:cubicBezTo>
                  <a:lnTo>
                    <a:pt x="5529" y="1467"/>
                  </a:lnTo>
                  <a:cubicBezTo>
                    <a:pt x="5285" y="2108"/>
                    <a:pt x="5071" y="2872"/>
                    <a:pt x="4857" y="3697"/>
                  </a:cubicBezTo>
                  <a:cubicBezTo>
                    <a:pt x="4674" y="4552"/>
                    <a:pt x="4552" y="5102"/>
                    <a:pt x="4552" y="5346"/>
                  </a:cubicBezTo>
                  <a:cubicBezTo>
                    <a:pt x="4552" y="5591"/>
                    <a:pt x="4613" y="5774"/>
                    <a:pt x="4674" y="5896"/>
                  </a:cubicBezTo>
                  <a:cubicBezTo>
                    <a:pt x="4766" y="6049"/>
                    <a:pt x="4827" y="6110"/>
                    <a:pt x="4918" y="6110"/>
                  </a:cubicBezTo>
                  <a:cubicBezTo>
                    <a:pt x="4979" y="6110"/>
                    <a:pt x="5071" y="5957"/>
                    <a:pt x="5163" y="5621"/>
                  </a:cubicBezTo>
                  <a:cubicBezTo>
                    <a:pt x="5193" y="5438"/>
                    <a:pt x="5254" y="5255"/>
                    <a:pt x="5285" y="5071"/>
                  </a:cubicBezTo>
                  <a:cubicBezTo>
                    <a:pt x="5346" y="4888"/>
                    <a:pt x="5407" y="4644"/>
                    <a:pt x="5468" y="4369"/>
                  </a:cubicBezTo>
                  <a:cubicBezTo>
                    <a:pt x="5529" y="4063"/>
                    <a:pt x="5590" y="3819"/>
                    <a:pt x="5652" y="3635"/>
                  </a:cubicBezTo>
                  <a:cubicBezTo>
                    <a:pt x="5713" y="3422"/>
                    <a:pt x="5774" y="3147"/>
                    <a:pt x="5865" y="2811"/>
                  </a:cubicBezTo>
                  <a:cubicBezTo>
                    <a:pt x="5988" y="2475"/>
                    <a:pt x="6049" y="2230"/>
                    <a:pt x="6079" y="2047"/>
                  </a:cubicBezTo>
                  <a:cubicBezTo>
                    <a:pt x="6140" y="1894"/>
                    <a:pt x="6171" y="1711"/>
                    <a:pt x="6232" y="1497"/>
                  </a:cubicBezTo>
                  <a:cubicBezTo>
                    <a:pt x="6293" y="1253"/>
                    <a:pt x="6324" y="1100"/>
                    <a:pt x="6354" y="947"/>
                  </a:cubicBezTo>
                  <a:cubicBezTo>
                    <a:pt x="6385" y="825"/>
                    <a:pt x="6385" y="703"/>
                    <a:pt x="6385" y="581"/>
                  </a:cubicBezTo>
                  <a:cubicBezTo>
                    <a:pt x="6385" y="489"/>
                    <a:pt x="6324" y="367"/>
                    <a:pt x="6232" y="245"/>
                  </a:cubicBezTo>
                  <a:cubicBezTo>
                    <a:pt x="6110" y="153"/>
                    <a:pt x="5988" y="92"/>
                    <a:pt x="5896" y="92"/>
                  </a:cubicBezTo>
                  <a:cubicBezTo>
                    <a:pt x="5774" y="92"/>
                    <a:pt x="5621" y="214"/>
                    <a:pt x="5377" y="489"/>
                  </a:cubicBezTo>
                  <a:cubicBezTo>
                    <a:pt x="5132" y="764"/>
                    <a:pt x="4766" y="1222"/>
                    <a:pt x="4277" y="1864"/>
                  </a:cubicBezTo>
                  <a:cubicBezTo>
                    <a:pt x="3758" y="2505"/>
                    <a:pt x="3360" y="2994"/>
                    <a:pt x="3024" y="3391"/>
                  </a:cubicBezTo>
                  <a:cubicBezTo>
                    <a:pt x="2780" y="2841"/>
                    <a:pt x="2536" y="2291"/>
                    <a:pt x="2352" y="1772"/>
                  </a:cubicBezTo>
                  <a:cubicBezTo>
                    <a:pt x="2138" y="1222"/>
                    <a:pt x="2016" y="856"/>
                    <a:pt x="2016" y="642"/>
                  </a:cubicBezTo>
                  <a:cubicBezTo>
                    <a:pt x="1986" y="520"/>
                    <a:pt x="1894" y="397"/>
                    <a:pt x="1711" y="214"/>
                  </a:cubicBezTo>
                  <a:cubicBezTo>
                    <a:pt x="1528" y="61"/>
                    <a:pt x="1405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5965175" y="4932475"/>
              <a:ext cx="119175" cy="152750"/>
            </a:xfrm>
            <a:custGeom>
              <a:avLst/>
              <a:gdLst/>
              <a:ahLst/>
              <a:cxnLst/>
              <a:rect l="l" t="t" r="r" b="b"/>
              <a:pathLst>
                <a:path w="4767" h="6110" extrusionOk="0">
                  <a:moveTo>
                    <a:pt x="2994" y="0"/>
                  </a:moveTo>
                  <a:cubicBezTo>
                    <a:pt x="1834" y="0"/>
                    <a:pt x="1192" y="92"/>
                    <a:pt x="1100" y="336"/>
                  </a:cubicBezTo>
                  <a:cubicBezTo>
                    <a:pt x="1070" y="397"/>
                    <a:pt x="1039" y="459"/>
                    <a:pt x="1039" y="520"/>
                  </a:cubicBezTo>
                  <a:cubicBezTo>
                    <a:pt x="1039" y="978"/>
                    <a:pt x="978" y="1528"/>
                    <a:pt x="795" y="2169"/>
                  </a:cubicBezTo>
                  <a:cubicBezTo>
                    <a:pt x="612" y="2841"/>
                    <a:pt x="428" y="3452"/>
                    <a:pt x="276" y="4033"/>
                  </a:cubicBezTo>
                  <a:cubicBezTo>
                    <a:pt x="92" y="4613"/>
                    <a:pt x="1" y="5041"/>
                    <a:pt x="1" y="5255"/>
                  </a:cubicBezTo>
                  <a:cubicBezTo>
                    <a:pt x="1" y="5499"/>
                    <a:pt x="92" y="5713"/>
                    <a:pt x="306" y="5866"/>
                  </a:cubicBezTo>
                  <a:cubicBezTo>
                    <a:pt x="520" y="6018"/>
                    <a:pt x="734" y="6110"/>
                    <a:pt x="1009" y="6110"/>
                  </a:cubicBezTo>
                  <a:cubicBezTo>
                    <a:pt x="1620" y="6110"/>
                    <a:pt x="2231" y="5988"/>
                    <a:pt x="2903" y="5774"/>
                  </a:cubicBezTo>
                  <a:cubicBezTo>
                    <a:pt x="3544" y="5530"/>
                    <a:pt x="3850" y="5316"/>
                    <a:pt x="3850" y="5102"/>
                  </a:cubicBezTo>
                  <a:cubicBezTo>
                    <a:pt x="3850" y="4980"/>
                    <a:pt x="3819" y="4919"/>
                    <a:pt x="3728" y="4919"/>
                  </a:cubicBezTo>
                  <a:cubicBezTo>
                    <a:pt x="3697" y="4919"/>
                    <a:pt x="3544" y="4980"/>
                    <a:pt x="3269" y="5041"/>
                  </a:cubicBezTo>
                  <a:cubicBezTo>
                    <a:pt x="2475" y="5255"/>
                    <a:pt x="1711" y="5377"/>
                    <a:pt x="1039" y="5377"/>
                  </a:cubicBezTo>
                  <a:cubicBezTo>
                    <a:pt x="978" y="5377"/>
                    <a:pt x="917" y="5346"/>
                    <a:pt x="856" y="5316"/>
                  </a:cubicBezTo>
                  <a:cubicBezTo>
                    <a:pt x="825" y="5255"/>
                    <a:pt x="795" y="5194"/>
                    <a:pt x="795" y="5132"/>
                  </a:cubicBezTo>
                  <a:cubicBezTo>
                    <a:pt x="795" y="4919"/>
                    <a:pt x="978" y="4308"/>
                    <a:pt x="1284" y="3300"/>
                  </a:cubicBezTo>
                  <a:cubicBezTo>
                    <a:pt x="1925" y="3300"/>
                    <a:pt x="2475" y="3269"/>
                    <a:pt x="2964" y="3147"/>
                  </a:cubicBezTo>
                  <a:cubicBezTo>
                    <a:pt x="3422" y="3055"/>
                    <a:pt x="3666" y="2902"/>
                    <a:pt x="3666" y="2689"/>
                  </a:cubicBezTo>
                  <a:cubicBezTo>
                    <a:pt x="3666" y="2627"/>
                    <a:pt x="3575" y="2566"/>
                    <a:pt x="3392" y="2566"/>
                  </a:cubicBezTo>
                  <a:cubicBezTo>
                    <a:pt x="3239" y="2566"/>
                    <a:pt x="2994" y="2597"/>
                    <a:pt x="2628" y="2627"/>
                  </a:cubicBezTo>
                  <a:cubicBezTo>
                    <a:pt x="2292" y="2658"/>
                    <a:pt x="2017" y="2658"/>
                    <a:pt x="1834" y="2658"/>
                  </a:cubicBezTo>
                  <a:lnTo>
                    <a:pt x="1467" y="2658"/>
                  </a:lnTo>
                  <a:cubicBezTo>
                    <a:pt x="1681" y="1864"/>
                    <a:pt x="1803" y="1253"/>
                    <a:pt x="1803" y="856"/>
                  </a:cubicBezTo>
                  <a:lnTo>
                    <a:pt x="1803" y="825"/>
                  </a:lnTo>
                  <a:cubicBezTo>
                    <a:pt x="2353" y="733"/>
                    <a:pt x="2689" y="672"/>
                    <a:pt x="2811" y="672"/>
                  </a:cubicBezTo>
                  <a:cubicBezTo>
                    <a:pt x="2964" y="642"/>
                    <a:pt x="3208" y="642"/>
                    <a:pt x="3544" y="611"/>
                  </a:cubicBezTo>
                  <a:cubicBezTo>
                    <a:pt x="3911" y="581"/>
                    <a:pt x="4186" y="520"/>
                    <a:pt x="4400" y="489"/>
                  </a:cubicBezTo>
                  <a:cubicBezTo>
                    <a:pt x="4644" y="459"/>
                    <a:pt x="4766" y="367"/>
                    <a:pt x="4766" y="245"/>
                  </a:cubicBezTo>
                  <a:cubicBezTo>
                    <a:pt x="4766" y="92"/>
                    <a:pt x="4186" y="0"/>
                    <a:pt x="2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6090425" y="4930175"/>
              <a:ext cx="111525" cy="154300"/>
            </a:xfrm>
            <a:custGeom>
              <a:avLst/>
              <a:gdLst/>
              <a:ahLst/>
              <a:cxnLst/>
              <a:rect l="l" t="t" r="r" b="b"/>
              <a:pathLst>
                <a:path w="4461" h="6172" extrusionOk="0">
                  <a:moveTo>
                    <a:pt x="2689" y="764"/>
                  </a:moveTo>
                  <a:cubicBezTo>
                    <a:pt x="3330" y="764"/>
                    <a:pt x="3636" y="948"/>
                    <a:pt x="3636" y="1314"/>
                  </a:cubicBezTo>
                  <a:cubicBezTo>
                    <a:pt x="3636" y="1559"/>
                    <a:pt x="3544" y="1772"/>
                    <a:pt x="3361" y="1986"/>
                  </a:cubicBezTo>
                  <a:cubicBezTo>
                    <a:pt x="3178" y="2200"/>
                    <a:pt x="2964" y="2353"/>
                    <a:pt x="2750" y="2475"/>
                  </a:cubicBezTo>
                  <a:cubicBezTo>
                    <a:pt x="2536" y="2597"/>
                    <a:pt x="2261" y="2750"/>
                    <a:pt x="1986" y="2903"/>
                  </a:cubicBezTo>
                  <a:cubicBezTo>
                    <a:pt x="1711" y="3055"/>
                    <a:pt x="1528" y="3147"/>
                    <a:pt x="1406" y="3239"/>
                  </a:cubicBezTo>
                  <a:cubicBezTo>
                    <a:pt x="1650" y="2353"/>
                    <a:pt x="1772" y="1711"/>
                    <a:pt x="1772" y="1345"/>
                  </a:cubicBezTo>
                  <a:cubicBezTo>
                    <a:pt x="1772" y="1253"/>
                    <a:pt x="1742" y="1131"/>
                    <a:pt x="1711" y="978"/>
                  </a:cubicBezTo>
                  <a:cubicBezTo>
                    <a:pt x="2078" y="856"/>
                    <a:pt x="2414" y="764"/>
                    <a:pt x="2689" y="764"/>
                  </a:cubicBezTo>
                  <a:close/>
                  <a:moveTo>
                    <a:pt x="2658" y="1"/>
                  </a:moveTo>
                  <a:cubicBezTo>
                    <a:pt x="2170" y="1"/>
                    <a:pt x="1742" y="62"/>
                    <a:pt x="1345" y="214"/>
                  </a:cubicBezTo>
                  <a:cubicBezTo>
                    <a:pt x="948" y="337"/>
                    <a:pt x="734" y="489"/>
                    <a:pt x="734" y="612"/>
                  </a:cubicBezTo>
                  <a:cubicBezTo>
                    <a:pt x="734" y="703"/>
                    <a:pt x="764" y="795"/>
                    <a:pt x="825" y="887"/>
                  </a:cubicBezTo>
                  <a:cubicBezTo>
                    <a:pt x="887" y="978"/>
                    <a:pt x="948" y="1070"/>
                    <a:pt x="1039" y="1100"/>
                  </a:cubicBezTo>
                  <a:cubicBezTo>
                    <a:pt x="978" y="1711"/>
                    <a:pt x="795" y="2567"/>
                    <a:pt x="489" y="3697"/>
                  </a:cubicBezTo>
                  <a:cubicBezTo>
                    <a:pt x="153" y="4827"/>
                    <a:pt x="1" y="5469"/>
                    <a:pt x="1" y="5591"/>
                  </a:cubicBezTo>
                  <a:cubicBezTo>
                    <a:pt x="1" y="5744"/>
                    <a:pt x="62" y="5866"/>
                    <a:pt x="153" y="5988"/>
                  </a:cubicBezTo>
                  <a:cubicBezTo>
                    <a:pt x="276" y="6110"/>
                    <a:pt x="367" y="6171"/>
                    <a:pt x="459" y="6171"/>
                  </a:cubicBezTo>
                  <a:cubicBezTo>
                    <a:pt x="520" y="6171"/>
                    <a:pt x="581" y="6019"/>
                    <a:pt x="673" y="5713"/>
                  </a:cubicBezTo>
                  <a:cubicBezTo>
                    <a:pt x="734" y="5560"/>
                    <a:pt x="764" y="5438"/>
                    <a:pt x="825" y="5286"/>
                  </a:cubicBezTo>
                  <a:cubicBezTo>
                    <a:pt x="856" y="5133"/>
                    <a:pt x="1009" y="4613"/>
                    <a:pt x="1284" y="3697"/>
                  </a:cubicBezTo>
                  <a:cubicBezTo>
                    <a:pt x="1436" y="4125"/>
                    <a:pt x="1834" y="4644"/>
                    <a:pt x="2475" y="5255"/>
                  </a:cubicBezTo>
                  <a:cubicBezTo>
                    <a:pt x="3117" y="5866"/>
                    <a:pt x="3636" y="6171"/>
                    <a:pt x="3972" y="6171"/>
                  </a:cubicBezTo>
                  <a:cubicBezTo>
                    <a:pt x="4186" y="6171"/>
                    <a:pt x="4277" y="6110"/>
                    <a:pt x="4277" y="5958"/>
                  </a:cubicBezTo>
                  <a:cubicBezTo>
                    <a:pt x="4277" y="5896"/>
                    <a:pt x="4186" y="5774"/>
                    <a:pt x="4064" y="5652"/>
                  </a:cubicBezTo>
                  <a:cubicBezTo>
                    <a:pt x="3972" y="5560"/>
                    <a:pt x="3911" y="5499"/>
                    <a:pt x="3819" y="5438"/>
                  </a:cubicBezTo>
                  <a:cubicBezTo>
                    <a:pt x="3758" y="5377"/>
                    <a:pt x="3666" y="5286"/>
                    <a:pt x="3544" y="5194"/>
                  </a:cubicBezTo>
                  <a:cubicBezTo>
                    <a:pt x="3422" y="5102"/>
                    <a:pt x="3300" y="4980"/>
                    <a:pt x="3147" y="4858"/>
                  </a:cubicBezTo>
                  <a:cubicBezTo>
                    <a:pt x="3025" y="4736"/>
                    <a:pt x="2903" y="4613"/>
                    <a:pt x="2842" y="4552"/>
                  </a:cubicBezTo>
                  <a:cubicBezTo>
                    <a:pt x="2750" y="4461"/>
                    <a:pt x="2597" y="4339"/>
                    <a:pt x="2414" y="4125"/>
                  </a:cubicBezTo>
                  <a:cubicBezTo>
                    <a:pt x="2200" y="3911"/>
                    <a:pt x="2108" y="3758"/>
                    <a:pt x="2108" y="3636"/>
                  </a:cubicBezTo>
                  <a:cubicBezTo>
                    <a:pt x="2108" y="3605"/>
                    <a:pt x="2170" y="3544"/>
                    <a:pt x="2353" y="3453"/>
                  </a:cubicBezTo>
                  <a:cubicBezTo>
                    <a:pt x="2506" y="3392"/>
                    <a:pt x="2689" y="3269"/>
                    <a:pt x="2933" y="3147"/>
                  </a:cubicBezTo>
                  <a:cubicBezTo>
                    <a:pt x="3147" y="3025"/>
                    <a:pt x="3391" y="2903"/>
                    <a:pt x="3605" y="2719"/>
                  </a:cubicBezTo>
                  <a:cubicBezTo>
                    <a:pt x="3850" y="2567"/>
                    <a:pt x="4033" y="2383"/>
                    <a:pt x="4216" y="2139"/>
                  </a:cubicBezTo>
                  <a:cubicBezTo>
                    <a:pt x="4369" y="1864"/>
                    <a:pt x="4461" y="1620"/>
                    <a:pt x="4461" y="1314"/>
                  </a:cubicBezTo>
                  <a:cubicBezTo>
                    <a:pt x="4461" y="887"/>
                    <a:pt x="4277" y="581"/>
                    <a:pt x="3911" y="337"/>
                  </a:cubicBezTo>
                  <a:cubicBezTo>
                    <a:pt x="3575" y="123"/>
                    <a:pt x="3147" y="1"/>
                    <a:pt x="2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6209575" y="4930175"/>
              <a:ext cx="110000" cy="153525"/>
            </a:xfrm>
            <a:custGeom>
              <a:avLst/>
              <a:gdLst/>
              <a:ahLst/>
              <a:cxnLst/>
              <a:rect l="l" t="t" r="r" b="b"/>
              <a:pathLst>
                <a:path w="4400" h="6141" extrusionOk="0">
                  <a:moveTo>
                    <a:pt x="3788" y="1"/>
                  </a:moveTo>
                  <a:cubicBezTo>
                    <a:pt x="3483" y="1"/>
                    <a:pt x="3055" y="123"/>
                    <a:pt x="2566" y="337"/>
                  </a:cubicBezTo>
                  <a:cubicBezTo>
                    <a:pt x="2108" y="551"/>
                    <a:pt x="1741" y="764"/>
                    <a:pt x="1528" y="1009"/>
                  </a:cubicBezTo>
                  <a:cubicBezTo>
                    <a:pt x="1436" y="1100"/>
                    <a:pt x="1375" y="1223"/>
                    <a:pt x="1314" y="1375"/>
                  </a:cubicBezTo>
                  <a:cubicBezTo>
                    <a:pt x="1253" y="1559"/>
                    <a:pt x="1222" y="1711"/>
                    <a:pt x="1222" y="1834"/>
                  </a:cubicBezTo>
                  <a:cubicBezTo>
                    <a:pt x="1222" y="1986"/>
                    <a:pt x="1344" y="2200"/>
                    <a:pt x="1558" y="2445"/>
                  </a:cubicBezTo>
                  <a:cubicBezTo>
                    <a:pt x="1772" y="2689"/>
                    <a:pt x="1986" y="2933"/>
                    <a:pt x="2261" y="3147"/>
                  </a:cubicBezTo>
                  <a:cubicBezTo>
                    <a:pt x="2505" y="3361"/>
                    <a:pt x="2750" y="3605"/>
                    <a:pt x="2963" y="3850"/>
                  </a:cubicBezTo>
                  <a:cubicBezTo>
                    <a:pt x="3147" y="4094"/>
                    <a:pt x="3269" y="4308"/>
                    <a:pt x="3269" y="4461"/>
                  </a:cubicBezTo>
                  <a:cubicBezTo>
                    <a:pt x="3269" y="4705"/>
                    <a:pt x="3116" y="4919"/>
                    <a:pt x="2780" y="5133"/>
                  </a:cubicBezTo>
                  <a:cubicBezTo>
                    <a:pt x="2475" y="5347"/>
                    <a:pt x="2108" y="5469"/>
                    <a:pt x="1680" y="5469"/>
                  </a:cubicBezTo>
                  <a:cubicBezTo>
                    <a:pt x="1497" y="5469"/>
                    <a:pt x="1314" y="5408"/>
                    <a:pt x="1130" y="5316"/>
                  </a:cubicBezTo>
                  <a:cubicBezTo>
                    <a:pt x="947" y="5224"/>
                    <a:pt x="794" y="5133"/>
                    <a:pt x="703" y="5041"/>
                  </a:cubicBezTo>
                  <a:cubicBezTo>
                    <a:pt x="428" y="4766"/>
                    <a:pt x="245" y="4613"/>
                    <a:pt x="153" y="4613"/>
                  </a:cubicBezTo>
                  <a:cubicBezTo>
                    <a:pt x="31" y="4613"/>
                    <a:pt x="0" y="4705"/>
                    <a:pt x="0" y="4888"/>
                  </a:cubicBezTo>
                  <a:cubicBezTo>
                    <a:pt x="0" y="5133"/>
                    <a:pt x="183" y="5408"/>
                    <a:pt x="519" y="5713"/>
                  </a:cubicBezTo>
                  <a:cubicBezTo>
                    <a:pt x="886" y="5988"/>
                    <a:pt x="1344" y="6141"/>
                    <a:pt x="1925" y="6141"/>
                  </a:cubicBezTo>
                  <a:cubicBezTo>
                    <a:pt x="2475" y="6141"/>
                    <a:pt x="2963" y="5988"/>
                    <a:pt x="3391" y="5652"/>
                  </a:cubicBezTo>
                  <a:cubicBezTo>
                    <a:pt x="3849" y="5316"/>
                    <a:pt x="4063" y="4919"/>
                    <a:pt x="4063" y="4430"/>
                  </a:cubicBezTo>
                  <a:cubicBezTo>
                    <a:pt x="4063" y="4186"/>
                    <a:pt x="3941" y="3941"/>
                    <a:pt x="3727" y="3636"/>
                  </a:cubicBezTo>
                  <a:cubicBezTo>
                    <a:pt x="3513" y="3330"/>
                    <a:pt x="3269" y="3055"/>
                    <a:pt x="3024" y="2842"/>
                  </a:cubicBezTo>
                  <a:cubicBezTo>
                    <a:pt x="2322" y="2231"/>
                    <a:pt x="1986" y="1864"/>
                    <a:pt x="1986" y="1742"/>
                  </a:cubicBezTo>
                  <a:cubicBezTo>
                    <a:pt x="1986" y="1498"/>
                    <a:pt x="2322" y="1253"/>
                    <a:pt x="2994" y="1009"/>
                  </a:cubicBezTo>
                  <a:cubicBezTo>
                    <a:pt x="3208" y="917"/>
                    <a:pt x="3422" y="856"/>
                    <a:pt x="3666" y="795"/>
                  </a:cubicBezTo>
                  <a:cubicBezTo>
                    <a:pt x="3910" y="764"/>
                    <a:pt x="4094" y="703"/>
                    <a:pt x="4216" y="673"/>
                  </a:cubicBezTo>
                  <a:cubicBezTo>
                    <a:pt x="4338" y="642"/>
                    <a:pt x="4399" y="581"/>
                    <a:pt x="4399" y="520"/>
                  </a:cubicBezTo>
                  <a:cubicBezTo>
                    <a:pt x="4399" y="398"/>
                    <a:pt x="4338" y="276"/>
                    <a:pt x="4216" y="184"/>
                  </a:cubicBezTo>
                  <a:cubicBezTo>
                    <a:pt x="4124" y="62"/>
                    <a:pt x="3971" y="1"/>
                    <a:pt x="3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9" name="Google Shape;2179;p32"/>
          <p:cNvSpPr/>
          <p:nvPr/>
        </p:nvSpPr>
        <p:spPr>
          <a:xfrm>
            <a:off x="4986735" y="2624328"/>
            <a:ext cx="973621" cy="539563"/>
          </a:xfrm>
          <a:custGeom>
            <a:avLst/>
            <a:gdLst/>
            <a:ahLst/>
            <a:cxnLst/>
            <a:rect l="l" t="t" r="r" b="b"/>
            <a:pathLst>
              <a:path w="77533" h="43165" extrusionOk="0">
                <a:moveTo>
                  <a:pt x="76372" y="1161"/>
                </a:moveTo>
                <a:lnTo>
                  <a:pt x="76372" y="42004"/>
                </a:lnTo>
                <a:lnTo>
                  <a:pt x="1161" y="42004"/>
                </a:lnTo>
                <a:lnTo>
                  <a:pt x="1161" y="1161"/>
                </a:lnTo>
                <a:close/>
                <a:moveTo>
                  <a:pt x="0" y="0"/>
                </a:moveTo>
                <a:lnTo>
                  <a:pt x="0" y="43165"/>
                </a:lnTo>
                <a:lnTo>
                  <a:pt x="77532" y="43165"/>
                </a:lnTo>
                <a:lnTo>
                  <a:pt x="775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0" name="Google Shape;2180;p32"/>
          <p:cNvCxnSpPr/>
          <p:nvPr/>
        </p:nvCxnSpPr>
        <p:spPr>
          <a:xfrm>
            <a:off x="4572000" y="3195888"/>
            <a:ext cx="0" cy="65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Polymers - Hydrolysis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6" name="Google Shape;218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hydrolysis reactions </a:t>
            </a:r>
            <a:r>
              <a:rPr lang="en" b="1">
                <a:solidFill>
                  <a:srgbClr val="CCCCCC"/>
                </a:solidFill>
              </a:rPr>
              <a:t>splits </a:t>
            </a:r>
            <a:r>
              <a:rPr lang="en">
                <a:solidFill>
                  <a:srgbClr val="CCCCCC"/>
                </a:solidFill>
              </a:rPr>
              <a:t>a polymer apart into two monomers.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chemical bond is </a:t>
            </a:r>
            <a:r>
              <a:rPr lang="en" b="1">
                <a:solidFill>
                  <a:srgbClr val="CCCCCC"/>
                </a:solidFill>
              </a:rPr>
              <a:t>broken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 A molecule of water is </a:t>
            </a:r>
            <a:r>
              <a:rPr lang="en" b="1">
                <a:solidFill>
                  <a:srgbClr val="CCCCCC"/>
                </a:solidFill>
              </a:rPr>
              <a:t>required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187" name="Google Shape;218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188" name="Google Shape;2188;p33"/>
          <p:cNvSpPr/>
          <p:nvPr/>
        </p:nvSpPr>
        <p:spPr>
          <a:xfrm>
            <a:off x="3176213" y="2514839"/>
            <a:ext cx="959575" cy="528079"/>
          </a:xfrm>
          <a:custGeom>
            <a:avLst/>
            <a:gdLst/>
            <a:ahLst/>
            <a:cxnLst/>
            <a:rect l="l" t="t" r="r" b="b"/>
            <a:pathLst>
              <a:path w="76766" h="42221" extrusionOk="0">
                <a:moveTo>
                  <a:pt x="0" y="0"/>
                </a:moveTo>
                <a:lnTo>
                  <a:pt x="0" y="42221"/>
                </a:lnTo>
                <a:lnTo>
                  <a:pt x="76765" y="42221"/>
                </a:lnTo>
                <a:lnTo>
                  <a:pt x="76765" y="0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3"/>
          <p:cNvSpPr/>
          <p:nvPr/>
        </p:nvSpPr>
        <p:spPr>
          <a:xfrm>
            <a:off x="3168913" y="2507534"/>
            <a:ext cx="973775" cy="542300"/>
          </a:xfrm>
          <a:custGeom>
            <a:avLst/>
            <a:gdLst/>
            <a:ahLst/>
            <a:cxnLst/>
            <a:rect l="l" t="t" r="r" b="b"/>
            <a:pathLst>
              <a:path w="77902" h="43358" extrusionOk="0">
                <a:moveTo>
                  <a:pt x="76766" y="1137"/>
                </a:moveTo>
                <a:lnTo>
                  <a:pt x="76766" y="42221"/>
                </a:lnTo>
                <a:lnTo>
                  <a:pt x="1137" y="42221"/>
                </a:lnTo>
                <a:lnTo>
                  <a:pt x="1137" y="1137"/>
                </a:lnTo>
                <a:close/>
                <a:moveTo>
                  <a:pt x="1" y="1"/>
                </a:moveTo>
                <a:lnTo>
                  <a:pt x="1" y="43357"/>
                </a:lnTo>
                <a:lnTo>
                  <a:pt x="77902" y="43357"/>
                </a:lnTo>
                <a:lnTo>
                  <a:pt x="7790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3"/>
          <p:cNvSpPr/>
          <p:nvPr/>
        </p:nvSpPr>
        <p:spPr>
          <a:xfrm>
            <a:off x="2982375" y="2780986"/>
            <a:ext cx="19213" cy="13"/>
          </a:xfrm>
          <a:custGeom>
            <a:avLst/>
            <a:gdLst/>
            <a:ahLst/>
            <a:cxnLst/>
            <a:rect l="l" t="t" r="r" b="b"/>
            <a:pathLst>
              <a:path w="1537" h="1" fill="none" extrusionOk="0">
                <a:moveTo>
                  <a:pt x="1" y="0"/>
                </a:moveTo>
                <a:lnTo>
                  <a:pt x="1536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3"/>
          <p:cNvSpPr/>
          <p:nvPr/>
        </p:nvSpPr>
        <p:spPr>
          <a:xfrm>
            <a:off x="3032275" y="2780986"/>
            <a:ext cx="107488" cy="13"/>
          </a:xfrm>
          <a:custGeom>
            <a:avLst/>
            <a:gdLst/>
            <a:ahLst/>
            <a:cxnLst/>
            <a:rect l="l" t="t" r="r" b="b"/>
            <a:pathLst>
              <a:path w="8599" h="1" fill="none" extrusionOk="0">
                <a:moveTo>
                  <a:pt x="1" y="0"/>
                </a:moveTo>
                <a:lnTo>
                  <a:pt x="8598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3"/>
          <p:cNvSpPr/>
          <p:nvPr/>
        </p:nvSpPr>
        <p:spPr>
          <a:xfrm>
            <a:off x="3155100" y="2780986"/>
            <a:ext cx="19200" cy="13"/>
          </a:xfrm>
          <a:custGeom>
            <a:avLst/>
            <a:gdLst/>
            <a:ahLst/>
            <a:cxnLst/>
            <a:rect l="l" t="t" r="r" b="b"/>
            <a:pathLst>
              <a:path w="1536" h="1" fill="none" extrusionOk="0">
                <a:moveTo>
                  <a:pt x="0" y="0"/>
                </a:moveTo>
                <a:lnTo>
                  <a:pt x="1536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3"/>
          <p:cNvSpPr/>
          <p:nvPr/>
        </p:nvSpPr>
        <p:spPr>
          <a:xfrm>
            <a:off x="4537250" y="2732594"/>
            <a:ext cx="72175" cy="94482"/>
          </a:xfrm>
          <a:custGeom>
            <a:avLst/>
            <a:gdLst/>
            <a:ahLst/>
            <a:cxnLst/>
            <a:rect l="l" t="t" r="r" b="b"/>
            <a:pathLst>
              <a:path w="5774" h="7554" extrusionOk="0">
                <a:moveTo>
                  <a:pt x="3716" y="891"/>
                </a:moveTo>
                <a:cubicBezTo>
                  <a:pt x="3993" y="891"/>
                  <a:pt x="4238" y="1075"/>
                  <a:pt x="4453" y="1413"/>
                </a:cubicBezTo>
                <a:cubicBezTo>
                  <a:pt x="4668" y="1750"/>
                  <a:pt x="4791" y="2211"/>
                  <a:pt x="4791" y="2764"/>
                </a:cubicBezTo>
                <a:cubicBezTo>
                  <a:pt x="4791" y="3316"/>
                  <a:pt x="4607" y="3900"/>
                  <a:pt x="4269" y="4514"/>
                </a:cubicBezTo>
                <a:cubicBezTo>
                  <a:pt x="3931" y="5128"/>
                  <a:pt x="3532" y="5650"/>
                  <a:pt x="3071" y="6080"/>
                </a:cubicBezTo>
                <a:cubicBezTo>
                  <a:pt x="2580" y="6510"/>
                  <a:pt x="2181" y="6725"/>
                  <a:pt x="1812" y="6725"/>
                </a:cubicBezTo>
                <a:cubicBezTo>
                  <a:pt x="1597" y="6725"/>
                  <a:pt x="1383" y="6602"/>
                  <a:pt x="1229" y="6356"/>
                </a:cubicBezTo>
                <a:cubicBezTo>
                  <a:pt x="1045" y="6111"/>
                  <a:pt x="953" y="5773"/>
                  <a:pt x="953" y="5374"/>
                </a:cubicBezTo>
                <a:cubicBezTo>
                  <a:pt x="953" y="4729"/>
                  <a:pt x="1137" y="4053"/>
                  <a:pt x="1475" y="3316"/>
                </a:cubicBezTo>
                <a:cubicBezTo>
                  <a:pt x="1812" y="2610"/>
                  <a:pt x="2212" y="2027"/>
                  <a:pt x="2641" y="1566"/>
                </a:cubicBezTo>
                <a:cubicBezTo>
                  <a:pt x="3071" y="1136"/>
                  <a:pt x="3440" y="891"/>
                  <a:pt x="3716" y="891"/>
                </a:cubicBezTo>
                <a:close/>
                <a:moveTo>
                  <a:pt x="3655" y="0"/>
                </a:moveTo>
                <a:cubicBezTo>
                  <a:pt x="3286" y="0"/>
                  <a:pt x="2887" y="154"/>
                  <a:pt x="2457" y="461"/>
                </a:cubicBezTo>
                <a:cubicBezTo>
                  <a:pt x="1997" y="799"/>
                  <a:pt x="1597" y="1198"/>
                  <a:pt x="1229" y="1689"/>
                </a:cubicBezTo>
                <a:cubicBezTo>
                  <a:pt x="891" y="2211"/>
                  <a:pt x="584" y="2794"/>
                  <a:pt x="339" y="3470"/>
                </a:cubicBezTo>
                <a:cubicBezTo>
                  <a:pt x="93" y="4146"/>
                  <a:pt x="1" y="4790"/>
                  <a:pt x="1" y="5435"/>
                </a:cubicBezTo>
                <a:cubicBezTo>
                  <a:pt x="1" y="5926"/>
                  <a:pt x="154" y="6418"/>
                  <a:pt x="523" y="6878"/>
                </a:cubicBezTo>
                <a:cubicBezTo>
                  <a:pt x="861" y="7339"/>
                  <a:pt x="1290" y="7554"/>
                  <a:pt x="1751" y="7554"/>
                </a:cubicBezTo>
                <a:cubicBezTo>
                  <a:pt x="2396" y="7554"/>
                  <a:pt x="3041" y="7308"/>
                  <a:pt x="3685" y="6786"/>
                </a:cubicBezTo>
                <a:cubicBezTo>
                  <a:pt x="4300" y="6234"/>
                  <a:pt x="4822" y="5589"/>
                  <a:pt x="5190" y="4852"/>
                </a:cubicBezTo>
                <a:cubicBezTo>
                  <a:pt x="5589" y="4084"/>
                  <a:pt x="5773" y="3347"/>
                  <a:pt x="5773" y="2672"/>
                </a:cubicBezTo>
                <a:cubicBezTo>
                  <a:pt x="5773" y="1965"/>
                  <a:pt x="5559" y="1351"/>
                  <a:pt x="5159" y="829"/>
                </a:cubicBezTo>
                <a:cubicBezTo>
                  <a:pt x="4760" y="277"/>
                  <a:pt x="4269" y="0"/>
                  <a:pt x="3655" y="0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3"/>
          <p:cNvSpPr/>
          <p:nvPr/>
        </p:nvSpPr>
        <p:spPr>
          <a:xfrm>
            <a:off x="5001688" y="2517140"/>
            <a:ext cx="959563" cy="528079"/>
          </a:xfrm>
          <a:custGeom>
            <a:avLst/>
            <a:gdLst/>
            <a:ahLst/>
            <a:cxnLst/>
            <a:rect l="l" t="t" r="r" b="b"/>
            <a:pathLst>
              <a:path w="76765" h="42221" extrusionOk="0">
                <a:moveTo>
                  <a:pt x="0" y="0"/>
                </a:moveTo>
                <a:lnTo>
                  <a:pt x="0" y="42221"/>
                </a:lnTo>
                <a:lnTo>
                  <a:pt x="76765" y="42221"/>
                </a:lnTo>
                <a:lnTo>
                  <a:pt x="76765" y="0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3"/>
          <p:cNvSpPr/>
          <p:nvPr/>
        </p:nvSpPr>
        <p:spPr>
          <a:xfrm>
            <a:off x="4994388" y="2509836"/>
            <a:ext cx="974163" cy="542300"/>
          </a:xfrm>
          <a:custGeom>
            <a:avLst/>
            <a:gdLst/>
            <a:ahLst/>
            <a:cxnLst/>
            <a:rect l="l" t="t" r="r" b="b"/>
            <a:pathLst>
              <a:path w="77933" h="43358" extrusionOk="0">
                <a:moveTo>
                  <a:pt x="76766" y="1137"/>
                </a:moveTo>
                <a:lnTo>
                  <a:pt x="76766" y="42221"/>
                </a:lnTo>
                <a:lnTo>
                  <a:pt x="1167" y="42221"/>
                </a:lnTo>
                <a:lnTo>
                  <a:pt x="1167" y="1137"/>
                </a:lnTo>
                <a:close/>
                <a:moveTo>
                  <a:pt x="1" y="1"/>
                </a:moveTo>
                <a:lnTo>
                  <a:pt x="1" y="43358"/>
                </a:lnTo>
                <a:lnTo>
                  <a:pt x="77932" y="43358"/>
                </a:lnTo>
                <a:lnTo>
                  <a:pt x="779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3"/>
          <p:cNvSpPr/>
          <p:nvPr/>
        </p:nvSpPr>
        <p:spPr>
          <a:xfrm>
            <a:off x="4135775" y="2780986"/>
            <a:ext cx="366950" cy="13"/>
          </a:xfrm>
          <a:custGeom>
            <a:avLst/>
            <a:gdLst/>
            <a:ahLst/>
            <a:cxnLst/>
            <a:rect l="l" t="t" r="r" b="b"/>
            <a:pathLst>
              <a:path w="29356" h="1" fill="none" extrusionOk="0">
                <a:moveTo>
                  <a:pt x="0" y="0"/>
                </a:moveTo>
                <a:lnTo>
                  <a:pt x="29355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3"/>
          <p:cNvSpPr/>
          <p:nvPr/>
        </p:nvSpPr>
        <p:spPr>
          <a:xfrm>
            <a:off x="4642800" y="2782524"/>
            <a:ext cx="366950" cy="13"/>
          </a:xfrm>
          <a:custGeom>
            <a:avLst/>
            <a:gdLst/>
            <a:ahLst/>
            <a:cxnLst/>
            <a:rect l="l" t="t" r="r" b="b"/>
            <a:pathLst>
              <a:path w="29356" h="1" fill="none" extrusionOk="0">
                <a:moveTo>
                  <a:pt x="1" y="0"/>
                </a:moveTo>
                <a:lnTo>
                  <a:pt x="2935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3"/>
          <p:cNvSpPr/>
          <p:nvPr/>
        </p:nvSpPr>
        <p:spPr>
          <a:xfrm>
            <a:off x="5966613" y="2780986"/>
            <a:ext cx="19213" cy="13"/>
          </a:xfrm>
          <a:custGeom>
            <a:avLst/>
            <a:gdLst/>
            <a:ahLst/>
            <a:cxnLst/>
            <a:rect l="l" t="t" r="r" b="b"/>
            <a:pathLst>
              <a:path w="1537" h="1" fill="none" extrusionOk="0">
                <a:moveTo>
                  <a:pt x="1" y="0"/>
                </a:moveTo>
                <a:lnTo>
                  <a:pt x="1536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3"/>
          <p:cNvSpPr/>
          <p:nvPr/>
        </p:nvSpPr>
        <p:spPr>
          <a:xfrm>
            <a:off x="6016513" y="2780986"/>
            <a:ext cx="107488" cy="13"/>
          </a:xfrm>
          <a:custGeom>
            <a:avLst/>
            <a:gdLst/>
            <a:ahLst/>
            <a:cxnLst/>
            <a:rect l="l" t="t" r="r" b="b"/>
            <a:pathLst>
              <a:path w="8599" h="1" fill="none" extrusionOk="0">
                <a:moveTo>
                  <a:pt x="1" y="0"/>
                </a:moveTo>
                <a:lnTo>
                  <a:pt x="8598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3"/>
          <p:cNvSpPr/>
          <p:nvPr/>
        </p:nvSpPr>
        <p:spPr>
          <a:xfrm>
            <a:off x="6139338" y="2780986"/>
            <a:ext cx="19200" cy="13"/>
          </a:xfrm>
          <a:custGeom>
            <a:avLst/>
            <a:gdLst/>
            <a:ahLst/>
            <a:cxnLst/>
            <a:rect l="l" t="t" r="r" b="b"/>
            <a:pathLst>
              <a:path w="1536" h="1" fill="none" extrusionOk="0">
                <a:moveTo>
                  <a:pt x="1" y="0"/>
                </a:moveTo>
                <a:lnTo>
                  <a:pt x="153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3"/>
          <p:cNvSpPr/>
          <p:nvPr/>
        </p:nvSpPr>
        <p:spPr>
          <a:xfrm>
            <a:off x="3181588" y="3693108"/>
            <a:ext cx="959575" cy="528092"/>
          </a:xfrm>
          <a:custGeom>
            <a:avLst/>
            <a:gdLst/>
            <a:ahLst/>
            <a:cxnLst/>
            <a:rect l="l" t="t" r="r" b="b"/>
            <a:pathLst>
              <a:path w="76766" h="42222" extrusionOk="0">
                <a:moveTo>
                  <a:pt x="0" y="1"/>
                </a:moveTo>
                <a:lnTo>
                  <a:pt x="0" y="42221"/>
                </a:lnTo>
                <a:lnTo>
                  <a:pt x="76765" y="42221"/>
                </a:lnTo>
                <a:lnTo>
                  <a:pt x="76765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33"/>
          <p:cNvSpPr/>
          <p:nvPr/>
        </p:nvSpPr>
        <p:spPr>
          <a:xfrm>
            <a:off x="3174288" y="3685816"/>
            <a:ext cx="974163" cy="542675"/>
          </a:xfrm>
          <a:custGeom>
            <a:avLst/>
            <a:gdLst/>
            <a:ahLst/>
            <a:cxnLst/>
            <a:rect l="l" t="t" r="r" b="b"/>
            <a:pathLst>
              <a:path w="77933" h="43388" extrusionOk="0">
                <a:moveTo>
                  <a:pt x="76766" y="1167"/>
                </a:moveTo>
                <a:lnTo>
                  <a:pt x="76766" y="42221"/>
                </a:lnTo>
                <a:lnTo>
                  <a:pt x="1168" y="42221"/>
                </a:lnTo>
                <a:lnTo>
                  <a:pt x="1168" y="1167"/>
                </a:lnTo>
                <a:close/>
                <a:moveTo>
                  <a:pt x="1" y="0"/>
                </a:moveTo>
                <a:lnTo>
                  <a:pt x="1" y="43388"/>
                </a:lnTo>
                <a:lnTo>
                  <a:pt x="77933" y="43388"/>
                </a:lnTo>
                <a:lnTo>
                  <a:pt x="779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33"/>
          <p:cNvSpPr/>
          <p:nvPr/>
        </p:nvSpPr>
        <p:spPr>
          <a:xfrm>
            <a:off x="2991975" y="3957341"/>
            <a:ext cx="191925" cy="13"/>
          </a:xfrm>
          <a:custGeom>
            <a:avLst/>
            <a:gdLst/>
            <a:ahLst/>
            <a:cxnLst/>
            <a:rect l="l" t="t" r="r" b="b"/>
            <a:pathLst>
              <a:path w="15354" h="1" fill="none" extrusionOk="0">
                <a:moveTo>
                  <a:pt x="0" y="0"/>
                </a:moveTo>
                <a:lnTo>
                  <a:pt x="15353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33"/>
          <p:cNvSpPr/>
          <p:nvPr/>
        </p:nvSpPr>
        <p:spPr>
          <a:xfrm>
            <a:off x="4148438" y="3957341"/>
            <a:ext cx="191925" cy="13"/>
          </a:xfrm>
          <a:custGeom>
            <a:avLst/>
            <a:gdLst/>
            <a:ahLst/>
            <a:cxnLst/>
            <a:rect l="l" t="t" r="r" b="b"/>
            <a:pathLst>
              <a:path w="15354" h="1" fill="none" extrusionOk="0">
                <a:moveTo>
                  <a:pt x="1" y="0"/>
                </a:moveTo>
                <a:lnTo>
                  <a:pt x="15354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33"/>
          <p:cNvSpPr/>
          <p:nvPr/>
        </p:nvSpPr>
        <p:spPr>
          <a:xfrm>
            <a:off x="2795075" y="3908562"/>
            <a:ext cx="74850" cy="94494"/>
          </a:xfrm>
          <a:custGeom>
            <a:avLst/>
            <a:gdLst/>
            <a:ahLst/>
            <a:cxnLst/>
            <a:rect l="l" t="t" r="r" b="b"/>
            <a:pathLst>
              <a:path w="5988" h="7555" extrusionOk="0">
                <a:moveTo>
                  <a:pt x="1658" y="1"/>
                </a:moveTo>
                <a:cubicBezTo>
                  <a:pt x="1566" y="1"/>
                  <a:pt x="1505" y="31"/>
                  <a:pt x="1443" y="62"/>
                </a:cubicBezTo>
                <a:cubicBezTo>
                  <a:pt x="1413" y="124"/>
                  <a:pt x="1413" y="185"/>
                  <a:pt x="1413" y="308"/>
                </a:cubicBezTo>
                <a:cubicBezTo>
                  <a:pt x="1413" y="768"/>
                  <a:pt x="1167" y="1935"/>
                  <a:pt x="706" y="3808"/>
                </a:cubicBezTo>
                <a:cubicBezTo>
                  <a:pt x="307" y="3931"/>
                  <a:pt x="123" y="4023"/>
                  <a:pt x="123" y="4115"/>
                </a:cubicBezTo>
                <a:cubicBezTo>
                  <a:pt x="123" y="4238"/>
                  <a:pt x="154" y="4330"/>
                  <a:pt x="215" y="4422"/>
                </a:cubicBezTo>
                <a:cubicBezTo>
                  <a:pt x="307" y="4514"/>
                  <a:pt x="369" y="4576"/>
                  <a:pt x="492" y="4607"/>
                </a:cubicBezTo>
                <a:cubicBezTo>
                  <a:pt x="154" y="5866"/>
                  <a:pt x="0" y="6541"/>
                  <a:pt x="0" y="6725"/>
                </a:cubicBezTo>
                <a:cubicBezTo>
                  <a:pt x="0" y="6910"/>
                  <a:pt x="92" y="7094"/>
                  <a:pt x="215" y="7278"/>
                </a:cubicBezTo>
                <a:cubicBezTo>
                  <a:pt x="369" y="7462"/>
                  <a:pt x="492" y="7554"/>
                  <a:pt x="584" y="7554"/>
                </a:cubicBezTo>
                <a:cubicBezTo>
                  <a:pt x="645" y="7554"/>
                  <a:pt x="737" y="7370"/>
                  <a:pt x="829" y="6971"/>
                </a:cubicBezTo>
                <a:cubicBezTo>
                  <a:pt x="891" y="6787"/>
                  <a:pt x="952" y="6602"/>
                  <a:pt x="1014" y="6388"/>
                </a:cubicBezTo>
                <a:cubicBezTo>
                  <a:pt x="1044" y="6203"/>
                  <a:pt x="1136" y="5927"/>
                  <a:pt x="1198" y="5589"/>
                </a:cubicBezTo>
                <a:cubicBezTo>
                  <a:pt x="1290" y="5251"/>
                  <a:pt x="1382" y="4883"/>
                  <a:pt x="1505" y="4514"/>
                </a:cubicBezTo>
                <a:cubicBezTo>
                  <a:pt x="2334" y="4330"/>
                  <a:pt x="3286" y="4146"/>
                  <a:pt x="4330" y="4023"/>
                </a:cubicBezTo>
                <a:lnTo>
                  <a:pt x="4330" y="4023"/>
                </a:lnTo>
                <a:cubicBezTo>
                  <a:pt x="3900" y="5681"/>
                  <a:pt x="3685" y="6602"/>
                  <a:pt x="3685" y="6787"/>
                </a:cubicBezTo>
                <a:cubicBezTo>
                  <a:pt x="3685" y="6971"/>
                  <a:pt x="3746" y="7124"/>
                  <a:pt x="3869" y="7309"/>
                </a:cubicBezTo>
                <a:cubicBezTo>
                  <a:pt x="4023" y="7462"/>
                  <a:pt x="4115" y="7554"/>
                  <a:pt x="4238" y="7554"/>
                </a:cubicBezTo>
                <a:cubicBezTo>
                  <a:pt x="4299" y="7554"/>
                  <a:pt x="4391" y="7370"/>
                  <a:pt x="4483" y="6971"/>
                </a:cubicBezTo>
                <a:cubicBezTo>
                  <a:pt x="4545" y="6787"/>
                  <a:pt x="4606" y="6602"/>
                  <a:pt x="4668" y="6388"/>
                </a:cubicBezTo>
                <a:cubicBezTo>
                  <a:pt x="4698" y="6203"/>
                  <a:pt x="4760" y="5958"/>
                  <a:pt x="4852" y="5620"/>
                </a:cubicBezTo>
                <a:cubicBezTo>
                  <a:pt x="4944" y="5313"/>
                  <a:pt x="5097" y="4699"/>
                  <a:pt x="5312" y="3870"/>
                </a:cubicBezTo>
                <a:cubicBezTo>
                  <a:pt x="5773" y="3778"/>
                  <a:pt x="5988" y="3655"/>
                  <a:pt x="5988" y="3501"/>
                </a:cubicBezTo>
                <a:cubicBezTo>
                  <a:pt x="5988" y="3348"/>
                  <a:pt x="5834" y="3256"/>
                  <a:pt x="5497" y="3225"/>
                </a:cubicBezTo>
                <a:cubicBezTo>
                  <a:pt x="5804" y="1997"/>
                  <a:pt x="5988" y="1260"/>
                  <a:pt x="5988" y="1014"/>
                </a:cubicBezTo>
                <a:cubicBezTo>
                  <a:pt x="5988" y="799"/>
                  <a:pt x="5896" y="553"/>
                  <a:pt x="5742" y="338"/>
                </a:cubicBezTo>
                <a:cubicBezTo>
                  <a:pt x="5558" y="93"/>
                  <a:pt x="5435" y="1"/>
                  <a:pt x="5312" y="1"/>
                </a:cubicBezTo>
                <a:cubicBezTo>
                  <a:pt x="5159" y="1"/>
                  <a:pt x="5097" y="93"/>
                  <a:pt x="5097" y="308"/>
                </a:cubicBezTo>
                <a:cubicBezTo>
                  <a:pt x="5097" y="738"/>
                  <a:pt x="4913" y="1690"/>
                  <a:pt x="4545" y="3194"/>
                </a:cubicBezTo>
                <a:cubicBezTo>
                  <a:pt x="3624" y="3256"/>
                  <a:pt x="2702" y="3378"/>
                  <a:pt x="1750" y="3563"/>
                </a:cubicBezTo>
                <a:cubicBezTo>
                  <a:pt x="2119" y="2181"/>
                  <a:pt x="2272" y="1352"/>
                  <a:pt x="2272" y="1075"/>
                </a:cubicBezTo>
                <a:cubicBezTo>
                  <a:pt x="2272" y="799"/>
                  <a:pt x="2211" y="553"/>
                  <a:pt x="2027" y="338"/>
                </a:cubicBezTo>
                <a:cubicBezTo>
                  <a:pt x="1873" y="93"/>
                  <a:pt x="1750" y="1"/>
                  <a:pt x="1658" y="1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33"/>
          <p:cNvSpPr/>
          <p:nvPr/>
        </p:nvSpPr>
        <p:spPr>
          <a:xfrm>
            <a:off x="2883350" y="3908174"/>
            <a:ext cx="72563" cy="94882"/>
          </a:xfrm>
          <a:custGeom>
            <a:avLst/>
            <a:gdLst/>
            <a:ahLst/>
            <a:cxnLst/>
            <a:rect l="l" t="t" r="r" b="b"/>
            <a:pathLst>
              <a:path w="5805" h="7586" extrusionOk="0">
                <a:moveTo>
                  <a:pt x="3747" y="922"/>
                </a:moveTo>
                <a:cubicBezTo>
                  <a:pt x="4023" y="922"/>
                  <a:pt x="4269" y="1106"/>
                  <a:pt x="4484" y="1444"/>
                </a:cubicBezTo>
                <a:cubicBezTo>
                  <a:pt x="4699" y="1782"/>
                  <a:pt x="4821" y="2243"/>
                  <a:pt x="4821" y="2765"/>
                </a:cubicBezTo>
                <a:cubicBezTo>
                  <a:pt x="4821" y="3317"/>
                  <a:pt x="4637" y="3931"/>
                  <a:pt x="4299" y="4545"/>
                </a:cubicBezTo>
                <a:cubicBezTo>
                  <a:pt x="3962" y="5160"/>
                  <a:pt x="3563" y="5682"/>
                  <a:pt x="3102" y="6111"/>
                </a:cubicBezTo>
                <a:cubicBezTo>
                  <a:pt x="2611" y="6511"/>
                  <a:pt x="2211" y="6726"/>
                  <a:pt x="1843" y="6726"/>
                </a:cubicBezTo>
                <a:cubicBezTo>
                  <a:pt x="1628" y="6726"/>
                  <a:pt x="1413" y="6603"/>
                  <a:pt x="1260" y="6357"/>
                </a:cubicBezTo>
                <a:cubicBezTo>
                  <a:pt x="1075" y="6111"/>
                  <a:pt x="983" y="5804"/>
                  <a:pt x="983" y="5405"/>
                </a:cubicBezTo>
                <a:cubicBezTo>
                  <a:pt x="983" y="4730"/>
                  <a:pt x="1167" y="4054"/>
                  <a:pt x="1505" y="3348"/>
                </a:cubicBezTo>
                <a:cubicBezTo>
                  <a:pt x="1843" y="2611"/>
                  <a:pt x="2242" y="2028"/>
                  <a:pt x="2672" y="1598"/>
                </a:cubicBezTo>
                <a:cubicBezTo>
                  <a:pt x="3102" y="1137"/>
                  <a:pt x="3470" y="922"/>
                  <a:pt x="3747" y="922"/>
                </a:cubicBezTo>
                <a:close/>
                <a:moveTo>
                  <a:pt x="3685" y="1"/>
                </a:moveTo>
                <a:cubicBezTo>
                  <a:pt x="3317" y="1"/>
                  <a:pt x="2918" y="155"/>
                  <a:pt x="2488" y="492"/>
                </a:cubicBezTo>
                <a:cubicBezTo>
                  <a:pt x="2027" y="799"/>
                  <a:pt x="1628" y="1199"/>
                  <a:pt x="1260" y="1721"/>
                </a:cubicBezTo>
                <a:cubicBezTo>
                  <a:pt x="922" y="2212"/>
                  <a:pt x="615" y="2795"/>
                  <a:pt x="369" y="3471"/>
                </a:cubicBezTo>
                <a:cubicBezTo>
                  <a:pt x="123" y="4146"/>
                  <a:pt x="1" y="4822"/>
                  <a:pt x="1" y="5467"/>
                </a:cubicBezTo>
                <a:cubicBezTo>
                  <a:pt x="1" y="5958"/>
                  <a:pt x="185" y="6419"/>
                  <a:pt x="553" y="6879"/>
                </a:cubicBezTo>
                <a:cubicBezTo>
                  <a:pt x="891" y="7340"/>
                  <a:pt x="1321" y="7585"/>
                  <a:pt x="1782" y="7585"/>
                </a:cubicBezTo>
                <a:cubicBezTo>
                  <a:pt x="2426" y="7585"/>
                  <a:pt x="3071" y="7309"/>
                  <a:pt x="3685" y="6787"/>
                </a:cubicBezTo>
                <a:cubicBezTo>
                  <a:pt x="4330" y="6265"/>
                  <a:pt x="4852" y="5620"/>
                  <a:pt x="5221" y="4853"/>
                </a:cubicBezTo>
                <a:cubicBezTo>
                  <a:pt x="5620" y="4085"/>
                  <a:pt x="5804" y="3379"/>
                  <a:pt x="5804" y="2672"/>
                </a:cubicBezTo>
                <a:cubicBezTo>
                  <a:pt x="5804" y="1997"/>
                  <a:pt x="5589" y="1383"/>
                  <a:pt x="5190" y="830"/>
                </a:cubicBezTo>
                <a:cubicBezTo>
                  <a:pt x="4791" y="277"/>
                  <a:pt x="4299" y="1"/>
                  <a:pt x="3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33"/>
          <p:cNvSpPr/>
          <p:nvPr/>
        </p:nvSpPr>
        <p:spPr>
          <a:xfrm>
            <a:off x="4374513" y="3906261"/>
            <a:ext cx="72175" cy="94494"/>
          </a:xfrm>
          <a:custGeom>
            <a:avLst/>
            <a:gdLst/>
            <a:ahLst/>
            <a:cxnLst/>
            <a:rect l="l" t="t" r="r" b="b"/>
            <a:pathLst>
              <a:path w="5774" h="7555" extrusionOk="0">
                <a:moveTo>
                  <a:pt x="3747" y="891"/>
                </a:moveTo>
                <a:cubicBezTo>
                  <a:pt x="4023" y="891"/>
                  <a:pt x="4269" y="1075"/>
                  <a:pt x="4483" y="1413"/>
                </a:cubicBezTo>
                <a:cubicBezTo>
                  <a:pt x="4698" y="1751"/>
                  <a:pt x="4791" y="2211"/>
                  <a:pt x="4791" y="2764"/>
                </a:cubicBezTo>
                <a:cubicBezTo>
                  <a:pt x="4791" y="3317"/>
                  <a:pt x="4637" y="3900"/>
                  <a:pt x="4299" y="4514"/>
                </a:cubicBezTo>
                <a:cubicBezTo>
                  <a:pt x="3961" y="5128"/>
                  <a:pt x="3562" y="5650"/>
                  <a:pt x="3071" y="6080"/>
                </a:cubicBezTo>
                <a:cubicBezTo>
                  <a:pt x="2610" y="6510"/>
                  <a:pt x="2211" y="6725"/>
                  <a:pt x="1843" y="6725"/>
                </a:cubicBezTo>
                <a:cubicBezTo>
                  <a:pt x="1628" y="6725"/>
                  <a:pt x="1413" y="6602"/>
                  <a:pt x="1229" y="6357"/>
                </a:cubicBezTo>
                <a:cubicBezTo>
                  <a:pt x="1075" y="6111"/>
                  <a:pt x="983" y="5773"/>
                  <a:pt x="983" y="5374"/>
                </a:cubicBezTo>
                <a:cubicBezTo>
                  <a:pt x="983" y="4729"/>
                  <a:pt x="1167" y="4054"/>
                  <a:pt x="1505" y="3317"/>
                </a:cubicBezTo>
                <a:cubicBezTo>
                  <a:pt x="1843" y="2610"/>
                  <a:pt x="2242" y="2027"/>
                  <a:pt x="2672" y="1566"/>
                </a:cubicBezTo>
                <a:cubicBezTo>
                  <a:pt x="3102" y="1137"/>
                  <a:pt x="3439" y="891"/>
                  <a:pt x="3747" y="891"/>
                </a:cubicBezTo>
                <a:close/>
                <a:moveTo>
                  <a:pt x="3685" y="0"/>
                </a:moveTo>
                <a:cubicBezTo>
                  <a:pt x="3317" y="0"/>
                  <a:pt x="2917" y="154"/>
                  <a:pt x="2457" y="461"/>
                </a:cubicBezTo>
                <a:cubicBezTo>
                  <a:pt x="2027" y="799"/>
                  <a:pt x="1628" y="1198"/>
                  <a:pt x="1259" y="1689"/>
                </a:cubicBezTo>
                <a:cubicBezTo>
                  <a:pt x="891" y="2211"/>
                  <a:pt x="615" y="2795"/>
                  <a:pt x="369" y="3470"/>
                </a:cubicBezTo>
                <a:cubicBezTo>
                  <a:pt x="123" y="4146"/>
                  <a:pt x="0" y="4791"/>
                  <a:pt x="0" y="5435"/>
                </a:cubicBezTo>
                <a:cubicBezTo>
                  <a:pt x="0" y="5927"/>
                  <a:pt x="185" y="6418"/>
                  <a:pt x="522" y="6879"/>
                </a:cubicBezTo>
                <a:cubicBezTo>
                  <a:pt x="891" y="7339"/>
                  <a:pt x="1321" y="7554"/>
                  <a:pt x="1781" y="7554"/>
                </a:cubicBezTo>
                <a:cubicBezTo>
                  <a:pt x="2426" y="7554"/>
                  <a:pt x="3071" y="7308"/>
                  <a:pt x="3685" y="6786"/>
                </a:cubicBezTo>
                <a:cubicBezTo>
                  <a:pt x="4330" y="6234"/>
                  <a:pt x="4852" y="5589"/>
                  <a:pt x="5220" y="4852"/>
                </a:cubicBezTo>
                <a:cubicBezTo>
                  <a:pt x="5589" y="4084"/>
                  <a:pt x="5773" y="3347"/>
                  <a:pt x="5773" y="2672"/>
                </a:cubicBezTo>
                <a:cubicBezTo>
                  <a:pt x="5773" y="1966"/>
                  <a:pt x="5589" y="1352"/>
                  <a:pt x="5190" y="830"/>
                </a:cubicBezTo>
                <a:cubicBezTo>
                  <a:pt x="4791" y="277"/>
                  <a:pt x="4269" y="0"/>
                  <a:pt x="3685" y="0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33"/>
          <p:cNvSpPr/>
          <p:nvPr/>
        </p:nvSpPr>
        <p:spPr>
          <a:xfrm>
            <a:off x="4458575" y="3906261"/>
            <a:ext cx="74850" cy="94494"/>
          </a:xfrm>
          <a:custGeom>
            <a:avLst/>
            <a:gdLst/>
            <a:ahLst/>
            <a:cxnLst/>
            <a:rect l="l" t="t" r="r" b="b"/>
            <a:pathLst>
              <a:path w="5988" h="7555" extrusionOk="0">
                <a:moveTo>
                  <a:pt x="1627" y="0"/>
                </a:moveTo>
                <a:cubicBezTo>
                  <a:pt x="1535" y="0"/>
                  <a:pt x="1474" y="31"/>
                  <a:pt x="1443" y="93"/>
                </a:cubicBezTo>
                <a:cubicBezTo>
                  <a:pt x="1413" y="123"/>
                  <a:pt x="1413" y="215"/>
                  <a:pt x="1413" y="338"/>
                </a:cubicBezTo>
                <a:cubicBezTo>
                  <a:pt x="1413" y="799"/>
                  <a:pt x="1167" y="1935"/>
                  <a:pt x="676" y="3839"/>
                </a:cubicBezTo>
                <a:cubicBezTo>
                  <a:pt x="307" y="3931"/>
                  <a:pt x="123" y="4054"/>
                  <a:pt x="123" y="4146"/>
                </a:cubicBezTo>
                <a:cubicBezTo>
                  <a:pt x="123" y="4269"/>
                  <a:pt x="154" y="4361"/>
                  <a:pt x="215" y="4453"/>
                </a:cubicBezTo>
                <a:cubicBezTo>
                  <a:pt x="307" y="4545"/>
                  <a:pt x="369" y="4606"/>
                  <a:pt x="461" y="4637"/>
                </a:cubicBezTo>
                <a:cubicBezTo>
                  <a:pt x="154" y="5865"/>
                  <a:pt x="0" y="6572"/>
                  <a:pt x="0" y="6725"/>
                </a:cubicBezTo>
                <a:cubicBezTo>
                  <a:pt x="0" y="6909"/>
                  <a:pt x="61" y="7094"/>
                  <a:pt x="215" y="7278"/>
                </a:cubicBezTo>
                <a:cubicBezTo>
                  <a:pt x="369" y="7462"/>
                  <a:pt x="491" y="7554"/>
                  <a:pt x="583" y="7554"/>
                </a:cubicBezTo>
                <a:cubicBezTo>
                  <a:pt x="645" y="7554"/>
                  <a:pt x="737" y="7370"/>
                  <a:pt x="829" y="7001"/>
                </a:cubicBezTo>
                <a:cubicBezTo>
                  <a:pt x="891" y="6817"/>
                  <a:pt x="952" y="6602"/>
                  <a:pt x="983" y="6418"/>
                </a:cubicBezTo>
                <a:cubicBezTo>
                  <a:pt x="1044" y="6234"/>
                  <a:pt x="1105" y="5957"/>
                  <a:pt x="1198" y="5620"/>
                </a:cubicBezTo>
                <a:cubicBezTo>
                  <a:pt x="1290" y="5251"/>
                  <a:pt x="1382" y="4913"/>
                  <a:pt x="1505" y="4514"/>
                </a:cubicBezTo>
                <a:cubicBezTo>
                  <a:pt x="2334" y="4330"/>
                  <a:pt x="3286" y="4176"/>
                  <a:pt x="4330" y="4023"/>
                </a:cubicBezTo>
                <a:lnTo>
                  <a:pt x="4330" y="4023"/>
                </a:lnTo>
                <a:cubicBezTo>
                  <a:pt x="3900" y="5681"/>
                  <a:pt x="3685" y="6602"/>
                  <a:pt x="3685" y="6786"/>
                </a:cubicBezTo>
                <a:cubicBezTo>
                  <a:pt x="3685" y="6971"/>
                  <a:pt x="3746" y="7155"/>
                  <a:pt x="3869" y="7308"/>
                </a:cubicBezTo>
                <a:cubicBezTo>
                  <a:pt x="3992" y="7493"/>
                  <a:pt x="4115" y="7554"/>
                  <a:pt x="4207" y="7554"/>
                </a:cubicBezTo>
                <a:cubicBezTo>
                  <a:pt x="4299" y="7554"/>
                  <a:pt x="4391" y="7370"/>
                  <a:pt x="4483" y="7001"/>
                </a:cubicBezTo>
                <a:cubicBezTo>
                  <a:pt x="4545" y="6817"/>
                  <a:pt x="4606" y="6602"/>
                  <a:pt x="4637" y="6418"/>
                </a:cubicBezTo>
                <a:cubicBezTo>
                  <a:pt x="4698" y="6234"/>
                  <a:pt x="4759" y="5957"/>
                  <a:pt x="4852" y="5650"/>
                </a:cubicBezTo>
                <a:cubicBezTo>
                  <a:pt x="4944" y="5313"/>
                  <a:pt x="5097" y="4729"/>
                  <a:pt x="5312" y="3869"/>
                </a:cubicBezTo>
                <a:cubicBezTo>
                  <a:pt x="5773" y="3777"/>
                  <a:pt x="5988" y="3654"/>
                  <a:pt x="5988" y="3532"/>
                </a:cubicBezTo>
                <a:cubicBezTo>
                  <a:pt x="5988" y="3378"/>
                  <a:pt x="5803" y="3286"/>
                  <a:pt x="5496" y="3225"/>
                </a:cubicBezTo>
                <a:cubicBezTo>
                  <a:pt x="5803" y="1996"/>
                  <a:pt x="5957" y="1290"/>
                  <a:pt x="5957" y="1044"/>
                </a:cubicBezTo>
                <a:cubicBezTo>
                  <a:pt x="5957" y="799"/>
                  <a:pt x="5896" y="553"/>
                  <a:pt x="5711" y="338"/>
                </a:cubicBezTo>
                <a:cubicBezTo>
                  <a:pt x="5558" y="123"/>
                  <a:pt x="5404" y="0"/>
                  <a:pt x="5281" y="0"/>
                </a:cubicBezTo>
                <a:cubicBezTo>
                  <a:pt x="5159" y="0"/>
                  <a:pt x="5067" y="123"/>
                  <a:pt x="5067" y="338"/>
                </a:cubicBezTo>
                <a:cubicBezTo>
                  <a:pt x="5067" y="768"/>
                  <a:pt x="4882" y="1720"/>
                  <a:pt x="4545" y="3194"/>
                </a:cubicBezTo>
                <a:cubicBezTo>
                  <a:pt x="3623" y="3255"/>
                  <a:pt x="2702" y="3378"/>
                  <a:pt x="1750" y="3593"/>
                </a:cubicBezTo>
                <a:cubicBezTo>
                  <a:pt x="2088" y="2211"/>
                  <a:pt x="2272" y="1382"/>
                  <a:pt x="2272" y="1106"/>
                </a:cubicBezTo>
                <a:cubicBezTo>
                  <a:pt x="2272" y="830"/>
                  <a:pt x="2180" y="553"/>
                  <a:pt x="2027" y="338"/>
                </a:cubicBezTo>
                <a:cubicBezTo>
                  <a:pt x="1873" y="123"/>
                  <a:pt x="1750" y="0"/>
                  <a:pt x="1627" y="0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33"/>
          <p:cNvSpPr/>
          <p:nvPr/>
        </p:nvSpPr>
        <p:spPr>
          <a:xfrm>
            <a:off x="5004750" y="3693108"/>
            <a:ext cx="959575" cy="528092"/>
          </a:xfrm>
          <a:custGeom>
            <a:avLst/>
            <a:gdLst/>
            <a:ahLst/>
            <a:cxnLst/>
            <a:rect l="l" t="t" r="r" b="b"/>
            <a:pathLst>
              <a:path w="76766" h="42222" extrusionOk="0">
                <a:moveTo>
                  <a:pt x="1" y="1"/>
                </a:moveTo>
                <a:lnTo>
                  <a:pt x="1" y="42221"/>
                </a:lnTo>
                <a:lnTo>
                  <a:pt x="76766" y="42221"/>
                </a:lnTo>
                <a:lnTo>
                  <a:pt x="76766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33"/>
          <p:cNvSpPr/>
          <p:nvPr/>
        </p:nvSpPr>
        <p:spPr>
          <a:xfrm>
            <a:off x="4997463" y="3685816"/>
            <a:ext cx="974163" cy="542675"/>
          </a:xfrm>
          <a:custGeom>
            <a:avLst/>
            <a:gdLst/>
            <a:ahLst/>
            <a:cxnLst/>
            <a:rect l="l" t="t" r="r" b="b"/>
            <a:pathLst>
              <a:path w="77933" h="43388" extrusionOk="0">
                <a:moveTo>
                  <a:pt x="76765" y="1167"/>
                </a:moveTo>
                <a:lnTo>
                  <a:pt x="76765" y="42221"/>
                </a:lnTo>
                <a:lnTo>
                  <a:pt x="1167" y="42221"/>
                </a:lnTo>
                <a:lnTo>
                  <a:pt x="1167" y="1167"/>
                </a:lnTo>
                <a:close/>
                <a:moveTo>
                  <a:pt x="0" y="0"/>
                </a:moveTo>
                <a:lnTo>
                  <a:pt x="0" y="43388"/>
                </a:lnTo>
                <a:lnTo>
                  <a:pt x="77932" y="43388"/>
                </a:lnTo>
                <a:lnTo>
                  <a:pt x="779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33"/>
          <p:cNvSpPr/>
          <p:nvPr/>
        </p:nvSpPr>
        <p:spPr>
          <a:xfrm>
            <a:off x="4805550" y="3957341"/>
            <a:ext cx="191925" cy="13"/>
          </a:xfrm>
          <a:custGeom>
            <a:avLst/>
            <a:gdLst/>
            <a:ahLst/>
            <a:cxnLst/>
            <a:rect l="l" t="t" r="r" b="b"/>
            <a:pathLst>
              <a:path w="15354" h="1" fill="none" extrusionOk="0">
                <a:moveTo>
                  <a:pt x="0" y="0"/>
                </a:moveTo>
                <a:lnTo>
                  <a:pt x="15353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33"/>
          <p:cNvSpPr/>
          <p:nvPr/>
        </p:nvSpPr>
        <p:spPr>
          <a:xfrm>
            <a:off x="5971613" y="3957341"/>
            <a:ext cx="191925" cy="13"/>
          </a:xfrm>
          <a:custGeom>
            <a:avLst/>
            <a:gdLst/>
            <a:ahLst/>
            <a:cxnLst/>
            <a:rect l="l" t="t" r="r" b="b"/>
            <a:pathLst>
              <a:path w="15354" h="1" fill="none" extrusionOk="0">
                <a:moveTo>
                  <a:pt x="0" y="0"/>
                </a:moveTo>
                <a:lnTo>
                  <a:pt x="15353" y="0"/>
                </a:lnTo>
              </a:path>
            </a:pathLst>
          </a:custGeom>
          <a:noFill/>
          <a:ln w="29175" cap="flat" cmpd="sng">
            <a:solidFill>
              <a:srgbClr val="FFFFFF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33"/>
          <p:cNvSpPr/>
          <p:nvPr/>
        </p:nvSpPr>
        <p:spPr>
          <a:xfrm>
            <a:off x="4620538" y="3904722"/>
            <a:ext cx="74863" cy="94494"/>
          </a:xfrm>
          <a:custGeom>
            <a:avLst/>
            <a:gdLst/>
            <a:ahLst/>
            <a:cxnLst/>
            <a:rect l="l" t="t" r="r" b="b"/>
            <a:pathLst>
              <a:path w="5989" h="7555" extrusionOk="0">
                <a:moveTo>
                  <a:pt x="1628" y="1"/>
                </a:moveTo>
                <a:cubicBezTo>
                  <a:pt x="1536" y="1"/>
                  <a:pt x="1475" y="31"/>
                  <a:pt x="1444" y="62"/>
                </a:cubicBezTo>
                <a:cubicBezTo>
                  <a:pt x="1413" y="123"/>
                  <a:pt x="1383" y="216"/>
                  <a:pt x="1383" y="338"/>
                </a:cubicBezTo>
                <a:cubicBezTo>
                  <a:pt x="1383" y="768"/>
                  <a:pt x="1168" y="1935"/>
                  <a:pt x="676" y="3808"/>
                </a:cubicBezTo>
                <a:cubicBezTo>
                  <a:pt x="308" y="3931"/>
                  <a:pt x="124" y="4023"/>
                  <a:pt x="124" y="4115"/>
                </a:cubicBezTo>
                <a:cubicBezTo>
                  <a:pt x="124" y="4238"/>
                  <a:pt x="154" y="4361"/>
                  <a:pt x="216" y="4453"/>
                </a:cubicBezTo>
                <a:cubicBezTo>
                  <a:pt x="277" y="4514"/>
                  <a:pt x="369" y="4576"/>
                  <a:pt x="462" y="4637"/>
                </a:cubicBezTo>
                <a:cubicBezTo>
                  <a:pt x="154" y="5865"/>
                  <a:pt x="1" y="6572"/>
                  <a:pt x="1" y="6725"/>
                </a:cubicBezTo>
                <a:cubicBezTo>
                  <a:pt x="1" y="6909"/>
                  <a:pt x="62" y="7094"/>
                  <a:pt x="216" y="7278"/>
                </a:cubicBezTo>
                <a:cubicBezTo>
                  <a:pt x="369" y="7462"/>
                  <a:pt x="492" y="7554"/>
                  <a:pt x="584" y="7554"/>
                </a:cubicBezTo>
                <a:cubicBezTo>
                  <a:pt x="646" y="7554"/>
                  <a:pt x="738" y="7370"/>
                  <a:pt x="830" y="7002"/>
                </a:cubicBezTo>
                <a:cubicBezTo>
                  <a:pt x="891" y="6787"/>
                  <a:pt x="953" y="6602"/>
                  <a:pt x="984" y="6418"/>
                </a:cubicBezTo>
                <a:cubicBezTo>
                  <a:pt x="1045" y="6203"/>
                  <a:pt x="1106" y="5958"/>
                  <a:pt x="1198" y="5589"/>
                </a:cubicBezTo>
                <a:cubicBezTo>
                  <a:pt x="1291" y="5251"/>
                  <a:pt x="1383" y="4883"/>
                  <a:pt x="1475" y="4514"/>
                </a:cubicBezTo>
                <a:cubicBezTo>
                  <a:pt x="2335" y="4330"/>
                  <a:pt x="3256" y="4177"/>
                  <a:pt x="4300" y="4023"/>
                </a:cubicBezTo>
                <a:lnTo>
                  <a:pt x="4300" y="4023"/>
                </a:lnTo>
                <a:cubicBezTo>
                  <a:pt x="3870" y="5681"/>
                  <a:pt x="3655" y="6602"/>
                  <a:pt x="3655" y="6787"/>
                </a:cubicBezTo>
                <a:cubicBezTo>
                  <a:pt x="3655" y="6971"/>
                  <a:pt x="3716" y="7124"/>
                  <a:pt x="3870" y="7309"/>
                </a:cubicBezTo>
                <a:cubicBezTo>
                  <a:pt x="3993" y="7462"/>
                  <a:pt x="4116" y="7554"/>
                  <a:pt x="4208" y="7554"/>
                </a:cubicBezTo>
                <a:cubicBezTo>
                  <a:pt x="4300" y="7554"/>
                  <a:pt x="4392" y="7370"/>
                  <a:pt x="4484" y="7002"/>
                </a:cubicBezTo>
                <a:cubicBezTo>
                  <a:pt x="4545" y="6787"/>
                  <a:pt x="4607" y="6602"/>
                  <a:pt x="4638" y="6418"/>
                </a:cubicBezTo>
                <a:cubicBezTo>
                  <a:pt x="4699" y="6203"/>
                  <a:pt x="4760" y="5958"/>
                  <a:pt x="4822" y="5620"/>
                </a:cubicBezTo>
                <a:cubicBezTo>
                  <a:pt x="4914" y="5313"/>
                  <a:pt x="5067" y="4729"/>
                  <a:pt x="5313" y="3870"/>
                </a:cubicBezTo>
                <a:cubicBezTo>
                  <a:pt x="5743" y="3777"/>
                  <a:pt x="5989" y="3655"/>
                  <a:pt x="5989" y="3501"/>
                </a:cubicBezTo>
                <a:cubicBezTo>
                  <a:pt x="5989" y="3378"/>
                  <a:pt x="5804" y="3255"/>
                  <a:pt x="5467" y="3225"/>
                </a:cubicBezTo>
                <a:cubicBezTo>
                  <a:pt x="5804" y="1997"/>
                  <a:pt x="5958" y="1260"/>
                  <a:pt x="5958" y="1045"/>
                </a:cubicBezTo>
                <a:cubicBezTo>
                  <a:pt x="5958" y="799"/>
                  <a:pt x="5897" y="553"/>
                  <a:pt x="5712" y="338"/>
                </a:cubicBezTo>
                <a:cubicBezTo>
                  <a:pt x="5559" y="123"/>
                  <a:pt x="5405" y="1"/>
                  <a:pt x="5282" y="1"/>
                </a:cubicBezTo>
                <a:cubicBezTo>
                  <a:pt x="5129" y="1"/>
                  <a:pt x="5067" y="123"/>
                  <a:pt x="5067" y="338"/>
                </a:cubicBezTo>
                <a:cubicBezTo>
                  <a:pt x="5067" y="738"/>
                  <a:pt x="4883" y="1689"/>
                  <a:pt x="4515" y="3194"/>
                </a:cubicBezTo>
                <a:cubicBezTo>
                  <a:pt x="3624" y="3255"/>
                  <a:pt x="2672" y="3378"/>
                  <a:pt x="1751" y="3563"/>
                </a:cubicBezTo>
                <a:cubicBezTo>
                  <a:pt x="2089" y="2181"/>
                  <a:pt x="2273" y="1352"/>
                  <a:pt x="2273" y="1075"/>
                </a:cubicBezTo>
                <a:cubicBezTo>
                  <a:pt x="2273" y="799"/>
                  <a:pt x="2181" y="553"/>
                  <a:pt x="2028" y="338"/>
                </a:cubicBezTo>
                <a:cubicBezTo>
                  <a:pt x="1874" y="123"/>
                  <a:pt x="1720" y="1"/>
                  <a:pt x="1628" y="1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33"/>
          <p:cNvSpPr/>
          <p:nvPr/>
        </p:nvSpPr>
        <p:spPr>
          <a:xfrm>
            <a:off x="4708825" y="3904334"/>
            <a:ext cx="72175" cy="94882"/>
          </a:xfrm>
          <a:custGeom>
            <a:avLst/>
            <a:gdLst/>
            <a:ahLst/>
            <a:cxnLst/>
            <a:rect l="l" t="t" r="r" b="b"/>
            <a:pathLst>
              <a:path w="5774" h="7586" extrusionOk="0">
                <a:moveTo>
                  <a:pt x="3716" y="922"/>
                </a:moveTo>
                <a:cubicBezTo>
                  <a:pt x="4023" y="922"/>
                  <a:pt x="4268" y="1106"/>
                  <a:pt x="4483" y="1444"/>
                </a:cubicBezTo>
                <a:cubicBezTo>
                  <a:pt x="4698" y="1782"/>
                  <a:pt x="4790" y="2242"/>
                  <a:pt x="4790" y="2795"/>
                </a:cubicBezTo>
                <a:cubicBezTo>
                  <a:pt x="4790" y="3348"/>
                  <a:pt x="4637" y="3931"/>
                  <a:pt x="4299" y="4545"/>
                </a:cubicBezTo>
                <a:cubicBezTo>
                  <a:pt x="3961" y="5160"/>
                  <a:pt x="3532" y="5682"/>
                  <a:pt x="3071" y="6111"/>
                </a:cubicBezTo>
                <a:cubicBezTo>
                  <a:pt x="2610" y="6541"/>
                  <a:pt x="2180" y="6726"/>
                  <a:pt x="1843" y="6726"/>
                </a:cubicBezTo>
                <a:cubicBezTo>
                  <a:pt x="1597" y="6726"/>
                  <a:pt x="1413" y="6603"/>
                  <a:pt x="1229" y="6388"/>
                </a:cubicBezTo>
                <a:cubicBezTo>
                  <a:pt x="1075" y="6111"/>
                  <a:pt x="983" y="5804"/>
                  <a:pt x="983" y="5405"/>
                </a:cubicBezTo>
                <a:cubicBezTo>
                  <a:pt x="983" y="4760"/>
                  <a:pt x="1136" y="4054"/>
                  <a:pt x="1505" y="3348"/>
                </a:cubicBezTo>
                <a:cubicBezTo>
                  <a:pt x="1843" y="2611"/>
                  <a:pt x="2211" y="2028"/>
                  <a:pt x="2641" y="1598"/>
                </a:cubicBezTo>
                <a:cubicBezTo>
                  <a:pt x="3071" y="1137"/>
                  <a:pt x="3439" y="922"/>
                  <a:pt x="3716" y="922"/>
                </a:cubicBezTo>
                <a:close/>
                <a:moveTo>
                  <a:pt x="3685" y="1"/>
                </a:moveTo>
                <a:cubicBezTo>
                  <a:pt x="3286" y="1"/>
                  <a:pt x="2887" y="185"/>
                  <a:pt x="2457" y="492"/>
                </a:cubicBezTo>
                <a:cubicBezTo>
                  <a:pt x="2027" y="799"/>
                  <a:pt x="1628" y="1229"/>
                  <a:pt x="1259" y="1720"/>
                </a:cubicBezTo>
                <a:cubicBezTo>
                  <a:pt x="891" y="2212"/>
                  <a:pt x="584" y="2795"/>
                  <a:pt x="338" y="3471"/>
                </a:cubicBezTo>
                <a:cubicBezTo>
                  <a:pt x="123" y="4146"/>
                  <a:pt x="0" y="4822"/>
                  <a:pt x="0" y="5467"/>
                </a:cubicBezTo>
                <a:cubicBezTo>
                  <a:pt x="0" y="5958"/>
                  <a:pt x="185" y="6418"/>
                  <a:pt x="522" y="6879"/>
                </a:cubicBezTo>
                <a:cubicBezTo>
                  <a:pt x="891" y="7340"/>
                  <a:pt x="1290" y="7585"/>
                  <a:pt x="1781" y="7585"/>
                </a:cubicBezTo>
                <a:cubicBezTo>
                  <a:pt x="2426" y="7585"/>
                  <a:pt x="3040" y="7309"/>
                  <a:pt x="3685" y="6787"/>
                </a:cubicBezTo>
                <a:cubicBezTo>
                  <a:pt x="4330" y="6265"/>
                  <a:pt x="4821" y="5620"/>
                  <a:pt x="5220" y="4852"/>
                </a:cubicBezTo>
                <a:cubicBezTo>
                  <a:pt x="5589" y="4085"/>
                  <a:pt x="5773" y="3379"/>
                  <a:pt x="5773" y="2672"/>
                </a:cubicBezTo>
                <a:cubicBezTo>
                  <a:pt x="5773" y="1997"/>
                  <a:pt x="5589" y="1383"/>
                  <a:pt x="5190" y="830"/>
                </a:cubicBezTo>
                <a:cubicBezTo>
                  <a:pt x="4790" y="277"/>
                  <a:pt x="4268" y="1"/>
                  <a:pt x="36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33"/>
          <p:cNvSpPr/>
          <p:nvPr/>
        </p:nvSpPr>
        <p:spPr>
          <a:xfrm>
            <a:off x="6190388" y="3907024"/>
            <a:ext cx="72175" cy="94882"/>
          </a:xfrm>
          <a:custGeom>
            <a:avLst/>
            <a:gdLst/>
            <a:ahLst/>
            <a:cxnLst/>
            <a:rect l="l" t="t" r="r" b="b"/>
            <a:pathLst>
              <a:path w="5774" h="7586" extrusionOk="0">
                <a:moveTo>
                  <a:pt x="3716" y="922"/>
                </a:moveTo>
                <a:cubicBezTo>
                  <a:pt x="3992" y="922"/>
                  <a:pt x="4238" y="1106"/>
                  <a:pt x="4453" y="1444"/>
                </a:cubicBezTo>
                <a:cubicBezTo>
                  <a:pt x="4668" y="1782"/>
                  <a:pt x="4791" y="2242"/>
                  <a:pt x="4791" y="2795"/>
                </a:cubicBezTo>
                <a:cubicBezTo>
                  <a:pt x="4791" y="3348"/>
                  <a:pt x="4606" y="3931"/>
                  <a:pt x="4269" y="4545"/>
                </a:cubicBezTo>
                <a:cubicBezTo>
                  <a:pt x="3931" y="5159"/>
                  <a:pt x="3532" y="5681"/>
                  <a:pt x="3071" y="6111"/>
                </a:cubicBezTo>
                <a:cubicBezTo>
                  <a:pt x="2580" y="6541"/>
                  <a:pt x="2181" y="6725"/>
                  <a:pt x="1812" y="6725"/>
                </a:cubicBezTo>
                <a:cubicBezTo>
                  <a:pt x="1597" y="6725"/>
                  <a:pt x="1382" y="6603"/>
                  <a:pt x="1229" y="6388"/>
                </a:cubicBezTo>
                <a:cubicBezTo>
                  <a:pt x="1044" y="6111"/>
                  <a:pt x="952" y="5804"/>
                  <a:pt x="952" y="5405"/>
                </a:cubicBezTo>
                <a:cubicBezTo>
                  <a:pt x="952" y="4760"/>
                  <a:pt x="1137" y="4054"/>
                  <a:pt x="1474" y="3348"/>
                </a:cubicBezTo>
                <a:cubicBezTo>
                  <a:pt x="1812" y="2611"/>
                  <a:pt x="2211" y="2027"/>
                  <a:pt x="2641" y="1598"/>
                </a:cubicBezTo>
                <a:cubicBezTo>
                  <a:pt x="3071" y="1137"/>
                  <a:pt x="3440" y="922"/>
                  <a:pt x="3716" y="922"/>
                </a:cubicBezTo>
                <a:close/>
                <a:moveTo>
                  <a:pt x="3655" y="1"/>
                </a:moveTo>
                <a:cubicBezTo>
                  <a:pt x="3286" y="1"/>
                  <a:pt x="2887" y="185"/>
                  <a:pt x="2457" y="492"/>
                </a:cubicBezTo>
                <a:cubicBezTo>
                  <a:pt x="1996" y="799"/>
                  <a:pt x="1597" y="1229"/>
                  <a:pt x="1229" y="1720"/>
                </a:cubicBezTo>
                <a:cubicBezTo>
                  <a:pt x="891" y="2212"/>
                  <a:pt x="584" y="2795"/>
                  <a:pt x="338" y="3471"/>
                </a:cubicBezTo>
                <a:cubicBezTo>
                  <a:pt x="93" y="4146"/>
                  <a:pt x="0" y="4822"/>
                  <a:pt x="0" y="5467"/>
                </a:cubicBezTo>
                <a:cubicBezTo>
                  <a:pt x="0" y="5958"/>
                  <a:pt x="154" y="6418"/>
                  <a:pt x="522" y="6879"/>
                </a:cubicBezTo>
                <a:cubicBezTo>
                  <a:pt x="860" y="7340"/>
                  <a:pt x="1290" y="7585"/>
                  <a:pt x="1751" y="7585"/>
                </a:cubicBezTo>
                <a:cubicBezTo>
                  <a:pt x="2396" y="7585"/>
                  <a:pt x="3040" y="7309"/>
                  <a:pt x="3685" y="6787"/>
                </a:cubicBezTo>
                <a:cubicBezTo>
                  <a:pt x="4299" y="6265"/>
                  <a:pt x="4821" y="5620"/>
                  <a:pt x="5190" y="4852"/>
                </a:cubicBezTo>
                <a:cubicBezTo>
                  <a:pt x="5589" y="4085"/>
                  <a:pt x="5773" y="3379"/>
                  <a:pt x="5773" y="2672"/>
                </a:cubicBezTo>
                <a:cubicBezTo>
                  <a:pt x="5773" y="1997"/>
                  <a:pt x="5558" y="1383"/>
                  <a:pt x="5159" y="830"/>
                </a:cubicBezTo>
                <a:cubicBezTo>
                  <a:pt x="4760" y="277"/>
                  <a:pt x="4269" y="1"/>
                  <a:pt x="3655" y="1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33"/>
          <p:cNvSpPr/>
          <p:nvPr/>
        </p:nvSpPr>
        <p:spPr>
          <a:xfrm>
            <a:off x="6274063" y="3907411"/>
            <a:ext cx="74863" cy="94494"/>
          </a:xfrm>
          <a:custGeom>
            <a:avLst/>
            <a:gdLst/>
            <a:ahLst/>
            <a:cxnLst/>
            <a:rect l="l" t="t" r="r" b="b"/>
            <a:pathLst>
              <a:path w="5989" h="7555" extrusionOk="0">
                <a:moveTo>
                  <a:pt x="1659" y="1"/>
                </a:moveTo>
                <a:cubicBezTo>
                  <a:pt x="1566" y="1"/>
                  <a:pt x="1505" y="31"/>
                  <a:pt x="1474" y="62"/>
                </a:cubicBezTo>
                <a:cubicBezTo>
                  <a:pt x="1444" y="123"/>
                  <a:pt x="1413" y="216"/>
                  <a:pt x="1413" y="338"/>
                </a:cubicBezTo>
                <a:cubicBezTo>
                  <a:pt x="1413" y="768"/>
                  <a:pt x="1167" y="1935"/>
                  <a:pt x="707" y="3808"/>
                </a:cubicBezTo>
                <a:cubicBezTo>
                  <a:pt x="338" y="3931"/>
                  <a:pt x="123" y="4023"/>
                  <a:pt x="123" y="4115"/>
                </a:cubicBezTo>
                <a:cubicBezTo>
                  <a:pt x="123" y="4238"/>
                  <a:pt x="185" y="4361"/>
                  <a:pt x="246" y="4453"/>
                </a:cubicBezTo>
                <a:cubicBezTo>
                  <a:pt x="307" y="4514"/>
                  <a:pt x="400" y="4576"/>
                  <a:pt x="492" y="4637"/>
                </a:cubicBezTo>
                <a:cubicBezTo>
                  <a:pt x="154" y="5865"/>
                  <a:pt x="0" y="6572"/>
                  <a:pt x="0" y="6725"/>
                </a:cubicBezTo>
                <a:cubicBezTo>
                  <a:pt x="0" y="6909"/>
                  <a:pt x="93" y="7094"/>
                  <a:pt x="246" y="7278"/>
                </a:cubicBezTo>
                <a:cubicBezTo>
                  <a:pt x="400" y="7462"/>
                  <a:pt x="492" y="7554"/>
                  <a:pt x="584" y="7554"/>
                </a:cubicBezTo>
                <a:cubicBezTo>
                  <a:pt x="676" y="7554"/>
                  <a:pt x="737" y="7370"/>
                  <a:pt x="860" y="7002"/>
                </a:cubicBezTo>
                <a:cubicBezTo>
                  <a:pt x="891" y="6787"/>
                  <a:pt x="952" y="6602"/>
                  <a:pt x="1014" y="6418"/>
                </a:cubicBezTo>
                <a:cubicBezTo>
                  <a:pt x="1044" y="6203"/>
                  <a:pt x="1137" y="5958"/>
                  <a:pt x="1198" y="5589"/>
                </a:cubicBezTo>
                <a:cubicBezTo>
                  <a:pt x="1321" y="5251"/>
                  <a:pt x="1413" y="4883"/>
                  <a:pt x="1505" y="4514"/>
                </a:cubicBezTo>
                <a:cubicBezTo>
                  <a:pt x="2334" y="4330"/>
                  <a:pt x="3286" y="4177"/>
                  <a:pt x="4330" y="4023"/>
                </a:cubicBezTo>
                <a:lnTo>
                  <a:pt x="4330" y="4023"/>
                </a:lnTo>
                <a:cubicBezTo>
                  <a:pt x="3900" y="5681"/>
                  <a:pt x="3685" y="6602"/>
                  <a:pt x="3685" y="6787"/>
                </a:cubicBezTo>
                <a:cubicBezTo>
                  <a:pt x="3685" y="6971"/>
                  <a:pt x="3747" y="7124"/>
                  <a:pt x="3869" y="7309"/>
                </a:cubicBezTo>
                <a:cubicBezTo>
                  <a:pt x="4023" y="7462"/>
                  <a:pt x="4146" y="7554"/>
                  <a:pt x="4238" y="7554"/>
                </a:cubicBezTo>
                <a:cubicBezTo>
                  <a:pt x="4299" y="7554"/>
                  <a:pt x="4391" y="7370"/>
                  <a:pt x="4514" y="7002"/>
                </a:cubicBezTo>
                <a:cubicBezTo>
                  <a:pt x="4545" y="6787"/>
                  <a:pt x="4606" y="6602"/>
                  <a:pt x="4668" y="6418"/>
                </a:cubicBezTo>
                <a:cubicBezTo>
                  <a:pt x="4698" y="6203"/>
                  <a:pt x="4791" y="5958"/>
                  <a:pt x="4852" y="5620"/>
                </a:cubicBezTo>
                <a:cubicBezTo>
                  <a:pt x="4944" y="5313"/>
                  <a:pt x="5098" y="4729"/>
                  <a:pt x="5343" y="3870"/>
                </a:cubicBezTo>
                <a:cubicBezTo>
                  <a:pt x="5773" y="3777"/>
                  <a:pt x="5988" y="3655"/>
                  <a:pt x="5988" y="3501"/>
                </a:cubicBezTo>
                <a:cubicBezTo>
                  <a:pt x="5988" y="3378"/>
                  <a:pt x="5835" y="3255"/>
                  <a:pt x="5497" y="3225"/>
                </a:cubicBezTo>
                <a:cubicBezTo>
                  <a:pt x="5835" y="1996"/>
                  <a:pt x="5988" y="1260"/>
                  <a:pt x="5988" y="1045"/>
                </a:cubicBezTo>
                <a:cubicBezTo>
                  <a:pt x="5988" y="799"/>
                  <a:pt x="5896" y="553"/>
                  <a:pt x="5742" y="338"/>
                </a:cubicBezTo>
                <a:cubicBezTo>
                  <a:pt x="5558" y="123"/>
                  <a:pt x="5435" y="1"/>
                  <a:pt x="5313" y="1"/>
                </a:cubicBezTo>
                <a:cubicBezTo>
                  <a:pt x="5159" y="1"/>
                  <a:pt x="5098" y="123"/>
                  <a:pt x="5098" y="338"/>
                </a:cubicBezTo>
                <a:cubicBezTo>
                  <a:pt x="5098" y="738"/>
                  <a:pt x="4913" y="1689"/>
                  <a:pt x="4545" y="3194"/>
                </a:cubicBezTo>
                <a:cubicBezTo>
                  <a:pt x="3624" y="3255"/>
                  <a:pt x="2703" y="3378"/>
                  <a:pt x="1751" y="3562"/>
                </a:cubicBezTo>
                <a:cubicBezTo>
                  <a:pt x="2119" y="2181"/>
                  <a:pt x="2273" y="1352"/>
                  <a:pt x="2273" y="1075"/>
                </a:cubicBezTo>
                <a:cubicBezTo>
                  <a:pt x="2273" y="799"/>
                  <a:pt x="2211" y="553"/>
                  <a:pt x="2027" y="338"/>
                </a:cubicBezTo>
                <a:cubicBezTo>
                  <a:pt x="1873" y="123"/>
                  <a:pt x="1751" y="1"/>
                  <a:pt x="1659" y="1"/>
                </a:cubicBezTo>
                <a:close/>
              </a:path>
            </a:pathLst>
          </a:custGeom>
          <a:solidFill>
            <a:srgbClr val="F02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33"/>
          <p:cNvSpPr/>
          <p:nvPr/>
        </p:nvSpPr>
        <p:spPr>
          <a:xfrm>
            <a:off x="3088700" y="3324424"/>
            <a:ext cx="61425" cy="77584"/>
          </a:xfrm>
          <a:custGeom>
            <a:avLst/>
            <a:gdLst/>
            <a:ahLst/>
            <a:cxnLst/>
            <a:rect l="l" t="t" r="r" b="b"/>
            <a:pathLst>
              <a:path w="4914" h="6203" extrusionOk="0">
                <a:moveTo>
                  <a:pt x="1351" y="0"/>
                </a:moveTo>
                <a:cubicBezTo>
                  <a:pt x="1290" y="0"/>
                  <a:pt x="1229" y="31"/>
                  <a:pt x="1198" y="61"/>
                </a:cubicBezTo>
                <a:cubicBezTo>
                  <a:pt x="1167" y="92"/>
                  <a:pt x="1167" y="154"/>
                  <a:pt x="1167" y="276"/>
                </a:cubicBezTo>
                <a:cubicBezTo>
                  <a:pt x="1167" y="645"/>
                  <a:pt x="983" y="1597"/>
                  <a:pt x="584" y="3132"/>
                </a:cubicBezTo>
                <a:cubicBezTo>
                  <a:pt x="277" y="3224"/>
                  <a:pt x="123" y="3316"/>
                  <a:pt x="123" y="3378"/>
                </a:cubicBezTo>
                <a:cubicBezTo>
                  <a:pt x="123" y="3470"/>
                  <a:pt x="154" y="3562"/>
                  <a:pt x="185" y="3654"/>
                </a:cubicBezTo>
                <a:cubicBezTo>
                  <a:pt x="246" y="3715"/>
                  <a:pt x="338" y="3777"/>
                  <a:pt x="400" y="3808"/>
                </a:cubicBezTo>
                <a:cubicBezTo>
                  <a:pt x="154" y="4821"/>
                  <a:pt x="0" y="5374"/>
                  <a:pt x="0" y="5527"/>
                </a:cubicBezTo>
                <a:cubicBezTo>
                  <a:pt x="0" y="5681"/>
                  <a:pt x="62" y="5803"/>
                  <a:pt x="185" y="5988"/>
                </a:cubicBezTo>
                <a:cubicBezTo>
                  <a:pt x="307" y="6141"/>
                  <a:pt x="430" y="6203"/>
                  <a:pt x="492" y="6203"/>
                </a:cubicBezTo>
                <a:cubicBezTo>
                  <a:pt x="553" y="6203"/>
                  <a:pt x="614" y="6049"/>
                  <a:pt x="707" y="5742"/>
                </a:cubicBezTo>
                <a:cubicBezTo>
                  <a:pt x="737" y="5589"/>
                  <a:pt x="799" y="5435"/>
                  <a:pt x="829" y="5251"/>
                </a:cubicBezTo>
                <a:cubicBezTo>
                  <a:pt x="860" y="5097"/>
                  <a:pt x="922" y="4882"/>
                  <a:pt x="1014" y="4606"/>
                </a:cubicBezTo>
                <a:cubicBezTo>
                  <a:pt x="1075" y="4299"/>
                  <a:pt x="1167" y="4023"/>
                  <a:pt x="1229" y="3715"/>
                </a:cubicBezTo>
                <a:cubicBezTo>
                  <a:pt x="1935" y="3562"/>
                  <a:pt x="2702" y="3408"/>
                  <a:pt x="3562" y="3316"/>
                </a:cubicBezTo>
                <a:lnTo>
                  <a:pt x="3562" y="3316"/>
                </a:lnTo>
                <a:cubicBezTo>
                  <a:pt x="3194" y="4667"/>
                  <a:pt x="3040" y="5435"/>
                  <a:pt x="3040" y="5558"/>
                </a:cubicBezTo>
                <a:cubicBezTo>
                  <a:pt x="3040" y="5711"/>
                  <a:pt x="3071" y="5865"/>
                  <a:pt x="3194" y="6018"/>
                </a:cubicBezTo>
                <a:cubicBezTo>
                  <a:pt x="3286" y="6141"/>
                  <a:pt x="3409" y="6203"/>
                  <a:pt x="3470" y="6203"/>
                </a:cubicBezTo>
                <a:cubicBezTo>
                  <a:pt x="3532" y="6203"/>
                  <a:pt x="3624" y="6049"/>
                  <a:pt x="3716" y="5742"/>
                </a:cubicBezTo>
                <a:cubicBezTo>
                  <a:pt x="3746" y="5589"/>
                  <a:pt x="3777" y="5435"/>
                  <a:pt x="3839" y="5251"/>
                </a:cubicBezTo>
                <a:cubicBezTo>
                  <a:pt x="3869" y="5097"/>
                  <a:pt x="3931" y="4882"/>
                  <a:pt x="3992" y="4637"/>
                </a:cubicBezTo>
                <a:cubicBezTo>
                  <a:pt x="4054" y="4360"/>
                  <a:pt x="4207" y="3869"/>
                  <a:pt x="4391" y="3193"/>
                </a:cubicBezTo>
                <a:cubicBezTo>
                  <a:pt x="4760" y="3101"/>
                  <a:pt x="4913" y="3009"/>
                  <a:pt x="4913" y="2886"/>
                </a:cubicBezTo>
                <a:cubicBezTo>
                  <a:pt x="4913" y="2764"/>
                  <a:pt x="4790" y="2671"/>
                  <a:pt x="4514" y="2641"/>
                </a:cubicBezTo>
                <a:cubicBezTo>
                  <a:pt x="4790" y="1627"/>
                  <a:pt x="4913" y="1044"/>
                  <a:pt x="4913" y="860"/>
                </a:cubicBezTo>
                <a:cubicBezTo>
                  <a:pt x="4913" y="645"/>
                  <a:pt x="4852" y="461"/>
                  <a:pt x="4729" y="276"/>
                </a:cubicBezTo>
                <a:cubicBezTo>
                  <a:pt x="4576" y="92"/>
                  <a:pt x="4453" y="0"/>
                  <a:pt x="4361" y="0"/>
                </a:cubicBezTo>
                <a:cubicBezTo>
                  <a:pt x="4238" y="0"/>
                  <a:pt x="4176" y="92"/>
                  <a:pt x="4176" y="276"/>
                </a:cubicBezTo>
                <a:cubicBezTo>
                  <a:pt x="4176" y="614"/>
                  <a:pt x="4023" y="1413"/>
                  <a:pt x="3746" y="2610"/>
                </a:cubicBezTo>
                <a:cubicBezTo>
                  <a:pt x="2979" y="2671"/>
                  <a:pt x="2242" y="2764"/>
                  <a:pt x="1444" y="2917"/>
                </a:cubicBezTo>
                <a:cubicBezTo>
                  <a:pt x="1751" y="1781"/>
                  <a:pt x="1873" y="1105"/>
                  <a:pt x="1873" y="890"/>
                </a:cubicBezTo>
                <a:cubicBezTo>
                  <a:pt x="1873" y="676"/>
                  <a:pt x="1812" y="461"/>
                  <a:pt x="1689" y="276"/>
                </a:cubicBezTo>
                <a:cubicBezTo>
                  <a:pt x="1536" y="92"/>
                  <a:pt x="1444" y="0"/>
                  <a:pt x="13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33"/>
          <p:cNvSpPr/>
          <p:nvPr/>
        </p:nvSpPr>
        <p:spPr>
          <a:xfrm>
            <a:off x="3165463" y="3324799"/>
            <a:ext cx="57200" cy="77984"/>
          </a:xfrm>
          <a:custGeom>
            <a:avLst/>
            <a:gdLst/>
            <a:ahLst/>
            <a:cxnLst/>
            <a:rect l="l" t="t" r="r" b="b"/>
            <a:pathLst>
              <a:path w="4576" h="6235" extrusionOk="0">
                <a:moveTo>
                  <a:pt x="369" y="1"/>
                </a:moveTo>
                <a:cubicBezTo>
                  <a:pt x="123" y="1"/>
                  <a:pt x="1" y="216"/>
                  <a:pt x="1" y="615"/>
                </a:cubicBezTo>
                <a:cubicBezTo>
                  <a:pt x="1" y="1045"/>
                  <a:pt x="93" y="1444"/>
                  <a:pt x="246" y="1905"/>
                </a:cubicBezTo>
                <a:cubicBezTo>
                  <a:pt x="400" y="2334"/>
                  <a:pt x="615" y="2703"/>
                  <a:pt x="891" y="3071"/>
                </a:cubicBezTo>
                <a:cubicBezTo>
                  <a:pt x="1198" y="3409"/>
                  <a:pt x="1536" y="3624"/>
                  <a:pt x="1874" y="3716"/>
                </a:cubicBezTo>
                <a:cubicBezTo>
                  <a:pt x="1843" y="3778"/>
                  <a:pt x="1781" y="3900"/>
                  <a:pt x="1689" y="4054"/>
                </a:cubicBezTo>
                <a:lnTo>
                  <a:pt x="1536" y="4361"/>
                </a:lnTo>
                <a:cubicBezTo>
                  <a:pt x="1505" y="4422"/>
                  <a:pt x="1444" y="4515"/>
                  <a:pt x="1382" y="4637"/>
                </a:cubicBezTo>
                <a:cubicBezTo>
                  <a:pt x="1321" y="4760"/>
                  <a:pt x="1290" y="4852"/>
                  <a:pt x="1259" y="4944"/>
                </a:cubicBezTo>
                <a:cubicBezTo>
                  <a:pt x="1229" y="5006"/>
                  <a:pt x="1167" y="5067"/>
                  <a:pt x="1137" y="5190"/>
                </a:cubicBezTo>
                <a:cubicBezTo>
                  <a:pt x="952" y="5528"/>
                  <a:pt x="891" y="5773"/>
                  <a:pt x="891" y="5927"/>
                </a:cubicBezTo>
                <a:cubicBezTo>
                  <a:pt x="891" y="6142"/>
                  <a:pt x="952" y="6234"/>
                  <a:pt x="1075" y="6234"/>
                </a:cubicBezTo>
                <a:cubicBezTo>
                  <a:pt x="1167" y="6234"/>
                  <a:pt x="1290" y="6173"/>
                  <a:pt x="1413" y="5988"/>
                </a:cubicBezTo>
                <a:cubicBezTo>
                  <a:pt x="1567" y="5804"/>
                  <a:pt x="1812" y="5374"/>
                  <a:pt x="2181" y="4637"/>
                </a:cubicBezTo>
                <a:cubicBezTo>
                  <a:pt x="2580" y="3931"/>
                  <a:pt x="2948" y="3286"/>
                  <a:pt x="3317" y="2672"/>
                </a:cubicBezTo>
                <a:cubicBezTo>
                  <a:pt x="3716" y="2058"/>
                  <a:pt x="3992" y="1567"/>
                  <a:pt x="4238" y="1198"/>
                </a:cubicBezTo>
                <a:cubicBezTo>
                  <a:pt x="4453" y="830"/>
                  <a:pt x="4576" y="584"/>
                  <a:pt x="4576" y="461"/>
                </a:cubicBezTo>
                <a:cubicBezTo>
                  <a:pt x="4576" y="338"/>
                  <a:pt x="4514" y="216"/>
                  <a:pt x="4453" y="124"/>
                </a:cubicBezTo>
                <a:cubicBezTo>
                  <a:pt x="4361" y="62"/>
                  <a:pt x="4269" y="1"/>
                  <a:pt x="4146" y="1"/>
                </a:cubicBezTo>
                <a:cubicBezTo>
                  <a:pt x="4023" y="1"/>
                  <a:pt x="3808" y="246"/>
                  <a:pt x="3532" y="768"/>
                </a:cubicBezTo>
                <a:cubicBezTo>
                  <a:pt x="3225" y="1260"/>
                  <a:pt x="2948" y="1782"/>
                  <a:pt x="2672" y="2273"/>
                </a:cubicBezTo>
                <a:cubicBezTo>
                  <a:pt x="2396" y="2795"/>
                  <a:pt x="2181" y="3041"/>
                  <a:pt x="2089" y="3041"/>
                </a:cubicBezTo>
                <a:cubicBezTo>
                  <a:pt x="1966" y="3041"/>
                  <a:pt x="1812" y="2949"/>
                  <a:pt x="1597" y="2734"/>
                </a:cubicBezTo>
                <a:cubicBezTo>
                  <a:pt x="1413" y="2519"/>
                  <a:pt x="1259" y="2304"/>
                  <a:pt x="1137" y="1997"/>
                </a:cubicBezTo>
                <a:cubicBezTo>
                  <a:pt x="983" y="1720"/>
                  <a:pt x="891" y="1413"/>
                  <a:pt x="799" y="1075"/>
                </a:cubicBezTo>
                <a:cubicBezTo>
                  <a:pt x="707" y="738"/>
                  <a:pt x="645" y="461"/>
                  <a:pt x="584" y="277"/>
                </a:cubicBezTo>
                <a:cubicBezTo>
                  <a:pt x="523" y="93"/>
                  <a:pt x="461" y="1"/>
                  <a:pt x="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33"/>
          <p:cNvSpPr/>
          <p:nvPr/>
        </p:nvSpPr>
        <p:spPr>
          <a:xfrm>
            <a:off x="3227638" y="3324424"/>
            <a:ext cx="58738" cy="77972"/>
          </a:xfrm>
          <a:custGeom>
            <a:avLst/>
            <a:gdLst/>
            <a:ahLst/>
            <a:cxnLst/>
            <a:rect l="l" t="t" r="r" b="b"/>
            <a:pathLst>
              <a:path w="4699" h="6234" extrusionOk="0">
                <a:moveTo>
                  <a:pt x="1720" y="983"/>
                </a:moveTo>
                <a:lnTo>
                  <a:pt x="1720" y="983"/>
                </a:lnTo>
                <a:cubicBezTo>
                  <a:pt x="2304" y="1198"/>
                  <a:pt x="2795" y="1505"/>
                  <a:pt x="3256" y="1935"/>
                </a:cubicBezTo>
                <a:cubicBezTo>
                  <a:pt x="3686" y="2334"/>
                  <a:pt x="3901" y="2733"/>
                  <a:pt x="3901" y="3101"/>
                </a:cubicBezTo>
                <a:cubicBezTo>
                  <a:pt x="3901" y="3316"/>
                  <a:pt x="3716" y="3593"/>
                  <a:pt x="3379" y="3930"/>
                </a:cubicBezTo>
                <a:cubicBezTo>
                  <a:pt x="3071" y="4268"/>
                  <a:pt x="2642" y="4606"/>
                  <a:pt x="2150" y="4913"/>
                </a:cubicBezTo>
                <a:cubicBezTo>
                  <a:pt x="1628" y="5220"/>
                  <a:pt x="1198" y="5374"/>
                  <a:pt x="769" y="5435"/>
                </a:cubicBezTo>
                <a:cubicBezTo>
                  <a:pt x="861" y="4974"/>
                  <a:pt x="953" y="4545"/>
                  <a:pt x="1045" y="4145"/>
                </a:cubicBezTo>
                <a:cubicBezTo>
                  <a:pt x="1321" y="3224"/>
                  <a:pt x="1505" y="2579"/>
                  <a:pt x="1598" y="2180"/>
                </a:cubicBezTo>
                <a:cubicBezTo>
                  <a:pt x="1720" y="1781"/>
                  <a:pt x="1782" y="1505"/>
                  <a:pt x="1782" y="1382"/>
                </a:cubicBezTo>
                <a:cubicBezTo>
                  <a:pt x="1782" y="1228"/>
                  <a:pt x="1751" y="1105"/>
                  <a:pt x="1720" y="983"/>
                </a:cubicBezTo>
                <a:close/>
                <a:moveTo>
                  <a:pt x="646" y="0"/>
                </a:moveTo>
                <a:cubicBezTo>
                  <a:pt x="523" y="0"/>
                  <a:pt x="461" y="61"/>
                  <a:pt x="461" y="154"/>
                </a:cubicBezTo>
                <a:cubicBezTo>
                  <a:pt x="461" y="276"/>
                  <a:pt x="523" y="399"/>
                  <a:pt x="615" y="522"/>
                </a:cubicBezTo>
                <a:cubicBezTo>
                  <a:pt x="738" y="645"/>
                  <a:pt x="891" y="737"/>
                  <a:pt x="1076" y="798"/>
                </a:cubicBezTo>
                <a:cubicBezTo>
                  <a:pt x="1045" y="1198"/>
                  <a:pt x="861" y="1996"/>
                  <a:pt x="523" y="3224"/>
                </a:cubicBezTo>
                <a:cubicBezTo>
                  <a:pt x="185" y="4452"/>
                  <a:pt x="1" y="5159"/>
                  <a:pt x="1" y="5374"/>
                </a:cubicBezTo>
                <a:cubicBezTo>
                  <a:pt x="1" y="5558"/>
                  <a:pt x="93" y="5742"/>
                  <a:pt x="216" y="5957"/>
                </a:cubicBezTo>
                <a:cubicBezTo>
                  <a:pt x="369" y="6141"/>
                  <a:pt x="492" y="6233"/>
                  <a:pt x="615" y="6233"/>
                </a:cubicBezTo>
                <a:cubicBezTo>
                  <a:pt x="1045" y="6233"/>
                  <a:pt x="1567" y="6049"/>
                  <a:pt x="2242" y="5711"/>
                </a:cubicBezTo>
                <a:cubicBezTo>
                  <a:pt x="2887" y="5374"/>
                  <a:pt x="3471" y="4944"/>
                  <a:pt x="3962" y="4483"/>
                </a:cubicBezTo>
                <a:cubicBezTo>
                  <a:pt x="4453" y="3992"/>
                  <a:pt x="4699" y="3562"/>
                  <a:pt x="4699" y="3193"/>
                </a:cubicBezTo>
                <a:cubicBezTo>
                  <a:pt x="4699" y="2671"/>
                  <a:pt x="4484" y="2119"/>
                  <a:pt x="4023" y="1627"/>
                </a:cubicBezTo>
                <a:cubicBezTo>
                  <a:pt x="3563" y="1105"/>
                  <a:pt x="3041" y="706"/>
                  <a:pt x="2396" y="430"/>
                </a:cubicBezTo>
                <a:cubicBezTo>
                  <a:pt x="1782" y="123"/>
                  <a:pt x="119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33"/>
          <p:cNvSpPr/>
          <p:nvPr/>
        </p:nvSpPr>
        <p:spPr>
          <a:xfrm>
            <a:off x="3295200" y="3324424"/>
            <a:ext cx="56050" cy="77584"/>
          </a:xfrm>
          <a:custGeom>
            <a:avLst/>
            <a:gdLst/>
            <a:ahLst/>
            <a:cxnLst/>
            <a:rect l="l" t="t" r="r" b="b"/>
            <a:pathLst>
              <a:path w="4484" h="6203" extrusionOk="0">
                <a:moveTo>
                  <a:pt x="2733" y="768"/>
                </a:moveTo>
                <a:cubicBezTo>
                  <a:pt x="3378" y="768"/>
                  <a:pt x="3685" y="952"/>
                  <a:pt x="3685" y="1320"/>
                </a:cubicBezTo>
                <a:cubicBezTo>
                  <a:pt x="3685" y="1566"/>
                  <a:pt x="3593" y="1781"/>
                  <a:pt x="3409" y="1996"/>
                </a:cubicBezTo>
                <a:cubicBezTo>
                  <a:pt x="3224" y="2211"/>
                  <a:pt x="3009" y="2364"/>
                  <a:pt x="2764" y="2487"/>
                </a:cubicBezTo>
                <a:cubicBezTo>
                  <a:pt x="2549" y="2610"/>
                  <a:pt x="2303" y="2764"/>
                  <a:pt x="2027" y="2917"/>
                </a:cubicBezTo>
                <a:cubicBezTo>
                  <a:pt x="1720" y="3071"/>
                  <a:pt x="1535" y="3163"/>
                  <a:pt x="1443" y="3255"/>
                </a:cubicBezTo>
                <a:cubicBezTo>
                  <a:pt x="1689" y="2364"/>
                  <a:pt x="1812" y="1720"/>
                  <a:pt x="1812" y="1351"/>
                </a:cubicBezTo>
                <a:cubicBezTo>
                  <a:pt x="1812" y="1259"/>
                  <a:pt x="1781" y="1136"/>
                  <a:pt x="1720" y="983"/>
                </a:cubicBezTo>
                <a:cubicBezTo>
                  <a:pt x="2088" y="860"/>
                  <a:pt x="2426" y="768"/>
                  <a:pt x="2733" y="768"/>
                </a:cubicBezTo>
                <a:close/>
                <a:moveTo>
                  <a:pt x="2672" y="0"/>
                </a:moveTo>
                <a:cubicBezTo>
                  <a:pt x="2211" y="0"/>
                  <a:pt x="1750" y="61"/>
                  <a:pt x="1351" y="215"/>
                </a:cubicBezTo>
                <a:cubicBezTo>
                  <a:pt x="952" y="368"/>
                  <a:pt x="768" y="491"/>
                  <a:pt x="768" y="614"/>
                </a:cubicBezTo>
                <a:cubicBezTo>
                  <a:pt x="768" y="706"/>
                  <a:pt x="799" y="798"/>
                  <a:pt x="860" y="890"/>
                </a:cubicBezTo>
                <a:cubicBezTo>
                  <a:pt x="891" y="983"/>
                  <a:pt x="983" y="1075"/>
                  <a:pt x="1044" y="1105"/>
                </a:cubicBezTo>
                <a:cubicBezTo>
                  <a:pt x="1013" y="1720"/>
                  <a:pt x="829" y="2579"/>
                  <a:pt x="491" y="3715"/>
                </a:cubicBezTo>
                <a:cubicBezTo>
                  <a:pt x="184" y="4852"/>
                  <a:pt x="0" y="5496"/>
                  <a:pt x="0" y="5619"/>
                </a:cubicBezTo>
                <a:cubicBezTo>
                  <a:pt x="0" y="5773"/>
                  <a:pt x="62" y="5896"/>
                  <a:pt x="184" y="6018"/>
                </a:cubicBezTo>
                <a:cubicBezTo>
                  <a:pt x="277" y="6141"/>
                  <a:pt x="399" y="6203"/>
                  <a:pt x="461" y="6203"/>
                </a:cubicBezTo>
                <a:cubicBezTo>
                  <a:pt x="522" y="6203"/>
                  <a:pt x="584" y="6049"/>
                  <a:pt x="676" y="5742"/>
                </a:cubicBezTo>
                <a:cubicBezTo>
                  <a:pt x="737" y="5589"/>
                  <a:pt x="799" y="5466"/>
                  <a:pt x="829" y="5312"/>
                </a:cubicBezTo>
                <a:cubicBezTo>
                  <a:pt x="860" y="5159"/>
                  <a:pt x="1044" y="4637"/>
                  <a:pt x="1321" y="3715"/>
                </a:cubicBezTo>
                <a:cubicBezTo>
                  <a:pt x="1443" y="4145"/>
                  <a:pt x="1843" y="4667"/>
                  <a:pt x="2518" y="5281"/>
                </a:cubicBezTo>
                <a:cubicBezTo>
                  <a:pt x="3163" y="5896"/>
                  <a:pt x="3654" y="6203"/>
                  <a:pt x="4023" y="6203"/>
                </a:cubicBezTo>
                <a:cubicBezTo>
                  <a:pt x="4207" y="6203"/>
                  <a:pt x="4299" y="6141"/>
                  <a:pt x="4299" y="5988"/>
                </a:cubicBezTo>
                <a:cubicBezTo>
                  <a:pt x="4299" y="5926"/>
                  <a:pt x="4238" y="5803"/>
                  <a:pt x="4084" y="5681"/>
                </a:cubicBezTo>
                <a:cubicBezTo>
                  <a:pt x="4023" y="5589"/>
                  <a:pt x="3931" y="5527"/>
                  <a:pt x="3869" y="5466"/>
                </a:cubicBezTo>
                <a:cubicBezTo>
                  <a:pt x="3777" y="5404"/>
                  <a:pt x="3685" y="5312"/>
                  <a:pt x="3562" y="5220"/>
                </a:cubicBezTo>
                <a:cubicBezTo>
                  <a:pt x="3439" y="5128"/>
                  <a:pt x="3316" y="5005"/>
                  <a:pt x="3194" y="4882"/>
                </a:cubicBezTo>
                <a:cubicBezTo>
                  <a:pt x="3040" y="4759"/>
                  <a:pt x="2948" y="4637"/>
                  <a:pt x="2856" y="4575"/>
                </a:cubicBezTo>
                <a:cubicBezTo>
                  <a:pt x="2764" y="4483"/>
                  <a:pt x="2641" y="4360"/>
                  <a:pt x="2426" y="4145"/>
                </a:cubicBezTo>
                <a:cubicBezTo>
                  <a:pt x="2242" y="3930"/>
                  <a:pt x="2119" y="3777"/>
                  <a:pt x="2119" y="3654"/>
                </a:cubicBezTo>
                <a:cubicBezTo>
                  <a:pt x="2119" y="3623"/>
                  <a:pt x="2211" y="3562"/>
                  <a:pt x="2365" y="3470"/>
                </a:cubicBezTo>
                <a:cubicBezTo>
                  <a:pt x="2518" y="3408"/>
                  <a:pt x="2733" y="3286"/>
                  <a:pt x="2948" y="3163"/>
                </a:cubicBezTo>
                <a:cubicBezTo>
                  <a:pt x="3194" y="3040"/>
                  <a:pt x="3409" y="2917"/>
                  <a:pt x="3654" y="2733"/>
                </a:cubicBezTo>
                <a:cubicBezTo>
                  <a:pt x="3869" y="2579"/>
                  <a:pt x="4084" y="2395"/>
                  <a:pt x="4238" y="2149"/>
                </a:cubicBezTo>
                <a:cubicBezTo>
                  <a:pt x="4391" y="1873"/>
                  <a:pt x="4483" y="1627"/>
                  <a:pt x="4483" y="1320"/>
                </a:cubicBezTo>
                <a:cubicBezTo>
                  <a:pt x="4483" y="890"/>
                  <a:pt x="4299" y="583"/>
                  <a:pt x="3931" y="338"/>
                </a:cubicBezTo>
                <a:cubicBezTo>
                  <a:pt x="3593" y="123"/>
                  <a:pt x="3163" y="0"/>
                  <a:pt x="26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33"/>
          <p:cNvSpPr/>
          <p:nvPr/>
        </p:nvSpPr>
        <p:spPr>
          <a:xfrm>
            <a:off x="3360450" y="3324037"/>
            <a:ext cx="59500" cy="77972"/>
          </a:xfrm>
          <a:custGeom>
            <a:avLst/>
            <a:gdLst/>
            <a:ahLst/>
            <a:cxnLst/>
            <a:rect l="l" t="t" r="r" b="b"/>
            <a:pathLst>
              <a:path w="4760" h="6234" extrusionOk="0">
                <a:moveTo>
                  <a:pt x="3071" y="768"/>
                </a:moveTo>
                <a:cubicBezTo>
                  <a:pt x="3316" y="768"/>
                  <a:pt x="3501" y="891"/>
                  <a:pt x="3685" y="1198"/>
                </a:cubicBezTo>
                <a:cubicBezTo>
                  <a:pt x="3869" y="1474"/>
                  <a:pt x="3931" y="1843"/>
                  <a:pt x="3931" y="2303"/>
                </a:cubicBezTo>
                <a:cubicBezTo>
                  <a:pt x="3931" y="2733"/>
                  <a:pt x="3808" y="3224"/>
                  <a:pt x="3531" y="3746"/>
                </a:cubicBezTo>
                <a:cubicBezTo>
                  <a:pt x="3255" y="4238"/>
                  <a:pt x="2917" y="4668"/>
                  <a:pt x="2518" y="5005"/>
                </a:cubicBezTo>
                <a:cubicBezTo>
                  <a:pt x="2150" y="5374"/>
                  <a:pt x="1812" y="5527"/>
                  <a:pt x="1505" y="5527"/>
                </a:cubicBezTo>
                <a:cubicBezTo>
                  <a:pt x="1321" y="5527"/>
                  <a:pt x="1167" y="5435"/>
                  <a:pt x="1013" y="5251"/>
                </a:cubicBezTo>
                <a:cubicBezTo>
                  <a:pt x="891" y="5036"/>
                  <a:pt x="799" y="4760"/>
                  <a:pt x="799" y="4453"/>
                </a:cubicBezTo>
                <a:cubicBezTo>
                  <a:pt x="799" y="3900"/>
                  <a:pt x="952" y="3347"/>
                  <a:pt x="1228" y="2764"/>
                </a:cubicBezTo>
                <a:cubicBezTo>
                  <a:pt x="1505" y="2150"/>
                  <a:pt x="1843" y="1689"/>
                  <a:pt x="2180" y="1321"/>
                </a:cubicBezTo>
                <a:cubicBezTo>
                  <a:pt x="2549" y="952"/>
                  <a:pt x="2825" y="768"/>
                  <a:pt x="3071" y="768"/>
                </a:cubicBezTo>
                <a:close/>
                <a:moveTo>
                  <a:pt x="3009" y="0"/>
                </a:moveTo>
                <a:cubicBezTo>
                  <a:pt x="2733" y="0"/>
                  <a:pt x="2395" y="154"/>
                  <a:pt x="2027" y="399"/>
                </a:cubicBezTo>
                <a:cubicBezTo>
                  <a:pt x="1658" y="676"/>
                  <a:pt x="1351" y="1014"/>
                  <a:pt x="1044" y="1413"/>
                </a:cubicBezTo>
                <a:cubicBezTo>
                  <a:pt x="737" y="1843"/>
                  <a:pt x="491" y="2303"/>
                  <a:pt x="307" y="2856"/>
                </a:cubicBezTo>
                <a:cubicBezTo>
                  <a:pt x="92" y="3409"/>
                  <a:pt x="0" y="3961"/>
                  <a:pt x="0" y="4483"/>
                </a:cubicBezTo>
                <a:cubicBezTo>
                  <a:pt x="0" y="4883"/>
                  <a:pt x="154" y="5282"/>
                  <a:pt x="430" y="5650"/>
                </a:cubicBezTo>
                <a:cubicBezTo>
                  <a:pt x="737" y="6049"/>
                  <a:pt x="1075" y="6234"/>
                  <a:pt x="1474" y="6234"/>
                </a:cubicBezTo>
                <a:cubicBezTo>
                  <a:pt x="1996" y="6234"/>
                  <a:pt x="2518" y="6019"/>
                  <a:pt x="3040" y="5589"/>
                </a:cubicBezTo>
                <a:cubicBezTo>
                  <a:pt x="3562" y="5128"/>
                  <a:pt x="3961" y="4606"/>
                  <a:pt x="4299" y="3992"/>
                </a:cubicBezTo>
                <a:cubicBezTo>
                  <a:pt x="4606" y="3378"/>
                  <a:pt x="4760" y="2764"/>
                  <a:pt x="4760" y="2211"/>
                </a:cubicBezTo>
                <a:cubicBezTo>
                  <a:pt x="4760" y="1658"/>
                  <a:pt x="4575" y="1136"/>
                  <a:pt x="4268" y="707"/>
                </a:cubicBezTo>
                <a:cubicBezTo>
                  <a:pt x="3931" y="246"/>
                  <a:pt x="3531" y="0"/>
                  <a:pt x="3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33"/>
          <p:cNvSpPr/>
          <p:nvPr/>
        </p:nvSpPr>
        <p:spPr>
          <a:xfrm>
            <a:off x="3429150" y="3324037"/>
            <a:ext cx="47225" cy="77972"/>
          </a:xfrm>
          <a:custGeom>
            <a:avLst/>
            <a:gdLst/>
            <a:ahLst/>
            <a:cxnLst/>
            <a:rect l="l" t="t" r="r" b="b"/>
            <a:pathLst>
              <a:path w="3778" h="6234" extrusionOk="0">
                <a:moveTo>
                  <a:pt x="1413" y="0"/>
                </a:moveTo>
                <a:cubicBezTo>
                  <a:pt x="1321" y="0"/>
                  <a:pt x="1259" y="0"/>
                  <a:pt x="1229" y="62"/>
                </a:cubicBezTo>
                <a:cubicBezTo>
                  <a:pt x="1198" y="92"/>
                  <a:pt x="1198" y="154"/>
                  <a:pt x="1198" y="246"/>
                </a:cubicBezTo>
                <a:cubicBezTo>
                  <a:pt x="1198" y="645"/>
                  <a:pt x="983" y="1566"/>
                  <a:pt x="584" y="2948"/>
                </a:cubicBezTo>
                <a:cubicBezTo>
                  <a:pt x="185" y="4361"/>
                  <a:pt x="1" y="5190"/>
                  <a:pt x="1" y="5405"/>
                </a:cubicBezTo>
                <a:cubicBezTo>
                  <a:pt x="1" y="5620"/>
                  <a:pt x="93" y="5834"/>
                  <a:pt x="308" y="5988"/>
                </a:cubicBezTo>
                <a:cubicBezTo>
                  <a:pt x="523" y="6142"/>
                  <a:pt x="768" y="6234"/>
                  <a:pt x="1045" y="6234"/>
                </a:cubicBezTo>
                <a:cubicBezTo>
                  <a:pt x="1659" y="6234"/>
                  <a:pt x="2273" y="6142"/>
                  <a:pt x="2887" y="5896"/>
                </a:cubicBezTo>
                <a:cubicBezTo>
                  <a:pt x="3470" y="5681"/>
                  <a:pt x="3777" y="5466"/>
                  <a:pt x="3777" y="5220"/>
                </a:cubicBezTo>
                <a:cubicBezTo>
                  <a:pt x="3777" y="5159"/>
                  <a:pt x="3777" y="5128"/>
                  <a:pt x="3747" y="5098"/>
                </a:cubicBezTo>
                <a:cubicBezTo>
                  <a:pt x="3747" y="5067"/>
                  <a:pt x="3716" y="5067"/>
                  <a:pt x="3655" y="5067"/>
                </a:cubicBezTo>
                <a:cubicBezTo>
                  <a:pt x="3593" y="5067"/>
                  <a:pt x="3470" y="5098"/>
                  <a:pt x="3194" y="5159"/>
                </a:cubicBezTo>
                <a:cubicBezTo>
                  <a:pt x="2396" y="5374"/>
                  <a:pt x="1689" y="5497"/>
                  <a:pt x="1014" y="5497"/>
                </a:cubicBezTo>
                <a:cubicBezTo>
                  <a:pt x="860" y="5497"/>
                  <a:pt x="799" y="5405"/>
                  <a:pt x="799" y="5251"/>
                </a:cubicBezTo>
                <a:cubicBezTo>
                  <a:pt x="799" y="5098"/>
                  <a:pt x="922" y="4606"/>
                  <a:pt x="1167" y="3808"/>
                </a:cubicBezTo>
                <a:cubicBezTo>
                  <a:pt x="1659" y="2119"/>
                  <a:pt x="1935" y="1075"/>
                  <a:pt x="1935" y="676"/>
                </a:cubicBezTo>
                <a:cubicBezTo>
                  <a:pt x="1935" y="522"/>
                  <a:pt x="1874" y="369"/>
                  <a:pt x="1720" y="215"/>
                </a:cubicBezTo>
                <a:cubicBezTo>
                  <a:pt x="1597" y="62"/>
                  <a:pt x="1505" y="0"/>
                  <a:pt x="14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3"/>
          <p:cNvSpPr/>
          <p:nvPr/>
        </p:nvSpPr>
        <p:spPr>
          <a:xfrm>
            <a:off x="3492488" y="3324799"/>
            <a:ext cx="56813" cy="77984"/>
          </a:xfrm>
          <a:custGeom>
            <a:avLst/>
            <a:gdLst/>
            <a:ahLst/>
            <a:cxnLst/>
            <a:rect l="l" t="t" r="r" b="b"/>
            <a:pathLst>
              <a:path w="4545" h="6235" extrusionOk="0">
                <a:moveTo>
                  <a:pt x="369" y="1"/>
                </a:moveTo>
                <a:cubicBezTo>
                  <a:pt x="123" y="1"/>
                  <a:pt x="0" y="216"/>
                  <a:pt x="0" y="615"/>
                </a:cubicBezTo>
                <a:cubicBezTo>
                  <a:pt x="0" y="1045"/>
                  <a:pt x="92" y="1444"/>
                  <a:pt x="246" y="1905"/>
                </a:cubicBezTo>
                <a:cubicBezTo>
                  <a:pt x="399" y="2334"/>
                  <a:pt x="614" y="2703"/>
                  <a:pt x="891" y="3071"/>
                </a:cubicBezTo>
                <a:cubicBezTo>
                  <a:pt x="1198" y="3409"/>
                  <a:pt x="1505" y="3624"/>
                  <a:pt x="1873" y="3716"/>
                </a:cubicBezTo>
                <a:cubicBezTo>
                  <a:pt x="1842" y="3778"/>
                  <a:pt x="1781" y="3900"/>
                  <a:pt x="1689" y="4054"/>
                </a:cubicBezTo>
                <a:lnTo>
                  <a:pt x="1535" y="4361"/>
                </a:lnTo>
                <a:cubicBezTo>
                  <a:pt x="1505" y="4422"/>
                  <a:pt x="1443" y="4515"/>
                  <a:pt x="1382" y="4637"/>
                </a:cubicBezTo>
                <a:cubicBezTo>
                  <a:pt x="1320" y="4760"/>
                  <a:pt x="1290" y="4852"/>
                  <a:pt x="1259" y="4944"/>
                </a:cubicBezTo>
                <a:cubicBezTo>
                  <a:pt x="1228" y="5006"/>
                  <a:pt x="1167" y="5067"/>
                  <a:pt x="1136" y="5190"/>
                </a:cubicBezTo>
                <a:cubicBezTo>
                  <a:pt x="952" y="5528"/>
                  <a:pt x="860" y="5773"/>
                  <a:pt x="860" y="5927"/>
                </a:cubicBezTo>
                <a:cubicBezTo>
                  <a:pt x="860" y="6142"/>
                  <a:pt x="952" y="6234"/>
                  <a:pt x="1075" y="6234"/>
                </a:cubicBezTo>
                <a:cubicBezTo>
                  <a:pt x="1167" y="6234"/>
                  <a:pt x="1259" y="6173"/>
                  <a:pt x="1413" y="5988"/>
                </a:cubicBezTo>
                <a:cubicBezTo>
                  <a:pt x="1566" y="5804"/>
                  <a:pt x="1812" y="5374"/>
                  <a:pt x="2180" y="4637"/>
                </a:cubicBezTo>
                <a:cubicBezTo>
                  <a:pt x="2579" y="3931"/>
                  <a:pt x="2948" y="3286"/>
                  <a:pt x="3316" y="2672"/>
                </a:cubicBezTo>
                <a:cubicBezTo>
                  <a:pt x="3685" y="2058"/>
                  <a:pt x="3992" y="1567"/>
                  <a:pt x="4207" y="1198"/>
                </a:cubicBezTo>
                <a:cubicBezTo>
                  <a:pt x="4452" y="830"/>
                  <a:pt x="4545" y="584"/>
                  <a:pt x="4545" y="461"/>
                </a:cubicBezTo>
                <a:cubicBezTo>
                  <a:pt x="4545" y="338"/>
                  <a:pt x="4514" y="216"/>
                  <a:pt x="4452" y="124"/>
                </a:cubicBezTo>
                <a:cubicBezTo>
                  <a:pt x="4360" y="62"/>
                  <a:pt x="4268" y="1"/>
                  <a:pt x="4145" y="1"/>
                </a:cubicBezTo>
                <a:cubicBezTo>
                  <a:pt x="4023" y="1"/>
                  <a:pt x="3808" y="246"/>
                  <a:pt x="3501" y="768"/>
                </a:cubicBezTo>
                <a:cubicBezTo>
                  <a:pt x="3224" y="1260"/>
                  <a:pt x="2948" y="1782"/>
                  <a:pt x="2671" y="2273"/>
                </a:cubicBezTo>
                <a:cubicBezTo>
                  <a:pt x="2395" y="2795"/>
                  <a:pt x="2180" y="3041"/>
                  <a:pt x="2088" y="3041"/>
                </a:cubicBezTo>
                <a:cubicBezTo>
                  <a:pt x="1965" y="3041"/>
                  <a:pt x="1781" y="2949"/>
                  <a:pt x="1597" y="2734"/>
                </a:cubicBezTo>
                <a:cubicBezTo>
                  <a:pt x="1413" y="2519"/>
                  <a:pt x="1259" y="2304"/>
                  <a:pt x="1136" y="1997"/>
                </a:cubicBezTo>
                <a:cubicBezTo>
                  <a:pt x="983" y="1720"/>
                  <a:pt x="891" y="1413"/>
                  <a:pt x="798" y="1075"/>
                </a:cubicBezTo>
                <a:cubicBezTo>
                  <a:pt x="706" y="738"/>
                  <a:pt x="645" y="461"/>
                  <a:pt x="583" y="277"/>
                </a:cubicBezTo>
                <a:cubicBezTo>
                  <a:pt x="522" y="93"/>
                  <a:pt x="461" y="1"/>
                  <a:pt x="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33"/>
          <p:cNvSpPr/>
          <p:nvPr/>
        </p:nvSpPr>
        <p:spPr>
          <a:xfrm>
            <a:off x="3546600" y="3324424"/>
            <a:ext cx="55288" cy="77196"/>
          </a:xfrm>
          <a:custGeom>
            <a:avLst/>
            <a:gdLst/>
            <a:ahLst/>
            <a:cxnLst/>
            <a:rect l="l" t="t" r="r" b="b"/>
            <a:pathLst>
              <a:path w="4423" h="6172" extrusionOk="0">
                <a:moveTo>
                  <a:pt x="3808" y="0"/>
                </a:moveTo>
                <a:cubicBezTo>
                  <a:pt x="3501" y="0"/>
                  <a:pt x="3071" y="123"/>
                  <a:pt x="2580" y="338"/>
                </a:cubicBezTo>
                <a:cubicBezTo>
                  <a:pt x="2119" y="553"/>
                  <a:pt x="1751" y="768"/>
                  <a:pt x="1536" y="1013"/>
                </a:cubicBezTo>
                <a:cubicBezTo>
                  <a:pt x="1444" y="1105"/>
                  <a:pt x="1382" y="1228"/>
                  <a:pt x="1321" y="1382"/>
                </a:cubicBezTo>
                <a:cubicBezTo>
                  <a:pt x="1260" y="1566"/>
                  <a:pt x="1229" y="1720"/>
                  <a:pt x="1229" y="1842"/>
                </a:cubicBezTo>
                <a:cubicBezTo>
                  <a:pt x="1229" y="1996"/>
                  <a:pt x="1352" y="2211"/>
                  <a:pt x="1567" y="2457"/>
                </a:cubicBezTo>
                <a:cubicBezTo>
                  <a:pt x="1782" y="2702"/>
                  <a:pt x="1996" y="2948"/>
                  <a:pt x="2242" y="3163"/>
                </a:cubicBezTo>
                <a:cubicBezTo>
                  <a:pt x="2518" y="3378"/>
                  <a:pt x="2764" y="3623"/>
                  <a:pt x="2948" y="3869"/>
                </a:cubicBezTo>
                <a:cubicBezTo>
                  <a:pt x="3163" y="4115"/>
                  <a:pt x="3286" y="4330"/>
                  <a:pt x="3286" y="4483"/>
                </a:cubicBezTo>
                <a:cubicBezTo>
                  <a:pt x="3286" y="4729"/>
                  <a:pt x="3133" y="4944"/>
                  <a:pt x="2795" y="5159"/>
                </a:cubicBezTo>
                <a:cubicBezTo>
                  <a:pt x="2488" y="5374"/>
                  <a:pt x="2119" y="5496"/>
                  <a:pt x="1689" y="5496"/>
                </a:cubicBezTo>
                <a:cubicBezTo>
                  <a:pt x="1505" y="5496"/>
                  <a:pt x="1321" y="5435"/>
                  <a:pt x="1137" y="5343"/>
                </a:cubicBezTo>
                <a:cubicBezTo>
                  <a:pt x="952" y="5251"/>
                  <a:pt x="799" y="5159"/>
                  <a:pt x="707" y="5067"/>
                </a:cubicBezTo>
                <a:cubicBezTo>
                  <a:pt x="430" y="4790"/>
                  <a:pt x="246" y="4637"/>
                  <a:pt x="154" y="4637"/>
                </a:cubicBezTo>
                <a:cubicBezTo>
                  <a:pt x="31" y="4637"/>
                  <a:pt x="1" y="4729"/>
                  <a:pt x="1" y="4913"/>
                </a:cubicBezTo>
                <a:cubicBezTo>
                  <a:pt x="1" y="5159"/>
                  <a:pt x="185" y="5435"/>
                  <a:pt x="523" y="5742"/>
                </a:cubicBezTo>
                <a:cubicBezTo>
                  <a:pt x="891" y="6018"/>
                  <a:pt x="1352" y="6172"/>
                  <a:pt x="1935" y="6172"/>
                </a:cubicBezTo>
                <a:cubicBezTo>
                  <a:pt x="2488" y="6172"/>
                  <a:pt x="2979" y="6018"/>
                  <a:pt x="3409" y="5681"/>
                </a:cubicBezTo>
                <a:cubicBezTo>
                  <a:pt x="3870" y="5343"/>
                  <a:pt x="4084" y="4944"/>
                  <a:pt x="4084" y="4452"/>
                </a:cubicBezTo>
                <a:cubicBezTo>
                  <a:pt x="4084" y="4207"/>
                  <a:pt x="3962" y="3961"/>
                  <a:pt x="3747" y="3654"/>
                </a:cubicBezTo>
                <a:cubicBezTo>
                  <a:pt x="3532" y="3347"/>
                  <a:pt x="3286" y="3071"/>
                  <a:pt x="3040" y="2856"/>
                </a:cubicBezTo>
                <a:cubicBezTo>
                  <a:pt x="2334" y="2242"/>
                  <a:pt x="1996" y="1873"/>
                  <a:pt x="1996" y="1750"/>
                </a:cubicBezTo>
                <a:cubicBezTo>
                  <a:pt x="1996" y="1505"/>
                  <a:pt x="2334" y="1259"/>
                  <a:pt x="3010" y="1013"/>
                </a:cubicBezTo>
                <a:cubicBezTo>
                  <a:pt x="3225" y="921"/>
                  <a:pt x="3440" y="860"/>
                  <a:pt x="3685" y="798"/>
                </a:cubicBezTo>
                <a:cubicBezTo>
                  <a:pt x="3931" y="768"/>
                  <a:pt x="4115" y="706"/>
                  <a:pt x="4238" y="676"/>
                </a:cubicBezTo>
                <a:cubicBezTo>
                  <a:pt x="4361" y="645"/>
                  <a:pt x="4422" y="583"/>
                  <a:pt x="4422" y="522"/>
                </a:cubicBezTo>
                <a:cubicBezTo>
                  <a:pt x="4422" y="399"/>
                  <a:pt x="4361" y="276"/>
                  <a:pt x="4238" y="184"/>
                </a:cubicBezTo>
                <a:cubicBezTo>
                  <a:pt x="4146" y="61"/>
                  <a:pt x="3992" y="0"/>
                  <a:pt x="38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3"/>
          <p:cNvSpPr/>
          <p:nvPr/>
        </p:nvSpPr>
        <p:spPr>
          <a:xfrm>
            <a:off x="3611850" y="3324799"/>
            <a:ext cx="22663" cy="77209"/>
          </a:xfrm>
          <a:custGeom>
            <a:avLst/>
            <a:gdLst/>
            <a:ahLst/>
            <a:cxnLst/>
            <a:rect l="l" t="t" r="r" b="b"/>
            <a:pathLst>
              <a:path w="1813" h="6173" extrusionOk="0">
                <a:moveTo>
                  <a:pt x="1260" y="1"/>
                </a:moveTo>
                <a:cubicBezTo>
                  <a:pt x="1198" y="1"/>
                  <a:pt x="1137" y="1"/>
                  <a:pt x="1106" y="62"/>
                </a:cubicBezTo>
                <a:cubicBezTo>
                  <a:pt x="1075" y="93"/>
                  <a:pt x="1075" y="154"/>
                  <a:pt x="1075" y="246"/>
                </a:cubicBezTo>
                <a:cubicBezTo>
                  <a:pt x="1075" y="615"/>
                  <a:pt x="891" y="1567"/>
                  <a:pt x="523" y="3102"/>
                </a:cubicBezTo>
                <a:cubicBezTo>
                  <a:pt x="185" y="4607"/>
                  <a:pt x="1" y="5436"/>
                  <a:pt x="1" y="5559"/>
                </a:cubicBezTo>
                <a:cubicBezTo>
                  <a:pt x="1" y="5681"/>
                  <a:pt x="62" y="5804"/>
                  <a:pt x="185" y="5958"/>
                </a:cubicBezTo>
                <a:cubicBezTo>
                  <a:pt x="308" y="6081"/>
                  <a:pt x="400" y="6173"/>
                  <a:pt x="461" y="6173"/>
                </a:cubicBezTo>
                <a:cubicBezTo>
                  <a:pt x="523" y="6173"/>
                  <a:pt x="615" y="5988"/>
                  <a:pt x="707" y="5651"/>
                </a:cubicBezTo>
                <a:cubicBezTo>
                  <a:pt x="768" y="5436"/>
                  <a:pt x="799" y="5282"/>
                  <a:pt x="860" y="5129"/>
                </a:cubicBezTo>
                <a:cubicBezTo>
                  <a:pt x="891" y="4944"/>
                  <a:pt x="952" y="4729"/>
                  <a:pt x="1014" y="4422"/>
                </a:cubicBezTo>
                <a:cubicBezTo>
                  <a:pt x="1075" y="4146"/>
                  <a:pt x="1137" y="3900"/>
                  <a:pt x="1198" y="3747"/>
                </a:cubicBezTo>
                <a:cubicBezTo>
                  <a:pt x="1597" y="2027"/>
                  <a:pt x="1812" y="1045"/>
                  <a:pt x="1812" y="860"/>
                </a:cubicBezTo>
                <a:cubicBezTo>
                  <a:pt x="1812" y="646"/>
                  <a:pt x="1751" y="431"/>
                  <a:pt x="1597" y="246"/>
                </a:cubicBezTo>
                <a:cubicBezTo>
                  <a:pt x="1474" y="93"/>
                  <a:pt x="1352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33"/>
          <p:cNvSpPr/>
          <p:nvPr/>
        </p:nvSpPr>
        <p:spPr>
          <a:xfrm>
            <a:off x="3639100" y="3324424"/>
            <a:ext cx="55675" cy="77196"/>
          </a:xfrm>
          <a:custGeom>
            <a:avLst/>
            <a:gdLst/>
            <a:ahLst/>
            <a:cxnLst/>
            <a:rect l="l" t="t" r="r" b="b"/>
            <a:pathLst>
              <a:path w="4454" h="6172" extrusionOk="0">
                <a:moveTo>
                  <a:pt x="3839" y="0"/>
                </a:moveTo>
                <a:cubicBezTo>
                  <a:pt x="3501" y="0"/>
                  <a:pt x="3102" y="123"/>
                  <a:pt x="2611" y="338"/>
                </a:cubicBezTo>
                <a:cubicBezTo>
                  <a:pt x="2119" y="553"/>
                  <a:pt x="1782" y="768"/>
                  <a:pt x="1536" y="1013"/>
                </a:cubicBezTo>
                <a:cubicBezTo>
                  <a:pt x="1475" y="1105"/>
                  <a:pt x="1413" y="1228"/>
                  <a:pt x="1352" y="1382"/>
                </a:cubicBezTo>
                <a:cubicBezTo>
                  <a:pt x="1290" y="1566"/>
                  <a:pt x="1260" y="1720"/>
                  <a:pt x="1260" y="1842"/>
                </a:cubicBezTo>
                <a:cubicBezTo>
                  <a:pt x="1260" y="1996"/>
                  <a:pt x="1382" y="2211"/>
                  <a:pt x="1597" y="2457"/>
                </a:cubicBezTo>
                <a:cubicBezTo>
                  <a:pt x="1782" y="2702"/>
                  <a:pt x="2027" y="2948"/>
                  <a:pt x="2273" y="3163"/>
                </a:cubicBezTo>
                <a:cubicBezTo>
                  <a:pt x="2549" y="3378"/>
                  <a:pt x="2764" y="3623"/>
                  <a:pt x="2979" y="3869"/>
                </a:cubicBezTo>
                <a:cubicBezTo>
                  <a:pt x="3194" y="4115"/>
                  <a:pt x="3317" y="4330"/>
                  <a:pt x="3317" y="4483"/>
                </a:cubicBezTo>
                <a:cubicBezTo>
                  <a:pt x="3317" y="4729"/>
                  <a:pt x="3133" y="4944"/>
                  <a:pt x="2826" y="5159"/>
                </a:cubicBezTo>
                <a:cubicBezTo>
                  <a:pt x="2488" y="5374"/>
                  <a:pt x="2150" y="5496"/>
                  <a:pt x="1720" y="5496"/>
                </a:cubicBezTo>
                <a:cubicBezTo>
                  <a:pt x="1536" y="5496"/>
                  <a:pt x="1321" y="5435"/>
                  <a:pt x="1137" y="5343"/>
                </a:cubicBezTo>
                <a:cubicBezTo>
                  <a:pt x="983" y="5251"/>
                  <a:pt x="830" y="5159"/>
                  <a:pt x="738" y="5067"/>
                </a:cubicBezTo>
                <a:cubicBezTo>
                  <a:pt x="461" y="4790"/>
                  <a:pt x="277" y="4637"/>
                  <a:pt x="185" y="4637"/>
                </a:cubicBezTo>
                <a:cubicBezTo>
                  <a:pt x="62" y="4637"/>
                  <a:pt x="1" y="4729"/>
                  <a:pt x="1" y="4913"/>
                </a:cubicBezTo>
                <a:cubicBezTo>
                  <a:pt x="1" y="5159"/>
                  <a:pt x="185" y="5435"/>
                  <a:pt x="553" y="5742"/>
                </a:cubicBezTo>
                <a:cubicBezTo>
                  <a:pt x="922" y="6018"/>
                  <a:pt x="1382" y="6172"/>
                  <a:pt x="1935" y="6172"/>
                </a:cubicBezTo>
                <a:cubicBezTo>
                  <a:pt x="2519" y="6172"/>
                  <a:pt x="3010" y="6018"/>
                  <a:pt x="3440" y="5681"/>
                </a:cubicBezTo>
                <a:cubicBezTo>
                  <a:pt x="3870" y="5343"/>
                  <a:pt x="4115" y="4944"/>
                  <a:pt x="4115" y="4452"/>
                </a:cubicBezTo>
                <a:cubicBezTo>
                  <a:pt x="4115" y="4207"/>
                  <a:pt x="3993" y="3961"/>
                  <a:pt x="3778" y="3654"/>
                </a:cubicBezTo>
                <a:cubicBezTo>
                  <a:pt x="3563" y="3347"/>
                  <a:pt x="3317" y="3071"/>
                  <a:pt x="3071" y="2856"/>
                </a:cubicBezTo>
                <a:cubicBezTo>
                  <a:pt x="2365" y="2242"/>
                  <a:pt x="2027" y="1873"/>
                  <a:pt x="2027" y="1750"/>
                </a:cubicBezTo>
                <a:cubicBezTo>
                  <a:pt x="2027" y="1505"/>
                  <a:pt x="2365" y="1259"/>
                  <a:pt x="3041" y="1013"/>
                </a:cubicBezTo>
                <a:cubicBezTo>
                  <a:pt x="3225" y="921"/>
                  <a:pt x="3471" y="860"/>
                  <a:pt x="3716" y="798"/>
                </a:cubicBezTo>
                <a:cubicBezTo>
                  <a:pt x="3962" y="768"/>
                  <a:pt x="4146" y="706"/>
                  <a:pt x="4269" y="676"/>
                </a:cubicBezTo>
                <a:cubicBezTo>
                  <a:pt x="4392" y="645"/>
                  <a:pt x="4453" y="583"/>
                  <a:pt x="4453" y="522"/>
                </a:cubicBezTo>
                <a:cubicBezTo>
                  <a:pt x="4453" y="399"/>
                  <a:pt x="4392" y="276"/>
                  <a:pt x="4269" y="184"/>
                </a:cubicBezTo>
                <a:cubicBezTo>
                  <a:pt x="4146" y="61"/>
                  <a:pt x="4023" y="0"/>
                  <a:pt x="3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33"/>
          <p:cNvSpPr/>
          <p:nvPr/>
        </p:nvSpPr>
        <p:spPr>
          <a:xfrm>
            <a:off x="3746575" y="3324424"/>
            <a:ext cx="56050" cy="77584"/>
          </a:xfrm>
          <a:custGeom>
            <a:avLst/>
            <a:gdLst/>
            <a:ahLst/>
            <a:cxnLst/>
            <a:rect l="l" t="t" r="r" b="b"/>
            <a:pathLst>
              <a:path w="4484" h="6203" extrusionOk="0">
                <a:moveTo>
                  <a:pt x="2733" y="768"/>
                </a:moveTo>
                <a:cubicBezTo>
                  <a:pt x="3378" y="768"/>
                  <a:pt x="3685" y="952"/>
                  <a:pt x="3685" y="1320"/>
                </a:cubicBezTo>
                <a:cubicBezTo>
                  <a:pt x="3685" y="1566"/>
                  <a:pt x="3593" y="1781"/>
                  <a:pt x="3409" y="1996"/>
                </a:cubicBezTo>
                <a:cubicBezTo>
                  <a:pt x="3225" y="2211"/>
                  <a:pt x="3010" y="2364"/>
                  <a:pt x="2764" y="2487"/>
                </a:cubicBezTo>
                <a:cubicBezTo>
                  <a:pt x="2549" y="2610"/>
                  <a:pt x="2303" y="2764"/>
                  <a:pt x="2027" y="2917"/>
                </a:cubicBezTo>
                <a:cubicBezTo>
                  <a:pt x="1720" y="3071"/>
                  <a:pt x="1536" y="3163"/>
                  <a:pt x="1444" y="3255"/>
                </a:cubicBezTo>
                <a:cubicBezTo>
                  <a:pt x="1689" y="2364"/>
                  <a:pt x="1812" y="1720"/>
                  <a:pt x="1812" y="1351"/>
                </a:cubicBezTo>
                <a:cubicBezTo>
                  <a:pt x="1812" y="1259"/>
                  <a:pt x="1781" y="1136"/>
                  <a:pt x="1720" y="983"/>
                </a:cubicBezTo>
                <a:cubicBezTo>
                  <a:pt x="2119" y="860"/>
                  <a:pt x="2457" y="768"/>
                  <a:pt x="2733" y="768"/>
                </a:cubicBezTo>
                <a:close/>
                <a:moveTo>
                  <a:pt x="2703" y="0"/>
                </a:moveTo>
                <a:cubicBezTo>
                  <a:pt x="2211" y="0"/>
                  <a:pt x="1751" y="61"/>
                  <a:pt x="1351" y="215"/>
                </a:cubicBezTo>
                <a:cubicBezTo>
                  <a:pt x="952" y="368"/>
                  <a:pt x="768" y="491"/>
                  <a:pt x="768" y="614"/>
                </a:cubicBezTo>
                <a:cubicBezTo>
                  <a:pt x="768" y="706"/>
                  <a:pt x="799" y="798"/>
                  <a:pt x="860" y="890"/>
                </a:cubicBezTo>
                <a:cubicBezTo>
                  <a:pt x="922" y="983"/>
                  <a:pt x="983" y="1075"/>
                  <a:pt x="1044" y="1105"/>
                </a:cubicBezTo>
                <a:cubicBezTo>
                  <a:pt x="1014" y="1720"/>
                  <a:pt x="829" y="2579"/>
                  <a:pt x="492" y="3715"/>
                </a:cubicBezTo>
                <a:cubicBezTo>
                  <a:pt x="185" y="4852"/>
                  <a:pt x="0" y="5496"/>
                  <a:pt x="0" y="5619"/>
                </a:cubicBezTo>
                <a:cubicBezTo>
                  <a:pt x="0" y="5773"/>
                  <a:pt x="62" y="5896"/>
                  <a:pt x="185" y="6018"/>
                </a:cubicBezTo>
                <a:cubicBezTo>
                  <a:pt x="307" y="6141"/>
                  <a:pt x="400" y="6203"/>
                  <a:pt x="492" y="6203"/>
                </a:cubicBezTo>
                <a:cubicBezTo>
                  <a:pt x="522" y="6203"/>
                  <a:pt x="584" y="6049"/>
                  <a:pt x="707" y="5742"/>
                </a:cubicBezTo>
                <a:cubicBezTo>
                  <a:pt x="737" y="5589"/>
                  <a:pt x="799" y="5466"/>
                  <a:pt x="829" y="5312"/>
                </a:cubicBezTo>
                <a:cubicBezTo>
                  <a:pt x="891" y="5159"/>
                  <a:pt x="1044" y="4637"/>
                  <a:pt x="1321" y="3715"/>
                </a:cubicBezTo>
                <a:cubicBezTo>
                  <a:pt x="1444" y="4145"/>
                  <a:pt x="1873" y="4667"/>
                  <a:pt x="2518" y="5281"/>
                </a:cubicBezTo>
                <a:cubicBezTo>
                  <a:pt x="3163" y="5896"/>
                  <a:pt x="3654" y="6203"/>
                  <a:pt x="4023" y="6203"/>
                </a:cubicBezTo>
                <a:cubicBezTo>
                  <a:pt x="4207" y="6203"/>
                  <a:pt x="4299" y="6141"/>
                  <a:pt x="4299" y="5988"/>
                </a:cubicBezTo>
                <a:cubicBezTo>
                  <a:pt x="4299" y="5926"/>
                  <a:pt x="4238" y="5803"/>
                  <a:pt x="4084" y="5681"/>
                </a:cubicBezTo>
                <a:cubicBezTo>
                  <a:pt x="4023" y="5589"/>
                  <a:pt x="3931" y="5527"/>
                  <a:pt x="3869" y="5466"/>
                </a:cubicBezTo>
                <a:cubicBezTo>
                  <a:pt x="3777" y="5404"/>
                  <a:pt x="3685" y="5312"/>
                  <a:pt x="3562" y="5220"/>
                </a:cubicBezTo>
                <a:cubicBezTo>
                  <a:pt x="3439" y="5128"/>
                  <a:pt x="3317" y="5005"/>
                  <a:pt x="3194" y="4882"/>
                </a:cubicBezTo>
                <a:cubicBezTo>
                  <a:pt x="3071" y="4759"/>
                  <a:pt x="2948" y="4637"/>
                  <a:pt x="2856" y="4575"/>
                </a:cubicBezTo>
                <a:cubicBezTo>
                  <a:pt x="2795" y="4483"/>
                  <a:pt x="2641" y="4360"/>
                  <a:pt x="2426" y="4145"/>
                </a:cubicBezTo>
                <a:cubicBezTo>
                  <a:pt x="2242" y="3930"/>
                  <a:pt x="2119" y="3777"/>
                  <a:pt x="2119" y="3654"/>
                </a:cubicBezTo>
                <a:cubicBezTo>
                  <a:pt x="2119" y="3623"/>
                  <a:pt x="2211" y="3562"/>
                  <a:pt x="2365" y="3470"/>
                </a:cubicBezTo>
                <a:cubicBezTo>
                  <a:pt x="2549" y="3408"/>
                  <a:pt x="2733" y="3286"/>
                  <a:pt x="2948" y="3163"/>
                </a:cubicBezTo>
                <a:cubicBezTo>
                  <a:pt x="3194" y="3040"/>
                  <a:pt x="3409" y="2917"/>
                  <a:pt x="3654" y="2733"/>
                </a:cubicBezTo>
                <a:cubicBezTo>
                  <a:pt x="3900" y="2579"/>
                  <a:pt x="4084" y="2395"/>
                  <a:pt x="4238" y="2149"/>
                </a:cubicBezTo>
                <a:cubicBezTo>
                  <a:pt x="4422" y="1873"/>
                  <a:pt x="4483" y="1627"/>
                  <a:pt x="4483" y="1320"/>
                </a:cubicBezTo>
                <a:cubicBezTo>
                  <a:pt x="4483" y="890"/>
                  <a:pt x="4299" y="583"/>
                  <a:pt x="3961" y="338"/>
                </a:cubicBezTo>
                <a:cubicBezTo>
                  <a:pt x="3593" y="123"/>
                  <a:pt x="3163" y="0"/>
                  <a:pt x="2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3"/>
          <p:cNvSpPr/>
          <p:nvPr/>
        </p:nvSpPr>
        <p:spPr>
          <a:xfrm>
            <a:off x="3812975" y="3325575"/>
            <a:ext cx="59888" cy="76821"/>
          </a:xfrm>
          <a:custGeom>
            <a:avLst/>
            <a:gdLst/>
            <a:ahLst/>
            <a:cxnLst/>
            <a:rect l="l" t="t" r="r" b="b"/>
            <a:pathLst>
              <a:path w="4791" h="6142" extrusionOk="0">
                <a:moveTo>
                  <a:pt x="3010" y="0"/>
                </a:moveTo>
                <a:cubicBezTo>
                  <a:pt x="1812" y="0"/>
                  <a:pt x="1198" y="92"/>
                  <a:pt x="1075" y="338"/>
                </a:cubicBezTo>
                <a:cubicBezTo>
                  <a:pt x="1075" y="399"/>
                  <a:pt x="1045" y="461"/>
                  <a:pt x="1045" y="522"/>
                </a:cubicBezTo>
                <a:cubicBezTo>
                  <a:pt x="1045" y="983"/>
                  <a:pt x="952" y="1535"/>
                  <a:pt x="799" y="2180"/>
                </a:cubicBezTo>
                <a:cubicBezTo>
                  <a:pt x="615" y="2856"/>
                  <a:pt x="430" y="3470"/>
                  <a:pt x="246" y="4053"/>
                </a:cubicBezTo>
                <a:cubicBezTo>
                  <a:pt x="93" y="4637"/>
                  <a:pt x="1" y="5067"/>
                  <a:pt x="1" y="5282"/>
                </a:cubicBezTo>
                <a:cubicBezTo>
                  <a:pt x="1" y="5527"/>
                  <a:pt x="93" y="5742"/>
                  <a:pt x="308" y="5896"/>
                </a:cubicBezTo>
                <a:cubicBezTo>
                  <a:pt x="492" y="6049"/>
                  <a:pt x="737" y="6141"/>
                  <a:pt x="1014" y="6141"/>
                </a:cubicBezTo>
                <a:cubicBezTo>
                  <a:pt x="1628" y="6141"/>
                  <a:pt x="2242" y="6019"/>
                  <a:pt x="2887" y="5804"/>
                </a:cubicBezTo>
                <a:cubicBezTo>
                  <a:pt x="3532" y="5558"/>
                  <a:pt x="3869" y="5343"/>
                  <a:pt x="3869" y="5128"/>
                </a:cubicBezTo>
                <a:cubicBezTo>
                  <a:pt x="3869" y="5005"/>
                  <a:pt x="3839" y="4944"/>
                  <a:pt x="3747" y="4944"/>
                </a:cubicBezTo>
                <a:cubicBezTo>
                  <a:pt x="3685" y="4944"/>
                  <a:pt x="3532" y="5005"/>
                  <a:pt x="3286" y="5067"/>
                </a:cubicBezTo>
                <a:cubicBezTo>
                  <a:pt x="2457" y="5282"/>
                  <a:pt x="1720" y="5404"/>
                  <a:pt x="1045" y="5404"/>
                </a:cubicBezTo>
                <a:cubicBezTo>
                  <a:pt x="983" y="5404"/>
                  <a:pt x="922" y="5374"/>
                  <a:pt x="860" y="5343"/>
                </a:cubicBezTo>
                <a:cubicBezTo>
                  <a:pt x="830" y="5282"/>
                  <a:pt x="799" y="5220"/>
                  <a:pt x="799" y="5159"/>
                </a:cubicBezTo>
                <a:cubicBezTo>
                  <a:pt x="799" y="4944"/>
                  <a:pt x="952" y="4330"/>
                  <a:pt x="1290" y="3316"/>
                </a:cubicBezTo>
                <a:cubicBezTo>
                  <a:pt x="1904" y="3316"/>
                  <a:pt x="2488" y="3286"/>
                  <a:pt x="2948" y="3163"/>
                </a:cubicBezTo>
                <a:cubicBezTo>
                  <a:pt x="3440" y="3071"/>
                  <a:pt x="3685" y="2917"/>
                  <a:pt x="3685" y="2702"/>
                </a:cubicBezTo>
                <a:cubicBezTo>
                  <a:pt x="3685" y="2641"/>
                  <a:pt x="3593" y="2579"/>
                  <a:pt x="3409" y="2579"/>
                </a:cubicBezTo>
                <a:cubicBezTo>
                  <a:pt x="3255" y="2579"/>
                  <a:pt x="2979" y="2610"/>
                  <a:pt x="2641" y="2641"/>
                </a:cubicBezTo>
                <a:cubicBezTo>
                  <a:pt x="2303" y="2672"/>
                  <a:pt x="2027" y="2672"/>
                  <a:pt x="1812" y="2672"/>
                </a:cubicBezTo>
                <a:lnTo>
                  <a:pt x="1474" y="2672"/>
                </a:lnTo>
                <a:cubicBezTo>
                  <a:pt x="1689" y="1873"/>
                  <a:pt x="1812" y="1259"/>
                  <a:pt x="1812" y="860"/>
                </a:cubicBezTo>
                <a:lnTo>
                  <a:pt x="1812" y="829"/>
                </a:lnTo>
                <a:cubicBezTo>
                  <a:pt x="2334" y="737"/>
                  <a:pt x="2672" y="676"/>
                  <a:pt x="2825" y="676"/>
                </a:cubicBezTo>
                <a:cubicBezTo>
                  <a:pt x="2979" y="645"/>
                  <a:pt x="3194" y="645"/>
                  <a:pt x="3562" y="614"/>
                </a:cubicBezTo>
                <a:cubicBezTo>
                  <a:pt x="3900" y="584"/>
                  <a:pt x="4177" y="522"/>
                  <a:pt x="4392" y="491"/>
                </a:cubicBezTo>
                <a:cubicBezTo>
                  <a:pt x="4668" y="461"/>
                  <a:pt x="4791" y="369"/>
                  <a:pt x="4791" y="246"/>
                </a:cubicBezTo>
                <a:cubicBezTo>
                  <a:pt x="4791" y="92"/>
                  <a:pt x="4177" y="0"/>
                  <a:pt x="3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33"/>
          <p:cNvSpPr/>
          <p:nvPr/>
        </p:nvSpPr>
        <p:spPr>
          <a:xfrm>
            <a:off x="3875150" y="3323261"/>
            <a:ext cx="57588" cy="78747"/>
          </a:xfrm>
          <a:custGeom>
            <a:avLst/>
            <a:gdLst/>
            <a:ahLst/>
            <a:cxnLst/>
            <a:rect l="l" t="t" r="r" b="b"/>
            <a:pathLst>
              <a:path w="4607" h="6296" extrusionOk="0">
                <a:moveTo>
                  <a:pt x="2734" y="891"/>
                </a:moveTo>
                <a:cubicBezTo>
                  <a:pt x="2826" y="1383"/>
                  <a:pt x="2949" y="2150"/>
                  <a:pt x="3041" y="3133"/>
                </a:cubicBezTo>
                <a:cubicBezTo>
                  <a:pt x="2580" y="3225"/>
                  <a:pt x="2150" y="3317"/>
                  <a:pt x="1720" y="3440"/>
                </a:cubicBezTo>
                <a:cubicBezTo>
                  <a:pt x="2150" y="2335"/>
                  <a:pt x="2488" y="1475"/>
                  <a:pt x="2734" y="891"/>
                </a:cubicBezTo>
                <a:close/>
                <a:moveTo>
                  <a:pt x="2949" y="1"/>
                </a:moveTo>
                <a:cubicBezTo>
                  <a:pt x="2795" y="1"/>
                  <a:pt x="2642" y="62"/>
                  <a:pt x="2457" y="185"/>
                </a:cubicBezTo>
                <a:cubicBezTo>
                  <a:pt x="2304" y="308"/>
                  <a:pt x="2181" y="431"/>
                  <a:pt x="2120" y="584"/>
                </a:cubicBezTo>
                <a:cubicBezTo>
                  <a:pt x="2058" y="769"/>
                  <a:pt x="1905" y="1137"/>
                  <a:pt x="1659" y="1720"/>
                </a:cubicBezTo>
                <a:cubicBezTo>
                  <a:pt x="1444" y="2304"/>
                  <a:pt x="1229" y="2764"/>
                  <a:pt x="1106" y="3072"/>
                </a:cubicBezTo>
                <a:cubicBezTo>
                  <a:pt x="1045" y="3256"/>
                  <a:pt x="984" y="3440"/>
                  <a:pt x="891" y="3655"/>
                </a:cubicBezTo>
                <a:cubicBezTo>
                  <a:pt x="308" y="3839"/>
                  <a:pt x="1" y="3993"/>
                  <a:pt x="1" y="4116"/>
                </a:cubicBezTo>
                <a:cubicBezTo>
                  <a:pt x="1" y="4238"/>
                  <a:pt x="62" y="4330"/>
                  <a:pt x="124" y="4392"/>
                </a:cubicBezTo>
                <a:cubicBezTo>
                  <a:pt x="216" y="4484"/>
                  <a:pt x="339" y="4515"/>
                  <a:pt x="462" y="4515"/>
                </a:cubicBezTo>
                <a:lnTo>
                  <a:pt x="523" y="4515"/>
                </a:lnTo>
                <a:cubicBezTo>
                  <a:pt x="185" y="5282"/>
                  <a:pt x="1" y="5712"/>
                  <a:pt x="1" y="5774"/>
                </a:cubicBezTo>
                <a:cubicBezTo>
                  <a:pt x="1" y="5896"/>
                  <a:pt x="62" y="6019"/>
                  <a:pt x="185" y="6142"/>
                </a:cubicBezTo>
                <a:cubicBezTo>
                  <a:pt x="277" y="6265"/>
                  <a:pt x="400" y="6296"/>
                  <a:pt x="492" y="6296"/>
                </a:cubicBezTo>
                <a:cubicBezTo>
                  <a:pt x="584" y="6296"/>
                  <a:pt x="891" y="5620"/>
                  <a:pt x="1383" y="4269"/>
                </a:cubicBezTo>
                <a:cubicBezTo>
                  <a:pt x="1843" y="4146"/>
                  <a:pt x="2181" y="4054"/>
                  <a:pt x="2396" y="4023"/>
                </a:cubicBezTo>
                <a:cubicBezTo>
                  <a:pt x="2611" y="3962"/>
                  <a:pt x="2857" y="3901"/>
                  <a:pt x="3102" y="3808"/>
                </a:cubicBezTo>
                <a:cubicBezTo>
                  <a:pt x="3164" y="4361"/>
                  <a:pt x="3194" y="4914"/>
                  <a:pt x="3256" y="5467"/>
                </a:cubicBezTo>
                <a:cubicBezTo>
                  <a:pt x="3286" y="5774"/>
                  <a:pt x="3317" y="5989"/>
                  <a:pt x="3379" y="6111"/>
                </a:cubicBezTo>
                <a:cubicBezTo>
                  <a:pt x="3440" y="6234"/>
                  <a:pt x="3532" y="6296"/>
                  <a:pt x="3624" y="6296"/>
                </a:cubicBezTo>
                <a:cubicBezTo>
                  <a:pt x="3808" y="6296"/>
                  <a:pt x="3901" y="5927"/>
                  <a:pt x="3901" y="5190"/>
                </a:cubicBezTo>
                <a:cubicBezTo>
                  <a:pt x="3901" y="4760"/>
                  <a:pt x="3870" y="4238"/>
                  <a:pt x="3839" y="3624"/>
                </a:cubicBezTo>
                <a:cubicBezTo>
                  <a:pt x="4361" y="3471"/>
                  <a:pt x="4607" y="3348"/>
                  <a:pt x="4607" y="3256"/>
                </a:cubicBezTo>
                <a:cubicBezTo>
                  <a:pt x="4607" y="3102"/>
                  <a:pt x="4484" y="3010"/>
                  <a:pt x="4208" y="3010"/>
                </a:cubicBezTo>
                <a:cubicBezTo>
                  <a:pt x="4085" y="3010"/>
                  <a:pt x="3931" y="3010"/>
                  <a:pt x="3778" y="3041"/>
                </a:cubicBezTo>
                <a:cubicBezTo>
                  <a:pt x="3686" y="2181"/>
                  <a:pt x="3563" y="1475"/>
                  <a:pt x="3440" y="891"/>
                </a:cubicBezTo>
                <a:cubicBezTo>
                  <a:pt x="3286" y="308"/>
                  <a:pt x="3133" y="1"/>
                  <a:pt x="29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33"/>
          <p:cNvSpPr/>
          <p:nvPr/>
        </p:nvSpPr>
        <p:spPr>
          <a:xfrm>
            <a:off x="3944625" y="3324799"/>
            <a:ext cx="53750" cy="76821"/>
          </a:xfrm>
          <a:custGeom>
            <a:avLst/>
            <a:gdLst/>
            <a:ahLst/>
            <a:cxnLst/>
            <a:rect l="l" t="t" r="r" b="b"/>
            <a:pathLst>
              <a:path w="4300" h="6142" extrusionOk="0">
                <a:moveTo>
                  <a:pt x="3593" y="1"/>
                </a:moveTo>
                <a:cubicBezTo>
                  <a:pt x="3071" y="1"/>
                  <a:pt x="2519" y="246"/>
                  <a:pt x="1935" y="738"/>
                </a:cubicBezTo>
                <a:cubicBezTo>
                  <a:pt x="1382" y="1260"/>
                  <a:pt x="922" y="1843"/>
                  <a:pt x="553" y="2549"/>
                </a:cubicBezTo>
                <a:cubicBezTo>
                  <a:pt x="185" y="3256"/>
                  <a:pt x="1" y="3870"/>
                  <a:pt x="1" y="4422"/>
                </a:cubicBezTo>
                <a:cubicBezTo>
                  <a:pt x="1" y="4852"/>
                  <a:pt x="185" y="5251"/>
                  <a:pt x="553" y="5620"/>
                </a:cubicBezTo>
                <a:cubicBezTo>
                  <a:pt x="922" y="5958"/>
                  <a:pt x="1321" y="6142"/>
                  <a:pt x="1720" y="6142"/>
                </a:cubicBezTo>
                <a:cubicBezTo>
                  <a:pt x="2058" y="6142"/>
                  <a:pt x="2396" y="6050"/>
                  <a:pt x="2795" y="5866"/>
                </a:cubicBezTo>
                <a:cubicBezTo>
                  <a:pt x="3194" y="5712"/>
                  <a:pt x="3532" y="5497"/>
                  <a:pt x="3808" y="5282"/>
                </a:cubicBezTo>
                <a:cubicBezTo>
                  <a:pt x="4085" y="5067"/>
                  <a:pt x="4207" y="4883"/>
                  <a:pt x="4207" y="4760"/>
                </a:cubicBezTo>
                <a:cubicBezTo>
                  <a:pt x="4207" y="4607"/>
                  <a:pt x="4177" y="4545"/>
                  <a:pt x="4054" y="4545"/>
                </a:cubicBezTo>
                <a:cubicBezTo>
                  <a:pt x="4023" y="4545"/>
                  <a:pt x="3747" y="4668"/>
                  <a:pt x="3286" y="4944"/>
                </a:cubicBezTo>
                <a:cubicBezTo>
                  <a:pt x="3102" y="5037"/>
                  <a:pt x="2887" y="5129"/>
                  <a:pt x="2580" y="5190"/>
                </a:cubicBezTo>
                <a:cubicBezTo>
                  <a:pt x="2304" y="5282"/>
                  <a:pt x="2027" y="5313"/>
                  <a:pt x="1751" y="5313"/>
                </a:cubicBezTo>
                <a:cubicBezTo>
                  <a:pt x="1475" y="5313"/>
                  <a:pt x="1260" y="5251"/>
                  <a:pt x="1075" y="5098"/>
                </a:cubicBezTo>
                <a:cubicBezTo>
                  <a:pt x="922" y="4944"/>
                  <a:pt x="830" y="4699"/>
                  <a:pt x="830" y="4392"/>
                </a:cubicBezTo>
                <a:cubicBezTo>
                  <a:pt x="830" y="4054"/>
                  <a:pt x="953" y="3685"/>
                  <a:pt x="1137" y="3225"/>
                </a:cubicBezTo>
                <a:cubicBezTo>
                  <a:pt x="1352" y="2795"/>
                  <a:pt x="1597" y="2396"/>
                  <a:pt x="1874" y="2058"/>
                </a:cubicBezTo>
                <a:cubicBezTo>
                  <a:pt x="2181" y="1690"/>
                  <a:pt x="2488" y="1413"/>
                  <a:pt x="2826" y="1168"/>
                </a:cubicBezTo>
                <a:cubicBezTo>
                  <a:pt x="3133" y="922"/>
                  <a:pt x="3409" y="830"/>
                  <a:pt x="3655" y="830"/>
                </a:cubicBezTo>
                <a:cubicBezTo>
                  <a:pt x="3747" y="830"/>
                  <a:pt x="3870" y="830"/>
                  <a:pt x="3992" y="891"/>
                </a:cubicBezTo>
                <a:cubicBezTo>
                  <a:pt x="4115" y="922"/>
                  <a:pt x="4207" y="953"/>
                  <a:pt x="4238" y="953"/>
                </a:cubicBezTo>
                <a:cubicBezTo>
                  <a:pt x="4269" y="953"/>
                  <a:pt x="4300" y="891"/>
                  <a:pt x="4300" y="768"/>
                </a:cubicBezTo>
                <a:cubicBezTo>
                  <a:pt x="4300" y="646"/>
                  <a:pt x="4238" y="461"/>
                  <a:pt x="4054" y="277"/>
                </a:cubicBezTo>
                <a:cubicBezTo>
                  <a:pt x="3900" y="93"/>
                  <a:pt x="3747" y="1"/>
                  <a:pt x="35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33"/>
          <p:cNvSpPr/>
          <p:nvPr/>
        </p:nvSpPr>
        <p:spPr>
          <a:xfrm>
            <a:off x="4010650" y="3325187"/>
            <a:ext cx="59888" cy="76821"/>
          </a:xfrm>
          <a:custGeom>
            <a:avLst/>
            <a:gdLst/>
            <a:ahLst/>
            <a:cxnLst/>
            <a:rect l="l" t="t" r="r" b="b"/>
            <a:pathLst>
              <a:path w="4791" h="6142" extrusionOk="0">
                <a:moveTo>
                  <a:pt x="2733" y="0"/>
                </a:moveTo>
                <a:cubicBezTo>
                  <a:pt x="1597" y="0"/>
                  <a:pt x="860" y="0"/>
                  <a:pt x="522" y="31"/>
                </a:cubicBezTo>
                <a:cubicBezTo>
                  <a:pt x="184" y="62"/>
                  <a:pt x="0" y="123"/>
                  <a:pt x="0" y="246"/>
                </a:cubicBezTo>
                <a:cubicBezTo>
                  <a:pt x="0" y="369"/>
                  <a:pt x="62" y="492"/>
                  <a:pt x="154" y="615"/>
                </a:cubicBezTo>
                <a:cubicBezTo>
                  <a:pt x="246" y="737"/>
                  <a:pt x="338" y="799"/>
                  <a:pt x="430" y="799"/>
                </a:cubicBezTo>
                <a:lnTo>
                  <a:pt x="1965" y="707"/>
                </a:lnTo>
                <a:lnTo>
                  <a:pt x="1965" y="707"/>
                </a:lnTo>
                <a:cubicBezTo>
                  <a:pt x="1904" y="1290"/>
                  <a:pt x="1720" y="2181"/>
                  <a:pt x="1413" y="3440"/>
                </a:cubicBezTo>
                <a:cubicBezTo>
                  <a:pt x="1075" y="4698"/>
                  <a:pt x="921" y="5405"/>
                  <a:pt x="921" y="5528"/>
                </a:cubicBezTo>
                <a:cubicBezTo>
                  <a:pt x="921" y="5650"/>
                  <a:pt x="983" y="5804"/>
                  <a:pt x="1075" y="5927"/>
                </a:cubicBezTo>
                <a:cubicBezTo>
                  <a:pt x="1198" y="6050"/>
                  <a:pt x="1290" y="6142"/>
                  <a:pt x="1382" y="6142"/>
                </a:cubicBezTo>
                <a:cubicBezTo>
                  <a:pt x="1443" y="6142"/>
                  <a:pt x="1505" y="5957"/>
                  <a:pt x="1597" y="5650"/>
                </a:cubicBezTo>
                <a:cubicBezTo>
                  <a:pt x="1658" y="5497"/>
                  <a:pt x="1720" y="5220"/>
                  <a:pt x="1812" y="4821"/>
                </a:cubicBezTo>
                <a:cubicBezTo>
                  <a:pt x="1904" y="4422"/>
                  <a:pt x="1965" y="4115"/>
                  <a:pt x="2027" y="3931"/>
                </a:cubicBezTo>
                <a:cubicBezTo>
                  <a:pt x="2487" y="2119"/>
                  <a:pt x="2702" y="1106"/>
                  <a:pt x="2702" y="891"/>
                </a:cubicBezTo>
                <a:cubicBezTo>
                  <a:pt x="2702" y="829"/>
                  <a:pt x="2702" y="768"/>
                  <a:pt x="2702" y="707"/>
                </a:cubicBezTo>
                <a:cubicBezTo>
                  <a:pt x="3009" y="707"/>
                  <a:pt x="3347" y="737"/>
                  <a:pt x="3685" y="737"/>
                </a:cubicBezTo>
                <a:cubicBezTo>
                  <a:pt x="4023" y="768"/>
                  <a:pt x="4299" y="799"/>
                  <a:pt x="4483" y="799"/>
                </a:cubicBezTo>
                <a:cubicBezTo>
                  <a:pt x="4698" y="799"/>
                  <a:pt x="4790" y="737"/>
                  <a:pt x="4790" y="615"/>
                </a:cubicBezTo>
                <a:cubicBezTo>
                  <a:pt x="4790" y="461"/>
                  <a:pt x="4606" y="307"/>
                  <a:pt x="4207" y="185"/>
                </a:cubicBezTo>
                <a:cubicBezTo>
                  <a:pt x="3838" y="62"/>
                  <a:pt x="3347" y="0"/>
                  <a:pt x="27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3"/>
          <p:cNvSpPr/>
          <p:nvPr/>
        </p:nvSpPr>
        <p:spPr>
          <a:xfrm>
            <a:off x="4070138" y="3324799"/>
            <a:ext cx="22663" cy="77209"/>
          </a:xfrm>
          <a:custGeom>
            <a:avLst/>
            <a:gdLst/>
            <a:ahLst/>
            <a:cxnLst/>
            <a:rect l="l" t="t" r="r" b="b"/>
            <a:pathLst>
              <a:path w="1813" h="6173" extrusionOk="0">
                <a:moveTo>
                  <a:pt x="1260" y="1"/>
                </a:moveTo>
                <a:cubicBezTo>
                  <a:pt x="1198" y="1"/>
                  <a:pt x="1137" y="1"/>
                  <a:pt x="1106" y="62"/>
                </a:cubicBezTo>
                <a:cubicBezTo>
                  <a:pt x="1075" y="93"/>
                  <a:pt x="1075" y="154"/>
                  <a:pt x="1075" y="246"/>
                </a:cubicBezTo>
                <a:cubicBezTo>
                  <a:pt x="1075" y="615"/>
                  <a:pt x="891" y="1567"/>
                  <a:pt x="523" y="3102"/>
                </a:cubicBezTo>
                <a:cubicBezTo>
                  <a:pt x="185" y="4607"/>
                  <a:pt x="1" y="5436"/>
                  <a:pt x="1" y="5559"/>
                </a:cubicBezTo>
                <a:cubicBezTo>
                  <a:pt x="1" y="5681"/>
                  <a:pt x="62" y="5804"/>
                  <a:pt x="185" y="5958"/>
                </a:cubicBezTo>
                <a:cubicBezTo>
                  <a:pt x="308" y="6081"/>
                  <a:pt x="400" y="6173"/>
                  <a:pt x="461" y="6173"/>
                </a:cubicBezTo>
                <a:cubicBezTo>
                  <a:pt x="523" y="6173"/>
                  <a:pt x="615" y="5988"/>
                  <a:pt x="707" y="5651"/>
                </a:cubicBezTo>
                <a:cubicBezTo>
                  <a:pt x="768" y="5436"/>
                  <a:pt x="799" y="5282"/>
                  <a:pt x="860" y="5129"/>
                </a:cubicBezTo>
                <a:cubicBezTo>
                  <a:pt x="891" y="4944"/>
                  <a:pt x="952" y="4729"/>
                  <a:pt x="1014" y="4422"/>
                </a:cubicBezTo>
                <a:cubicBezTo>
                  <a:pt x="1075" y="4146"/>
                  <a:pt x="1137" y="3900"/>
                  <a:pt x="1198" y="3747"/>
                </a:cubicBezTo>
                <a:cubicBezTo>
                  <a:pt x="1597" y="2027"/>
                  <a:pt x="1812" y="1045"/>
                  <a:pt x="1812" y="860"/>
                </a:cubicBezTo>
                <a:cubicBezTo>
                  <a:pt x="1812" y="646"/>
                  <a:pt x="1751" y="431"/>
                  <a:pt x="1597" y="246"/>
                </a:cubicBezTo>
                <a:cubicBezTo>
                  <a:pt x="1474" y="93"/>
                  <a:pt x="1352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33"/>
          <p:cNvSpPr/>
          <p:nvPr/>
        </p:nvSpPr>
        <p:spPr>
          <a:xfrm>
            <a:off x="4102763" y="3324037"/>
            <a:ext cx="59500" cy="77972"/>
          </a:xfrm>
          <a:custGeom>
            <a:avLst/>
            <a:gdLst/>
            <a:ahLst/>
            <a:cxnLst/>
            <a:rect l="l" t="t" r="r" b="b"/>
            <a:pathLst>
              <a:path w="4760" h="6234" extrusionOk="0">
                <a:moveTo>
                  <a:pt x="3071" y="768"/>
                </a:moveTo>
                <a:cubicBezTo>
                  <a:pt x="3317" y="768"/>
                  <a:pt x="3532" y="891"/>
                  <a:pt x="3685" y="1198"/>
                </a:cubicBezTo>
                <a:cubicBezTo>
                  <a:pt x="3870" y="1474"/>
                  <a:pt x="3962" y="1843"/>
                  <a:pt x="3962" y="2303"/>
                </a:cubicBezTo>
                <a:cubicBezTo>
                  <a:pt x="3962" y="2733"/>
                  <a:pt x="3808" y="3224"/>
                  <a:pt x="3532" y="3746"/>
                </a:cubicBezTo>
                <a:cubicBezTo>
                  <a:pt x="3255" y="4238"/>
                  <a:pt x="2918" y="4668"/>
                  <a:pt x="2549" y="5005"/>
                </a:cubicBezTo>
                <a:cubicBezTo>
                  <a:pt x="2150" y="5374"/>
                  <a:pt x="1812" y="5527"/>
                  <a:pt x="1536" y="5527"/>
                </a:cubicBezTo>
                <a:cubicBezTo>
                  <a:pt x="1321" y="5527"/>
                  <a:pt x="1167" y="5435"/>
                  <a:pt x="1045" y="5251"/>
                </a:cubicBezTo>
                <a:cubicBezTo>
                  <a:pt x="891" y="5036"/>
                  <a:pt x="830" y="4760"/>
                  <a:pt x="830" y="4453"/>
                </a:cubicBezTo>
                <a:cubicBezTo>
                  <a:pt x="830" y="3900"/>
                  <a:pt x="952" y="3347"/>
                  <a:pt x="1229" y="2764"/>
                </a:cubicBezTo>
                <a:cubicBezTo>
                  <a:pt x="1536" y="2150"/>
                  <a:pt x="1843" y="1689"/>
                  <a:pt x="2181" y="1321"/>
                </a:cubicBezTo>
                <a:cubicBezTo>
                  <a:pt x="2549" y="952"/>
                  <a:pt x="2856" y="768"/>
                  <a:pt x="3071" y="768"/>
                </a:cubicBezTo>
                <a:close/>
                <a:moveTo>
                  <a:pt x="3040" y="0"/>
                </a:moveTo>
                <a:cubicBezTo>
                  <a:pt x="2733" y="0"/>
                  <a:pt x="2396" y="154"/>
                  <a:pt x="2027" y="399"/>
                </a:cubicBezTo>
                <a:cubicBezTo>
                  <a:pt x="1689" y="676"/>
                  <a:pt x="1352" y="1014"/>
                  <a:pt x="1045" y="1413"/>
                </a:cubicBezTo>
                <a:cubicBezTo>
                  <a:pt x="768" y="1843"/>
                  <a:pt x="492" y="2303"/>
                  <a:pt x="308" y="2856"/>
                </a:cubicBezTo>
                <a:cubicBezTo>
                  <a:pt x="123" y="3409"/>
                  <a:pt x="1" y="3961"/>
                  <a:pt x="1" y="4483"/>
                </a:cubicBezTo>
                <a:cubicBezTo>
                  <a:pt x="1" y="4883"/>
                  <a:pt x="154" y="5282"/>
                  <a:pt x="461" y="5650"/>
                </a:cubicBezTo>
                <a:cubicBezTo>
                  <a:pt x="738" y="6049"/>
                  <a:pt x="1075" y="6234"/>
                  <a:pt x="1474" y="6234"/>
                </a:cubicBezTo>
                <a:cubicBezTo>
                  <a:pt x="1996" y="6234"/>
                  <a:pt x="2518" y="6019"/>
                  <a:pt x="3040" y="5589"/>
                </a:cubicBezTo>
                <a:cubicBezTo>
                  <a:pt x="3562" y="5128"/>
                  <a:pt x="3992" y="4606"/>
                  <a:pt x="4299" y="3992"/>
                </a:cubicBezTo>
                <a:cubicBezTo>
                  <a:pt x="4606" y="3378"/>
                  <a:pt x="4760" y="2764"/>
                  <a:pt x="4760" y="2211"/>
                </a:cubicBezTo>
                <a:cubicBezTo>
                  <a:pt x="4760" y="1658"/>
                  <a:pt x="4606" y="1136"/>
                  <a:pt x="4269" y="707"/>
                </a:cubicBezTo>
                <a:cubicBezTo>
                  <a:pt x="3931" y="246"/>
                  <a:pt x="3532" y="0"/>
                  <a:pt x="30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3"/>
          <p:cNvSpPr/>
          <p:nvPr/>
        </p:nvSpPr>
        <p:spPr>
          <a:xfrm>
            <a:off x="4170313" y="3324037"/>
            <a:ext cx="65650" cy="77972"/>
          </a:xfrm>
          <a:custGeom>
            <a:avLst/>
            <a:gdLst/>
            <a:ahLst/>
            <a:cxnLst/>
            <a:rect l="l" t="t" r="r" b="b"/>
            <a:pathLst>
              <a:path w="5252" h="6234" extrusionOk="0">
                <a:moveTo>
                  <a:pt x="4699" y="0"/>
                </a:moveTo>
                <a:cubicBezTo>
                  <a:pt x="4576" y="0"/>
                  <a:pt x="4515" y="123"/>
                  <a:pt x="4515" y="399"/>
                </a:cubicBezTo>
                <a:cubicBezTo>
                  <a:pt x="4515" y="430"/>
                  <a:pt x="4484" y="799"/>
                  <a:pt x="4422" y="1444"/>
                </a:cubicBezTo>
                <a:cubicBezTo>
                  <a:pt x="4300" y="2856"/>
                  <a:pt x="4023" y="4054"/>
                  <a:pt x="3655" y="5067"/>
                </a:cubicBezTo>
                <a:cubicBezTo>
                  <a:pt x="3409" y="4514"/>
                  <a:pt x="2795" y="3010"/>
                  <a:pt x="1843" y="553"/>
                </a:cubicBezTo>
                <a:cubicBezTo>
                  <a:pt x="1782" y="399"/>
                  <a:pt x="1720" y="307"/>
                  <a:pt x="1598" y="185"/>
                </a:cubicBezTo>
                <a:cubicBezTo>
                  <a:pt x="1475" y="92"/>
                  <a:pt x="1383" y="31"/>
                  <a:pt x="1321" y="31"/>
                </a:cubicBezTo>
                <a:cubicBezTo>
                  <a:pt x="1229" y="31"/>
                  <a:pt x="1168" y="123"/>
                  <a:pt x="1168" y="307"/>
                </a:cubicBezTo>
                <a:cubicBezTo>
                  <a:pt x="1168" y="676"/>
                  <a:pt x="983" y="1628"/>
                  <a:pt x="584" y="3132"/>
                </a:cubicBezTo>
                <a:cubicBezTo>
                  <a:pt x="216" y="4668"/>
                  <a:pt x="1" y="5497"/>
                  <a:pt x="1" y="5620"/>
                </a:cubicBezTo>
                <a:cubicBezTo>
                  <a:pt x="1" y="5773"/>
                  <a:pt x="62" y="5896"/>
                  <a:pt x="185" y="6049"/>
                </a:cubicBezTo>
                <a:cubicBezTo>
                  <a:pt x="277" y="6172"/>
                  <a:pt x="369" y="6234"/>
                  <a:pt x="461" y="6234"/>
                </a:cubicBezTo>
                <a:cubicBezTo>
                  <a:pt x="523" y="6234"/>
                  <a:pt x="584" y="6111"/>
                  <a:pt x="646" y="5896"/>
                </a:cubicBezTo>
                <a:cubicBezTo>
                  <a:pt x="707" y="5650"/>
                  <a:pt x="861" y="5098"/>
                  <a:pt x="1076" y="4238"/>
                </a:cubicBezTo>
                <a:cubicBezTo>
                  <a:pt x="1290" y="3378"/>
                  <a:pt x="1475" y="2610"/>
                  <a:pt x="1659" y="1935"/>
                </a:cubicBezTo>
                <a:cubicBezTo>
                  <a:pt x="2519" y="4115"/>
                  <a:pt x="3041" y="5435"/>
                  <a:pt x="3225" y="5834"/>
                </a:cubicBezTo>
                <a:cubicBezTo>
                  <a:pt x="3286" y="5957"/>
                  <a:pt x="3348" y="6049"/>
                  <a:pt x="3440" y="6111"/>
                </a:cubicBezTo>
                <a:cubicBezTo>
                  <a:pt x="3532" y="6203"/>
                  <a:pt x="3624" y="6234"/>
                  <a:pt x="3716" y="6234"/>
                </a:cubicBezTo>
                <a:cubicBezTo>
                  <a:pt x="3931" y="6234"/>
                  <a:pt x="4177" y="5865"/>
                  <a:pt x="4422" y="5098"/>
                </a:cubicBezTo>
                <a:cubicBezTo>
                  <a:pt x="4668" y="4330"/>
                  <a:pt x="4852" y="3501"/>
                  <a:pt x="5006" y="2641"/>
                </a:cubicBezTo>
                <a:cubicBezTo>
                  <a:pt x="5159" y="1751"/>
                  <a:pt x="5252" y="1044"/>
                  <a:pt x="5252" y="584"/>
                </a:cubicBezTo>
                <a:cubicBezTo>
                  <a:pt x="5252" y="461"/>
                  <a:pt x="5190" y="338"/>
                  <a:pt x="5037" y="215"/>
                </a:cubicBezTo>
                <a:cubicBezTo>
                  <a:pt x="4914" y="62"/>
                  <a:pt x="4791" y="0"/>
                  <a:pt x="46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3"/>
          <p:cNvSpPr/>
          <p:nvPr/>
        </p:nvSpPr>
        <p:spPr>
          <a:xfrm>
            <a:off x="3474825" y="4432414"/>
            <a:ext cx="56825" cy="78747"/>
          </a:xfrm>
          <a:custGeom>
            <a:avLst/>
            <a:gdLst/>
            <a:ahLst/>
            <a:cxnLst/>
            <a:rect l="l" t="t" r="r" b="b"/>
            <a:pathLst>
              <a:path w="4546" h="6296" extrusionOk="0">
                <a:moveTo>
                  <a:pt x="2764" y="707"/>
                </a:moveTo>
                <a:cubicBezTo>
                  <a:pt x="3040" y="707"/>
                  <a:pt x="3286" y="799"/>
                  <a:pt x="3470" y="983"/>
                </a:cubicBezTo>
                <a:cubicBezTo>
                  <a:pt x="3685" y="1137"/>
                  <a:pt x="3777" y="1352"/>
                  <a:pt x="3777" y="1597"/>
                </a:cubicBezTo>
                <a:cubicBezTo>
                  <a:pt x="3777" y="1966"/>
                  <a:pt x="3562" y="2334"/>
                  <a:pt x="3133" y="2641"/>
                </a:cubicBezTo>
                <a:cubicBezTo>
                  <a:pt x="2703" y="2979"/>
                  <a:pt x="2119" y="3255"/>
                  <a:pt x="1413" y="3440"/>
                </a:cubicBezTo>
                <a:cubicBezTo>
                  <a:pt x="1720" y="2365"/>
                  <a:pt x="1843" y="1659"/>
                  <a:pt x="1843" y="1352"/>
                </a:cubicBezTo>
                <a:cubicBezTo>
                  <a:pt x="1843" y="1229"/>
                  <a:pt x="1812" y="1106"/>
                  <a:pt x="1751" y="983"/>
                </a:cubicBezTo>
                <a:cubicBezTo>
                  <a:pt x="2150" y="799"/>
                  <a:pt x="2488" y="707"/>
                  <a:pt x="2764" y="707"/>
                </a:cubicBezTo>
                <a:close/>
                <a:moveTo>
                  <a:pt x="2611" y="1"/>
                </a:moveTo>
                <a:cubicBezTo>
                  <a:pt x="2242" y="1"/>
                  <a:pt x="1874" y="62"/>
                  <a:pt x="1474" y="185"/>
                </a:cubicBezTo>
                <a:cubicBezTo>
                  <a:pt x="1075" y="338"/>
                  <a:pt x="860" y="461"/>
                  <a:pt x="860" y="615"/>
                </a:cubicBezTo>
                <a:cubicBezTo>
                  <a:pt x="860" y="707"/>
                  <a:pt x="952" y="830"/>
                  <a:pt x="1075" y="983"/>
                </a:cubicBezTo>
                <a:cubicBezTo>
                  <a:pt x="1075" y="1659"/>
                  <a:pt x="799" y="2887"/>
                  <a:pt x="246" y="4637"/>
                </a:cubicBezTo>
                <a:cubicBezTo>
                  <a:pt x="93" y="5221"/>
                  <a:pt x="1" y="5589"/>
                  <a:pt x="1" y="5712"/>
                </a:cubicBezTo>
                <a:cubicBezTo>
                  <a:pt x="1" y="5835"/>
                  <a:pt x="62" y="5957"/>
                  <a:pt x="154" y="6111"/>
                </a:cubicBezTo>
                <a:cubicBezTo>
                  <a:pt x="277" y="6234"/>
                  <a:pt x="369" y="6295"/>
                  <a:pt x="461" y="6295"/>
                </a:cubicBezTo>
                <a:cubicBezTo>
                  <a:pt x="553" y="6295"/>
                  <a:pt x="799" y="5589"/>
                  <a:pt x="1229" y="4115"/>
                </a:cubicBezTo>
                <a:cubicBezTo>
                  <a:pt x="2242" y="3931"/>
                  <a:pt x="3040" y="3624"/>
                  <a:pt x="3624" y="3163"/>
                </a:cubicBezTo>
                <a:cubicBezTo>
                  <a:pt x="4238" y="2733"/>
                  <a:pt x="4545" y="2181"/>
                  <a:pt x="4545" y="1567"/>
                </a:cubicBezTo>
                <a:cubicBezTo>
                  <a:pt x="4545" y="1075"/>
                  <a:pt x="4361" y="707"/>
                  <a:pt x="4023" y="430"/>
                </a:cubicBezTo>
                <a:cubicBezTo>
                  <a:pt x="3655" y="123"/>
                  <a:pt x="3194" y="1"/>
                  <a:pt x="26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3"/>
          <p:cNvSpPr/>
          <p:nvPr/>
        </p:nvSpPr>
        <p:spPr>
          <a:xfrm>
            <a:off x="3535850" y="4433177"/>
            <a:ext cx="59513" cy="77984"/>
          </a:xfrm>
          <a:custGeom>
            <a:avLst/>
            <a:gdLst/>
            <a:ahLst/>
            <a:cxnLst/>
            <a:rect l="l" t="t" r="r" b="b"/>
            <a:pathLst>
              <a:path w="4761" h="6235" extrusionOk="0">
                <a:moveTo>
                  <a:pt x="3071" y="738"/>
                </a:moveTo>
                <a:cubicBezTo>
                  <a:pt x="3317" y="738"/>
                  <a:pt x="3501" y="891"/>
                  <a:pt x="3686" y="1168"/>
                </a:cubicBezTo>
                <a:cubicBezTo>
                  <a:pt x="3870" y="1444"/>
                  <a:pt x="3931" y="1813"/>
                  <a:pt x="3931" y="2273"/>
                </a:cubicBezTo>
                <a:cubicBezTo>
                  <a:pt x="3931" y="2734"/>
                  <a:pt x="3808" y="3225"/>
                  <a:pt x="3532" y="3716"/>
                </a:cubicBezTo>
                <a:cubicBezTo>
                  <a:pt x="3256" y="4238"/>
                  <a:pt x="2918" y="4668"/>
                  <a:pt x="2519" y="5006"/>
                </a:cubicBezTo>
                <a:cubicBezTo>
                  <a:pt x="2150" y="5344"/>
                  <a:pt x="1812" y="5528"/>
                  <a:pt x="1505" y="5528"/>
                </a:cubicBezTo>
                <a:cubicBezTo>
                  <a:pt x="1321" y="5528"/>
                  <a:pt x="1168" y="5436"/>
                  <a:pt x="1014" y="5221"/>
                </a:cubicBezTo>
                <a:cubicBezTo>
                  <a:pt x="891" y="5006"/>
                  <a:pt x="799" y="4760"/>
                  <a:pt x="799" y="4423"/>
                </a:cubicBezTo>
                <a:cubicBezTo>
                  <a:pt x="799" y="3901"/>
                  <a:pt x="953" y="3317"/>
                  <a:pt x="1229" y="2734"/>
                </a:cubicBezTo>
                <a:cubicBezTo>
                  <a:pt x="1505" y="2150"/>
                  <a:pt x="1843" y="1659"/>
                  <a:pt x="2181" y="1291"/>
                </a:cubicBezTo>
                <a:cubicBezTo>
                  <a:pt x="2549" y="922"/>
                  <a:pt x="2826" y="738"/>
                  <a:pt x="3071" y="738"/>
                </a:cubicBezTo>
                <a:close/>
                <a:moveTo>
                  <a:pt x="3041" y="1"/>
                </a:moveTo>
                <a:cubicBezTo>
                  <a:pt x="2734" y="1"/>
                  <a:pt x="2396" y="124"/>
                  <a:pt x="2027" y="400"/>
                </a:cubicBezTo>
                <a:cubicBezTo>
                  <a:pt x="1659" y="646"/>
                  <a:pt x="1352" y="984"/>
                  <a:pt x="1045" y="1413"/>
                </a:cubicBezTo>
                <a:cubicBezTo>
                  <a:pt x="738" y="1813"/>
                  <a:pt x="492" y="2304"/>
                  <a:pt x="308" y="2857"/>
                </a:cubicBezTo>
                <a:cubicBezTo>
                  <a:pt x="93" y="3409"/>
                  <a:pt x="1" y="3962"/>
                  <a:pt x="1" y="4484"/>
                </a:cubicBezTo>
                <a:cubicBezTo>
                  <a:pt x="1" y="4883"/>
                  <a:pt x="154" y="5252"/>
                  <a:pt x="431" y="5651"/>
                </a:cubicBezTo>
                <a:cubicBezTo>
                  <a:pt x="738" y="6019"/>
                  <a:pt x="1076" y="6234"/>
                  <a:pt x="1475" y="6234"/>
                </a:cubicBezTo>
                <a:cubicBezTo>
                  <a:pt x="1997" y="6234"/>
                  <a:pt x="2519" y="6019"/>
                  <a:pt x="3041" y="5559"/>
                </a:cubicBezTo>
                <a:cubicBezTo>
                  <a:pt x="3563" y="5129"/>
                  <a:pt x="3993" y="4607"/>
                  <a:pt x="4300" y="3993"/>
                </a:cubicBezTo>
                <a:cubicBezTo>
                  <a:pt x="4607" y="3348"/>
                  <a:pt x="4760" y="2764"/>
                  <a:pt x="4760" y="2212"/>
                </a:cubicBezTo>
                <a:cubicBezTo>
                  <a:pt x="4760" y="1628"/>
                  <a:pt x="4607" y="1137"/>
                  <a:pt x="4269" y="676"/>
                </a:cubicBezTo>
                <a:cubicBezTo>
                  <a:pt x="3931" y="216"/>
                  <a:pt x="3532" y="1"/>
                  <a:pt x="3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3"/>
          <p:cNvSpPr/>
          <p:nvPr/>
        </p:nvSpPr>
        <p:spPr>
          <a:xfrm>
            <a:off x="3604563" y="4432801"/>
            <a:ext cx="47225" cy="78359"/>
          </a:xfrm>
          <a:custGeom>
            <a:avLst/>
            <a:gdLst/>
            <a:ahLst/>
            <a:cxnLst/>
            <a:rect l="l" t="t" r="r" b="b"/>
            <a:pathLst>
              <a:path w="3778" h="6265" extrusionOk="0">
                <a:moveTo>
                  <a:pt x="1413" y="0"/>
                </a:moveTo>
                <a:cubicBezTo>
                  <a:pt x="1321" y="0"/>
                  <a:pt x="1259" y="31"/>
                  <a:pt x="1228" y="62"/>
                </a:cubicBezTo>
                <a:cubicBezTo>
                  <a:pt x="1228" y="92"/>
                  <a:pt x="1198" y="184"/>
                  <a:pt x="1198" y="277"/>
                </a:cubicBezTo>
                <a:cubicBezTo>
                  <a:pt x="1198" y="676"/>
                  <a:pt x="1013" y="1566"/>
                  <a:pt x="584" y="2979"/>
                </a:cubicBezTo>
                <a:cubicBezTo>
                  <a:pt x="184" y="4391"/>
                  <a:pt x="0" y="5190"/>
                  <a:pt x="0" y="5435"/>
                </a:cubicBezTo>
                <a:cubicBezTo>
                  <a:pt x="0" y="5650"/>
                  <a:pt x="92" y="5834"/>
                  <a:pt x="307" y="6019"/>
                </a:cubicBezTo>
                <a:cubicBezTo>
                  <a:pt x="522" y="6172"/>
                  <a:pt x="768" y="6264"/>
                  <a:pt x="1044" y="6264"/>
                </a:cubicBezTo>
                <a:cubicBezTo>
                  <a:pt x="1658" y="6264"/>
                  <a:pt x="2272" y="6141"/>
                  <a:pt x="2887" y="5926"/>
                </a:cubicBezTo>
                <a:cubicBezTo>
                  <a:pt x="3501" y="5712"/>
                  <a:pt x="3777" y="5466"/>
                  <a:pt x="3777" y="5220"/>
                </a:cubicBezTo>
                <a:cubicBezTo>
                  <a:pt x="3777" y="5159"/>
                  <a:pt x="3777" y="5128"/>
                  <a:pt x="3777" y="5128"/>
                </a:cubicBezTo>
                <a:cubicBezTo>
                  <a:pt x="3746" y="5097"/>
                  <a:pt x="3716" y="5067"/>
                  <a:pt x="3654" y="5067"/>
                </a:cubicBezTo>
                <a:cubicBezTo>
                  <a:pt x="3623" y="5067"/>
                  <a:pt x="3470" y="5128"/>
                  <a:pt x="3194" y="5190"/>
                </a:cubicBezTo>
                <a:cubicBezTo>
                  <a:pt x="2426" y="5404"/>
                  <a:pt x="1689" y="5497"/>
                  <a:pt x="1013" y="5497"/>
                </a:cubicBezTo>
                <a:cubicBezTo>
                  <a:pt x="860" y="5497"/>
                  <a:pt x="799" y="5435"/>
                  <a:pt x="799" y="5282"/>
                </a:cubicBezTo>
                <a:cubicBezTo>
                  <a:pt x="799" y="5128"/>
                  <a:pt x="921" y="4637"/>
                  <a:pt x="1167" y="3808"/>
                </a:cubicBezTo>
                <a:cubicBezTo>
                  <a:pt x="1689" y="2150"/>
                  <a:pt x="1935" y="1106"/>
                  <a:pt x="1935" y="676"/>
                </a:cubicBezTo>
                <a:cubicBezTo>
                  <a:pt x="1935" y="522"/>
                  <a:pt x="1873" y="369"/>
                  <a:pt x="1720" y="215"/>
                </a:cubicBezTo>
                <a:cubicBezTo>
                  <a:pt x="1597" y="62"/>
                  <a:pt x="1505" y="0"/>
                  <a:pt x="14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33"/>
          <p:cNvSpPr/>
          <p:nvPr/>
        </p:nvSpPr>
        <p:spPr>
          <a:xfrm>
            <a:off x="3667888" y="4433952"/>
            <a:ext cx="56825" cy="77972"/>
          </a:xfrm>
          <a:custGeom>
            <a:avLst/>
            <a:gdLst/>
            <a:ahLst/>
            <a:cxnLst/>
            <a:rect l="l" t="t" r="r" b="b"/>
            <a:pathLst>
              <a:path w="4546" h="6234" extrusionOk="0">
                <a:moveTo>
                  <a:pt x="369" y="0"/>
                </a:moveTo>
                <a:cubicBezTo>
                  <a:pt x="124" y="0"/>
                  <a:pt x="1" y="185"/>
                  <a:pt x="1" y="614"/>
                </a:cubicBezTo>
                <a:cubicBezTo>
                  <a:pt x="1" y="1014"/>
                  <a:pt x="93" y="1444"/>
                  <a:pt x="246" y="1873"/>
                </a:cubicBezTo>
                <a:cubicBezTo>
                  <a:pt x="400" y="2303"/>
                  <a:pt x="615" y="2702"/>
                  <a:pt x="891" y="3040"/>
                </a:cubicBezTo>
                <a:cubicBezTo>
                  <a:pt x="1198" y="3409"/>
                  <a:pt x="1505" y="3624"/>
                  <a:pt x="1874" y="3716"/>
                </a:cubicBezTo>
                <a:cubicBezTo>
                  <a:pt x="1843" y="3777"/>
                  <a:pt x="1782" y="3869"/>
                  <a:pt x="1690" y="4023"/>
                </a:cubicBezTo>
                <a:lnTo>
                  <a:pt x="1536" y="4330"/>
                </a:lnTo>
                <a:cubicBezTo>
                  <a:pt x="1505" y="4391"/>
                  <a:pt x="1444" y="4514"/>
                  <a:pt x="1382" y="4637"/>
                </a:cubicBezTo>
                <a:cubicBezTo>
                  <a:pt x="1321" y="4760"/>
                  <a:pt x="1290" y="4852"/>
                  <a:pt x="1260" y="4913"/>
                </a:cubicBezTo>
                <a:cubicBezTo>
                  <a:pt x="1229" y="4975"/>
                  <a:pt x="1168" y="5067"/>
                  <a:pt x="1137" y="5159"/>
                </a:cubicBezTo>
                <a:cubicBezTo>
                  <a:pt x="953" y="5497"/>
                  <a:pt x="891" y="5742"/>
                  <a:pt x="891" y="5927"/>
                </a:cubicBezTo>
                <a:cubicBezTo>
                  <a:pt x="891" y="6111"/>
                  <a:pt x="953" y="6234"/>
                  <a:pt x="1075" y="6234"/>
                </a:cubicBezTo>
                <a:cubicBezTo>
                  <a:pt x="1168" y="6234"/>
                  <a:pt x="1290" y="6142"/>
                  <a:pt x="1413" y="5957"/>
                </a:cubicBezTo>
                <a:cubicBezTo>
                  <a:pt x="1567" y="5804"/>
                  <a:pt x="1812" y="5343"/>
                  <a:pt x="2181" y="4637"/>
                </a:cubicBezTo>
                <a:cubicBezTo>
                  <a:pt x="2580" y="3931"/>
                  <a:pt x="2948" y="3255"/>
                  <a:pt x="3317" y="2641"/>
                </a:cubicBezTo>
                <a:cubicBezTo>
                  <a:pt x="3685" y="2058"/>
                  <a:pt x="3992" y="1566"/>
                  <a:pt x="4238" y="1167"/>
                </a:cubicBezTo>
                <a:cubicBezTo>
                  <a:pt x="4453" y="799"/>
                  <a:pt x="4545" y="553"/>
                  <a:pt x="4545" y="430"/>
                </a:cubicBezTo>
                <a:cubicBezTo>
                  <a:pt x="4545" y="307"/>
                  <a:pt x="4514" y="215"/>
                  <a:pt x="4453" y="123"/>
                </a:cubicBezTo>
                <a:cubicBezTo>
                  <a:pt x="4361" y="31"/>
                  <a:pt x="4269" y="0"/>
                  <a:pt x="4146" y="0"/>
                </a:cubicBezTo>
                <a:cubicBezTo>
                  <a:pt x="4023" y="0"/>
                  <a:pt x="3808" y="246"/>
                  <a:pt x="3532" y="737"/>
                </a:cubicBezTo>
                <a:cubicBezTo>
                  <a:pt x="3225" y="1259"/>
                  <a:pt x="2948" y="1751"/>
                  <a:pt x="2672" y="2273"/>
                </a:cubicBezTo>
                <a:cubicBezTo>
                  <a:pt x="2396" y="2764"/>
                  <a:pt x="2181" y="3010"/>
                  <a:pt x="2089" y="3010"/>
                </a:cubicBezTo>
                <a:cubicBezTo>
                  <a:pt x="1966" y="3010"/>
                  <a:pt x="1812" y="2917"/>
                  <a:pt x="1597" y="2702"/>
                </a:cubicBezTo>
                <a:cubicBezTo>
                  <a:pt x="1413" y="2518"/>
                  <a:pt x="1260" y="2273"/>
                  <a:pt x="1137" y="1996"/>
                </a:cubicBezTo>
                <a:cubicBezTo>
                  <a:pt x="983" y="1720"/>
                  <a:pt x="891" y="1382"/>
                  <a:pt x="799" y="1044"/>
                </a:cubicBezTo>
                <a:cubicBezTo>
                  <a:pt x="707" y="707"/>
                  <a:pt x="646" y="461"/>
                  <a:pt x="584" y="277"/>
                </a:cubicBezTo>
                <a:cubicBezTo>
                  <a:pt x="523" y="92"/>
                  <a:pt x="461" y="0"/>
                  <a:pt x="3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33"/>
          <p:cNvSpPr/>
          <p:nvPr/>
        </p:nvSpPr>
        <p:spPr>
          <a:xfrm>
            <a:off x="3727388" y="4433564"/>
            <a:ext cx="80225" cy="77209"/>
          </a:xfrm>
          <a:custGeom>
            <a:avLst/>
            <a:gdLst/>
            <a:ahLst/>
            <a:cxnLst/>
            <a:rect l="l" t="t" r="r" b="b"/>
            <a:pathLst>
              <a:path w="6418" h="6173" extrusionOk="0">
                <a:moveTo>
                  <a:pt x="1320" y="1"/>
                </a:moveTo>
                <a:cubicBezTo>
                  <a:pt x="1259" y="1"/>
                  <a:pt x="1228" y="31"/>
                  <a:pt x="1198" y="62"/>
                </a:cubicBezTo>
                <a:cubicBezTo>
                  <a:pt x="1167" y="93"/>
                  <a:pt x="1136" y="154"/>
                  <a:pt x="1136" y="277"/>
                </a:cubicBezTo>
                <a:cubicBezTo>
                  <a:pt x="1136" y="645"/>
                  <a:pt x="952" y="1567"/>
                  <a:pt x="584" y="3071"/>
                </a:cubicBezTo>
                <a:cubicBezTo>
                  <a:pt x="184" y="4545"/>
                  <a:pt x="0" y="5343"/>
                  <a:pt x="0" y="5497"/>
                </a:cubicBezTo>
                <a:cubicBezTo>
                  <a:pt x="0" y="5651"/>
                  <a:pt x="62" y="5773"/>
                  <a:pt x="184" y="5927"/>
                </a:cubicBezTo>
                <a:cubicBezTo>
                  <a:pt x="276" y="6080"/>
                  <a:pt x="369" y="6173"/>
                  <a:pt x="430" y="6173"/>
                </a:cubicBezTo>
                <a:cubicBezTo>
                  <a:pt x="461" y="6173"/>
                  <a:pt x="491" y="6111"/>
                  <a:pt x="553" y="6019"/>
                </a:cubicBezTo>
                <a:cubicBezTo>
                  <a:pt x="553" y="5958"/>
                  <a:pt x="584" y="5896"/>
                  <a:pt x="614" y="5835"/>
                </a:cubicBezTo>
                <a:cubicBezTo>
                  <a:pt x="614" y="5773"/>
                  <a:pt x="645" y="5712"/>
                  <a:pt x="676" y="5620"/>
                </a:cubicBezTo>
                <a:cubicBezTo>
                  <a:pt x="706" y="5528"/>
                  <a:pt x="737" y="5436"/>
                  <a:pt x="768" y="5343"/>
                </a:cubicBezTo>
                <a:cubicBezTo>
                  <a:pt x="798" y="5251"/>
                  <a:pt x="829" y="5159"/>
                  <a:pt x="860" y="5036"/>
                </a:cubicBezTo>
                <a:cubicBezTo>
                  <a:pt x="891" y="4914"/>
                  <a:pt x="921" y="4791"/>
                  <a:pt x="952" y="4699"/>
                </a:cubicBezTo>
                <a:cubicBezTo>
                  <a:pt x="983" y="4607"/>
                  <a:pt x="1013" y="4484"/>
                  <a:pt x="1044" y="4361"/>
                </a:cubicBezTo>
                <a:cubicBezTo>
                  <a:pt x="1075" y="4207"/>
                  <a:pt x="1167" y="3900"/>
                  <a:pt x="1290" y="3470"/>
                </a:cubicBezTo>
                <a:cubicBezTo>
                  <a:pt x="1413" y="3041"/>
                  <a:pt x="1505" y="2488"/>
                  <a:pt x="1628" y="1874"/>
                </a:cubicBezTo>
                <a:cubicBezTo>
                  <a:pt x="1965" y="3010"/>
                  <a:pt x="2272" y="3747"/>
                  <a:pt x="2487" y="4054"/>
                </a:cubicBezTo>
                <a:cubicBezTo>
                  <a:pt x="2610" y="4238"/>
                  <a:pt x="2764" y="4330"/>
                  <a:pt x="2917" y="4330"/>
                </a:cubicBezTo>
                <a:cubicBezTo>
                  <a:pt x="3101" y="4330"/>
                  <a:pt x="3286" y="4207"/>
                  <a:pt x="3531" y="3931"/>
                </a:cubicBezTo>
                <a:cubicBezTo>
                  <a:pt x="3808" y="3655"/>
                  <a:pt x="4452" y="2856"/>
                  <a:pt x="5558" y="1505"/>
                </a:cubicBezTo>
                <a:lnTo>
                  <a:pt x="5558" y="1505"/>
                </a:lnTo>
                <a:cubicBezTo>
                  <a:pt x="5312" y="2150"/>
                  <a:pt x="5097" y="2887"/>
                  <a:pt x="4882" y="3747"/>
                </a:cubicBezTo>
                <a:cubicBezTo>
                  <a:pt x="4698" y="4607"/>
                  <a:pt x="4575" y="5159"/>
                  <a:pt x="4575" y="5374"/>
                </a:cubicBezTo>
                <a:cubicBezTo>
                  <a:pt x="4575" y="5620"/>
                  <a:pt x="4637" y="5804"/>
                  <a:pt x="4698" y="5958"/>
                </a:cubicBezTo>
                <a:cubicBezTo>
                  <a:pt x="4790" y="6080"/>
                  <a:pt x="4852" y="6173"/>
                  <a:pt x="4913" y="6173"/>
                </a:cubicBezTo>
                <a:cubicBezTo>
                  <a:pt x="5005" y="6173"/>
                  <a:pt x="5097" y="5988"/>
                  <a:pt x="5189" y="5651"/>
                </a:cubicBezTo>
                <a:cubicBezTo>
                  <a:pt x="5220" y="5466"/>
                  <a:pt x="5282" y="5282"/>
                  <a:pt x="5312" y="5129"/>
                </a:cubicBezTo>
                <a:cubicBezTo>
                  <a:pt x="5374" y="4914"/>
                  <a:pt x="5435" y="4699"/>
                  <a:pt x="5496" y="4392"/>
                </a:cubicBezTo>
                <a:cubicBezTo>
                  <a:pt x="5558" y="4115"/>
                  <a:pt x="5619" y="3870"/>
                  <a:pt x="5681" y="3655"/>
                </a:cubicBezTo>
                <a:cubicBezTo>
                  <a:pt x="5742" y="3440"/>
                  <a:pt x="5804" y="3163"/>
                  <a:pt x="5896" y="2826"/>
                </a:cubicBezTo>
                <a:cubicBezTo>
                  <a:pt x="6018" y="2488"/>
                  <a:pt x="6080" y="2242"/>
                  <a:pt x="6111" y="2089"/>
                </a:cubicBezTo>
                <a:cubicBezTo>
                  <a:pt x="6172" y="1935"/>
                  <a:pt x="6203" y="1720"/>
                  <a:pt x="6264" y="1505"/>
                </a:cubicBezTo>
                <a:cubicBezTo>
                  <a:pt x="6326" y="1290"/>
                  <a:pt x="6356" y="1106"/>
                  <a:pt x="6387" y="983"/>
                </a:cubicBezTo>
                <a:cubicBezTo>
                  <a:pt x="6418" y="830"/>
                  <a:pt x="6418" y="707"/>
                  <a:pt x="6418" y="615"/>
                </a:cubicBezTo>
                <a:cubicBezTo>
                  <a:pt x="6418" y="492"/>
                  <a:pt x="6356" y="400"/>
                  <a:pt x="6264" y="277"/>
                </a:cubicBezTo>
                <a:cubicBezTo>
                  <a:pt x="6141" y="154"/>
                  <a:pt x="6018" y="93"/>
                  <a:pt x="5926" y="93"/>
                </a:cubicBezTo>
                <a:cubicBezTo>
                  <a:pt x="5804" y="93"/>
                  <a:pt x="5650" y="246"/>
                  <a:pt x="5404" y="492"/>
                </a:cubicBezTo>
                <a:cubicBezTo>
                  <a:pt x="5159" y="768"/>
                  <a:pt x="4790" y="1229"/>
                  <a:pt x="4299" y="1874"/>
                </a:cubicBezTo>
                <a:cubicBezTo>
                  <a:pt x="3777" y="2519"/>
                  <a:pt x="3378" y="3041"/>
                  <a:pt x="3040" y="3440"/>
                </a:cubicBezTo>
                <a:cubicBezTo>
                  <a:pt x="2794" y="2887"/>
                  <a:pt x="2549" y="2334"/>
                  <a:pt x="2364" y="1782"/>
                </a:cubicBezTo>
                <a:cubicBezTo>
                  <a:pt x="2150" y="1260"/>
                  <a:pt x="2027" y="891"/>
                  <a:pt x="2027" y="676"/>
                </a:cubicBezTo>
                <a:cubicBezTo>
                  <a:pt x="1996" y="553"/>
                  <a:pt x="1904" y="400"/>
                  <a:pt x="1720" y="246"/>
                </a:cubicBezTo>
                <a:cubicBezTo>
                  <a:pt x="1535" y="93"/>
                  <a:pt x="1413" y="1"/>
                  <a:pt x="13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33"/>
          <p:cNvSpPr/>
          <p:nvPr/>
        </p:nvSpPr>
        <p:spPr>
          <a:xfrm>
            <a:off x="3815275" y="4434340"/>
            <a:ext cx="59888" cy="76821"/>
          </a:xfrm>
          <a:custGeom>
            <a:avLst/>
            <a:gdLst/>
            <a:ahLst/>
            <a:cxnLst/>
            <a:rect l="l" t="t" r="r" b="b"/>
            <a:pathLst>
              <a:path w="4791" h="6142" extrusionOk="0">
                <a:moveTo>
                  <a:pt x="3010" y="0"/>
                </a:moveTo>
                <a:cubicBezTo>
                  <a:pt x="1843" y="0"/>
                  <a:pt x="1198" y="123"/>
                  <a:pt x="1106" y="338"/>
                </a:cubicBezTo>
                <a:cubicBezTo>
                  <a:pt x="1075" y="399"/>
                  <a:pt x="1045" y="491"/>
                  <a:pt x="1045" y="553"/>
                </a:cubicBezTo>
                <a:cubicBezTo>
                  <a:pt x="1045" y="983"/>
                  <a:pt x="983" y="1535"/>
                  <a:pt x="799" y="2211"/>
                </a:cubicBezTo>
                <a:cubicBezTo>
                  <a:pt x="615" y="2856"/>
                  <a:pt x="431" y="3501"/>
                  <a:pt x="277" y="4084"/>
                </a:cubicBezTo>
                <a:cubicBezTo>
                  <a:pt x="93" y="4667"/>
                  <a:pt x="1" y="5067"/>
                  <a:pt x="1" y="5312"/>
                </a:cubicBezTo>
                <a:cubicBezTo>
                  <a:pt x="1" y="5558"/>
                  <a:pt x="93" y="5742"/>
                  <a:pt x="308" y="5896"/>
                </a:cubicBezTo>
                <a:cubicBezTo>
                  <a:pt x="523" y="6080"/>
                  <a:pt x="738" y="6141"/>
                  <a:pt x="1014" y="6141"/>
                </a:cubicBezTo>
                <a:cubicBezTo>
                  <a:pt x="1628" y="6141"/>
                  <a:pt x="2242" y="6049"/>
                  <a:pt x="2918" y="5803"/>
                </a:cubicBezTo>
                <a:cubicBezTo>
                  <a:pt x="3563" y="5589"/>
                  <a:pt x="3870" y="5374"/>
                  <a:pt x="3870" y="5159"/>
                </a:cubicBezTo>
                <a:cubicBezTo>
                  <a:pt x="3870" y="5036"/>
                  <a:pt x="3839" y="4974"/>
                  <a:pt x="3747" y="4974"/>
                </a:cubicBezTo>
                <a:cubicBezTo>
                  <a:pt x="3716" y="4974"/>
                  <a:pt x="3563" y="5005"/>
                  <a:pt x="3286" y="5067"/>
                </a:cubicBezTo>
                <a:cubicBezTo>
                  <a:pt x="2488" y="5281"/>
                  <a:pt x="1720" y="5404"/>
                  <a:pt x="1045" y="5404"/>
                </a:cubicBezTo>
                <a:cubicBezTo>
                  <a:pt x="983" y="5404"/>
                  <a:pt x="922" y="5374"/>
                  <a:pt x="861" y="5343"/>
                </a:cubicBezTo>
                <a:cubicBezTo>
                  <a:pt x="830" y="5281"/>
                  <a:pt x="799" y="5251"/>
                  <a:pt x="799" y="5159"/>
                </a:cubicBezTo>
                <a:cubicBezTo>
                  <a:pt x="799" y="4944"/>
                  <a:pt x="983" y="4360"/>
                  <a:pt x="1290" y="3347"/>
                </a:cubicBezTo>
                <a:cubicBezTo>
                  <a:pt x="1935" y="3347"/>
                  <a:pt x="2488" y="3286"/>
                  <a:pt x="2979" y="3193"/>
                </a:cubicBezTo>
                <a:cubicBezTo>
                  <a:pt x="3440" y="3101"/>
                  <a:pt x="3685" y="2948"/>
                  <a:pt x="3685" y="2733"/>
                </a:cubicBezTo>
                <a:cubicBezTo>
                  <a:pt x="3685" y="2641"/>
                  <a:pt x="3593" y="2610"/>
                  <a:pt x="3409" y="2610"/>
                </a:cubicBezTo>
                <a:cubicBezTo>
                  <a:pt x="3256" y="2610"/>
                  <a:pt x="3010" y="2610"/>
                  <a:pt x="2641" y="2641"/>
                </a:cubicBezTo>
                <a:cubicBezTo>
                  <a:pt x="2304" y="2671"/>
                  <a:pt x="2027" y="2702"/>
                  <a:pt x="1843" y="2702"/>
                </a:cubicBezTo>
                <a:cubicBezTo>
                  <a:pt x="1628" y="2702"/>
                  <a:pt x="1505" y="2702"/>
                  <a:pt x="1475" y="2671"/>
                </a:cubicBezTo>
                <a:cubicBezTo>
                  <a:pt x="1690" y="1873"/>
                  <a:pt x="1812" y="1290"/>
                  <a:pt x="1812" y="891"/>
                </a:cubicBezTo>
                <a:lnTo>
                  <a:pt x="1812" y="860"/>
                </a:lnTo>
                <a:cubicBezTo>
                  <a:pt x="2334" y="768"/>
                  <a:pt x="2703" y="706"/>
                  <a:pt x="2826" y="706"/>
                </a:cubicBezTo>
                <a:cubicBezTo>
                  <a:pt x="2979" y="676"/>
                  <a:pt x="3225" y="645"/>
                  <a:pt x="3563" y="614"/>
                </a:cubicBezTo>
                <a:cubicBezTo>
                  <a:pt x="3931" y="583"/>
                  <a:pt x="4208" y="553"/>
                  <a:pt x="4422" y="491"/>
                </a:cubicBezTo>
                <a:cubicBezTo>
                  <a:pt x="4668" y="461"/>
                  <a:pt x="4791" y="399"/>
                  <a:pt x="4791" y="276"/>
                </a:cubicBezTo>
                <a:cubicBezTo>
                  <a:pt x="4791" y="92"/>
                  <a:pt x="4208" y="0"/>
                  <a:pt x="3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33"/>
          <p:cNvSpPr/>
          <p:nvPr/>
        </p:nvSpPr>
        <p:spPr>
          <a:xfrm>
            <a:off x="3878225" y="4433177"/>
            <a:ext cx="56050" cy="77984"/>
          </a:xfrm>
          <a:custGeom>
            <a:avLst/>
            <a:gdLst/>
            <a:ahLst/>
            <a:cxnLst/>
            <a:rect l="l" t="t" r="r" b="b"/>
            <a:pathLst>
              <a:path w="4484" h="6235" extrusionOk="0">
                <a:moveTo>
                  <a:pt x="2703" y="799"/>
                </a:moveTo>
                <a:cubicBezTo>
                  <a:pt x="3348" y="799"/>
                  <a:pt x="3655" y="984"/>
                  <a:pt x="3655" y="1352"/>
                </a:cubicBezTo>
                <a:cubicBezTo>
                  <a:pt x="3655" y="1567"/>
                  <a:pt x="3562" y="1782"/>
                  <a:pt x="3378" y="1997"/>
                </a:cubicBezTo>
                <a:cubicBezTo>
                  <a:pt x="3194" y="2212"/>
                  <a:pt x="2979" y="2396"/>
                  <a:pt x="2764" y="2519"/>
                </a:cubicBezTo>
                <a:cubicBezTo>
                  <a:pt x="2549" y="2642"/>
                  <a:pt x="2273" y="2764"/>
                  <a:pt x="1996" y="2918"/>
                </a:cubicBezTo>
                <a:cubicBezTo>
                  <a:pt x="1720" y="3072"/>
                  <a:pt x="1536" y="3194"/>
                  <a:pt x="1413" y="3256"/>
                </a:cubicBezTo>
                <a:cubicBezTo>
                  <a:pt x="1659" y="2396"/>
                  <a:pt x="1782" y="1751"/>
                  <a:pt x="1782" y="1352"/>
                </a:cubicBezTo>
                <a:cubicBezTo>
                  <a:pt x="1782" y="1260"/>
                  <a:pt x="1751" y="1137"/>
                  <a:pt x="1720" y="1014"/>
                </a:cubicBezTo>
                <a:cubicBezTo>
                  <a:pt x="2089" y="861"/>
                  <a:pt x="2426" y="799"/>
                  <a:pt x="2703" y="799"/>
                </a:cubicBezTo>
                <a:close/>
                <a:moveTo>
                  <a:pt x="2672" y="1"/>
                </a:moveTo>
                <a:cubicBezTo>
                  <a:pt x="2181" y="1"/>
                  <a:pt x="1751" y="93"/>
                  <a:pt x="1352" y="216"/>
                </a:cubicBezTo>
                <a:cubicBezTo>
                  <a:pt x="952" y="369"/>
                  <a:pt x="738" y="523"/>
                  <a:pt x="738" y="646"/>
                </a:cubicBezTo>
                <a:cubicBezTo>
                  <a:pt x="738" y="707"/>
                  <a:pt x="768" y="799"/>
                  <a:pt x="830" y="922"/>
                </a:cubicBezTo>
                <a:cubicBezTo>
                  <a:pt x="891" y="1014"/>
                  <a:pt x="952" y="1076"/>
                  <a:pt x="1045" y="1137"/>
                </a:cubicBezTo>
                <a:cubicBezTo>
                  <a:pt x="983" y="1720"/>
                  <a:pt x="799" y="2580"/>
                  <a:pt x="492" y="3747"/>
                </a:cubicBezTo>
                <a:cubicBezTo>
                  <a:pt x="154" y="4883"/>
                  <a:pt x="1" y="5528"/>
                  <a:pt x="1" y="5651"/>
                </a:cubicBezTo>
                <a:cubicBezTo>
                  <a:pt x="1" y="5774"/>
                  <a:pt x="62" y="5896"/>
                  <a:pt x="154" y="6050"/>
                </a:cubicBezTo>
                <a:cubicBezTo>
                  <a:pt x="277" y="6173"/>
                  <a:pt x="369" y="6234"/>
                  <a:pt x="461" y="6234"/>
                </a:cubicBezTo>
                <a:cubicBezTo>
                  <a:pt x="523" y="6234"/>
                  <a:pt x="584" y="6081"/>
                  <a:pt x="676" y="5774"/>
                </a:cubicBezTo>
                <a:cubicBezTo>
                  <a:pt x="738" y="5620"/>
                  <a:pt x="768" y="5467"/>
                  <a:pt x="830" y="5344"/>
                </a:cubicBezTo>
                <a:cubicBezTo>
                  <a:pt x="860" y="5190"/>
                  <a:pt x="1014" y="4638"/>
                  <a:pt x="1290" y="3747"/>
                </a:cubicBezTo>
                <a:cubicBezTo>
                  <a:pt x="1444" y="4177"/>
                  <a:pt x="1843" y="4699"/>
                  <a:pt x="2488" y="5313"/>
                </a:cubicBezTo>
                <a:cubicBezTo>
                  <a:pt x="3133" y="5927"/>
                  <a:pt x="3655" y="6234"/>
                  <a:pt x="3992" y="6234"/>
                </a:cubicBezTo>
                <a:cubicBezTo>
                  <a:pt x="4207" y="6234"/>
                  <a:pt x="4299" y="6142"/>
                  <a:pt x="4299" y="6019"/>
                </a:cubicBezTo>
                <a:cubicBezTo>
                  <a:pt x="4299" y="5927"/>
                  <a:pt x="4207" y="5804"/>
                  <a:pt x="4084" y="5682"/>
                </a:cubicBezTo>
                <a:cubicBezTo>
                  <a:pt x="3992" y="5620"/>
                  <a:pt x="3931" y="5559"/>
                  <a:pt x="3839" y="5467"/>
                </a:cubicBezTo>
                <a:cubicBezTo>
                  <a:pt x="3777" y="5405"/>
                  <a:pt x="3685" y="5344"/>
                  <a:pt x="3562" y="5221"/>
                </a:cubicBezTo>
                <a:cubicBezTo>
                  <a:pt x="3440" y="5129"/>
                  <a:pt x="3317" y="5037"/>
                  <a:pt x="3163" y="4883"/>
                </a:cubicBezTo>
                <a:cubicBezTo>
                  <a:pt x="3040" y="4760"/>
                  <a:pt x="2918" y="4668"/>
                  <a:pt x="2856" y="4576"/>
                </a:cubicBezTo>
                <a:cubicBezTo>
                  <a:pt x="2764" y="4515"/>
                  <a:pt x="2611" y="4361"/>
                  <a:pt x="2426" y="4177"/>
                </a:cubicBezTo>
                <a:cubicBezTo>
                  <a:pt x="2211" y="3962"/>
                  <a:pt x="2119" y="3778"/>
                  <a:pt x="2119" y="3655"/>
                </a:cubicBezTo>
                <a:cubicBezTo>
                  <a:pt x="2119" y="3624"/>
                  <a:pt x="2181" y="3563"/>
                  <a:pt x="2365" y="3501"/>
                </a:cubicBezTo>
                <a:cubicBezTo>
                  <a:pt x="2518" y="3409"/>
                  <a:pt x="2703" y="3317"/>
                  <a:pt x="2948" y="3194"/>
                </a:cubicBezTo>
                <a:cubicBezTo>
                  <a:pt x="3163" y="3072"/>
                  <a:pt x="3409" y="2918"/>
                  <a:pt x="3624" y="2764"/>
                </a:cubicBezTo>
                <a:cubicBezTo>
                  <a:pt x="3870" y="2611"/>
                  <a:pt x="4054" y="2396"/>
                  <a:pt x="4238" y="2150"/>
                </a:cubicBezTo>
                <a:cubicBezTo>
                  <a:pt x="4392" y="1905"/>
                  <a:pt x="4484" y="1628"/>
                  <a:pt x="4484" y="1352"/>
                </a:cubicBezTo>
                <a:cubicBezTo>
                  <a:pt x="4484" y="922"/>
                  <a:pt x="4299" y="584"/>
                  <a:pt x="3931" y="369"/>
                </a:cubicBezTo>
                <a:cubicBezTo>
                  <a:pt x="3593" y="124"/>
                  <a:pt x="3163" y="1"/>
                  <a:pt x="2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33"/>
          <p:cNvSpPr/>
          <p:nvPr/>
        </p:nvSpPr>
        <p:spPr>
          <a:xfrm>
            <a:off x="3989150" y="4433564"/>
            <a:ext cx="22663" cy="77209"/>
          </a:xfrm>
          <a:custGeom>
            <a:avLst/>
            <a:gdLst/>
            <a:ahLst/>
            <a:cxnLst/>
            <a:rect l="l" t="t" r="r" b="b"/>
            <a:pathLst>
              <a:path w="1813" h="6173" extrusionOk="0">
                <a:moveTo>
                  <a:pt x="1260" y="1"/>
                </a:moveTo>
                <a:cubicBezTo>
                  <a:pt x="1167" y="1"/>
                  <a:pt x="1137" y="31"/>
                  <a:pt x="1106" y="62"/>
                </a:cubicBezTo>
                <a:cubicBezTo>
                  <a:pt x="1075" y="93"/>
                  <a:pt x="1075" y="154"/>
                  <a:pt x="1075" y="277"/>
                </a:cubicBezTo>
                <a:cubicBezTo>
                  <a:pt x="1045" y="645"/>
                  <a:pt x="860" y="1567"/>
                  <a:pt x="523" y="3102"/>
                </a:cubicBezTo>
                <a:cubicBezTo>
                  <a:pt x="185" y="4637"/>
                  <a:pt x="1" y="5466"/>
                  <a:pt x="1" y="5558"/>
                </a:cubicBezTo>
                <a:cubicBezTo>
                  <a:pt x="1" y="5681"/>
                  <a:pt x="62" y="5835"/>
                  <a:pt x="154" y="5958"/>
                </a:cubicBezTo>
                <a:cubicBezTo>
                  <a:pt x="277" y="6111"/>
                  <a:pt x="369" y="6173"/>
                  <a:pt x="461" y="6173"/>
                </a:cubicBezTo>
                <a:cubicBezTo>
                  <a:pt x="523" y="6173"/>
                  <a:pt x="615" y="5988"/>
                  <a:pt x="707" y="5651"/>
                </a:cubicBezTo>
                <a:cubicBezTo>
                  <a:pt x="768" y="5466"/>
                  <a:pt x="799" y="5282"/>
                  <a:pt x="830" y="5129"/>
                </a:cubicBezTo>
                <a:cubicBezTo>
                  <a:pt x="891" y="4975"/>
                  <a:pt x="922" y="4760"/>
                  <a:pt x="1014" y="4453"/>
                </a:cubicBezTo>
                <a:cubicBezTo>
                  <a:pt x="1075" y="4146"/>
                  <a:pt x="1137" y="3931"/>
                  <a:pt x="1167" y="3777"/>
                </a:cubicBezTo>
                <a:cubicBezTo>
                  <a:pt x="1597" y="2027"/>
                  <a:pt x="1812" y="1075"/>
                  <a:pt x="1812" y="860"/>
                </a:cubicBezTo>
                <a:cubicBezTo>
                  <a:pt x="1812" y="645"/>
                  <a:pt x="1751" y="461"/>
                  <a:pt x="1597" y="277"/>
                </a:cubicBezTo>
                <a:cubicBezTo>
                  <a:pt x="1474" y="93"/>
                  <a:pt x="1352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33"/>
          <p:cNvSpPr/>
          <p:nvPr/>
        </p:nvSpPr>
        <p:spPr>
          <a:xfrm>
            <a:off x="4016400" y="4433564"/>
            <a:ext cx="55675" cy="76821"/>
          </a:xfrm>
          <a:custGeom>
            <a:avLst/>
            <a:gdLst/>
            <a:ahLst/>
            <a:cxnLst/>
            <a:rect l="l" t="t" r="r" b="b"/>
            <a:pathLst>
              <a:path w="4454" h="6142" extrusionOk="0">
                <a:moveTo>
                  <a:pt x="3839" y="1"/>
                </a:moveTo>
                <a:cubicBezTo>
                  <a:pt x="3501" y="1"/>
                  <a:pt x="3102" y="93"/>
                  <a:pt x="2611" y="308"/>
                </a:cubicBezTo>
                <a:cubicBezTo>
                  <a:pt x="2119" y="523"/>
                  <a:pt x="1782" y="768"/>
                  <a:pt x="1536" y="1014"/>
                </a:cubicBezTo>
                <a:cubicBezTo>
                  <a:pt x="1475" y="1075"/>
                  <a:pt x="1413" y="1198"/>
                  <a:pt x="1352" y="1382"/>
                </a:cubicBezTo>
                <a:cubicBezTo>
                  <a:pt x="1290" y="1536"/>
                  <a:pt x="1260" y="1689"/>
                  <a:pt x="1260" y="1843"/>
                </a:cubicBezTo>
                <a:cubicBezTo>
                  <a:pt x="1260" y="1997"/>
                  <a:pt x="1352" y="2181"/>
                  <a:pt x="1567" y="2426"/>
                </a:cubicBezTo>
                <a:cubicBezTo>
                  <a:pt x="1782" y="2703"/>
                  <a:pt x="2027" y="2918"/>
                  <a:pt x="2273" y="3163"/>
                </a:cubicBezTo>
                <a:cubicBezTo>
                  <a:pt x="2519" y="3378"/>
                  <a:pt x="2764" y="3593"/>
                  <a:pt x="2979" y="3839"/>
                </a:cubicBezTo>
                <a:cubicBezTo>
                  <a:pt x="3194" y="4085"/>
                  <a:pt x="3286" y="4299"/>
                  <a:pt x="3286" y="4453"/>
                </a:cubicBezTo>
                <a:cubicBezTo>
                  <a:pt x="3286" y="4699"/>
                  <a:pt x="3133" y="4944"/>
                  <a:pt x="2795" y="5159"/>
                </a:cubicBezTo>
                <a:cubicBezTo>
                  <a:pt x="2488" y="5374"/>
                  <a:pt x="2119" y="5466"/>
                  <a:pt x="1720" y="5466"/>
                </a:cubicBezTo>
                <a:cubicBezTo>
                  <a:pt x="1505" y="5466"/>
                  <a:pt x="1321" y="5436"/>
                  <a:pt x="1137" y="5343"/>
                </a:cubicBezTo>
                <a:cubicBezTo>
                  <a:pt x="953" y="5251"/>
                  <a:pt x="830" y="5159"/>
                  <a:pt x="707" y="5067"/>
                </a:cubicBezTo>
                <a:cubicBezTo>
                  <a:pt x="431" y="4760"/>
                  <a:pt x="246" y="4637"/>
                  <a:pt x="154" y="4637"/>
                </a:cubicBezTo>
                <a:cubicBezTo>
                  <a:pt x="62" y="4637"/>
                  <a:pt x="1" y="4729"/>
                  <a:pt x="1" y="4883"/>
                </a:cubicBezTo>
                <a:cubicBezTo>
                  <a:pt x="1" y="5159"/>
                  <a:pt x="185" y="5436"/>
                  <a:pt x="553" y="5712"/>
                </a:cubicBezTo>
                <a:cubicBezTo>
                  <a:pt x="922" y="6019"/>
                  <a:pt x="1382" y="6142"/>
                  <a:pt x="1935" y="6142"/>
                </a:cubicBezTo>
                <a:cubicBezTo>
                  <a:pt x="2488" y="6142"/>
                  <a:pt x="3010" y="5988"/>
                  <a:pt x="3440" y="5681"/>
                </a:cubicBezTo>
                <a:cubicBezTo>
                  <a:pt x="3870" y="5343"/>
                  <a:pt x="4085" y="4944"/>
                  <a:pt x="4085" y="4453"/>
                </a:cubicBezTo>
                <a:cubicBezTo>
                  <a:pt x="4085" y="4207"/>
                  <a:pt x="3993" y="3931"/>
                  <a:pt x="3778" y="3624"/>
                </a:cubicBezTo>
                <a:cubicBezTo>
                  <a:pt x="3563" y="3317"/>
                  <a:pt x="3317" y="3071"/>
                  <a:pt x="3041" y="2826"/>
                </a:cubicBezTo>
                <a:cubicBezTo>
                  <a:pt x="2365" y="2242"/>
                  <a:pt x="2027" y="1874"/>
                  <a:pt x="2027" y="1751"/>
                </a:cubicBezTo>
                <a:cubicBezTo>
                  <a:pt x="2027" y="1505"/>
                  <a:pt x="2365" y="1260"/>
                  <a:pt x="3041" y="983"/>
                </a:cubicBezTo>
                <a:cubicBezTo>
                  <a:pt x="3225" y="922"/>
                  <a:pt x="3440" y="860"/>
                  <a:pt x="3685" y="799"/>
                </a:cubicBezTo>
                <a:cubicBezTo>
                  <a:pt x="3931" y="738"/>
                  <a:pt x="4146" y="707"/>
                  <a:pt x="4269" y="645"/>
                </a:cubicBezTo>
                <a:cubicBezTo>
                  <a:pt x="4392" y="615"/>
                  <a:pt x="4453" y="584"/>
                  <a:pt x="4453" y="523"/>
                </a:cubicBezTo>
                <a:cubicBezTo>
                  <a:pt x="4453" y="400"/>
                  <a:pt x="4392" y="277"/>
                  <a:pt x="4269" y="154"/>
                </a:cubicBezTo>
                <a:cubicBezTo>
                  <a:pt x="4146" y="62"/>
                  <a:pt x="3993" y="1"/>
                  <a:pt x="3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33"/>
          <p:cNvSpPr/>
          <p:nvPr/>
        </p:nvSpPr>
        <p:spPr>
          <a:xfrm>
            <a:off x="4119263" y="4433564"/>
            <a:ext cx="55675" cy="76821"/>
          </a:xfrm>
          <a:custGeom>
            <a:avLst/>
            <a:gdLst/>
            <a:ahLst/>
            <a:cxnLst/>
            <a:rect l="l" t="t" r="r" b="b"/>
            <a:pathLst>
              <a:path w="4454" h="6142" extrusionOk="0">
                <a:moveTo>
                  <a:pt x="3839" y="1"/>
                </a:moveTo>
                <a:cubicBezTo>
                  <a:pt x="3501" y="1"/>
                  <a:pt x="3102" y="93"/>
                  <a:pt x="2611" y="308"/>
                </a:cubicBezTo>
                <a:cubicBezTo>
                  <a:pt x="2120" y="523"/>
                  <a:pt x="1751" y="768"/>
                  <a:pt x="1536" y="1014"/>
                </a:cubicBezTo>
                <a:cubicBezTo>
                  <a:pt x="1475" y="1075"/>
                  <a:pt x="1413" y="1198"/>
                  <a:pt x="1352" y="1382"/>
                </a:cubicBezTo>
                <a:cubicBezTo>
                  <a:pt x="1291" y="1536"/>
                  <a:pt x="1260" y="1689"/>
                  <a:pt x="1260" y="1843"/>
                </a:cubicBezTo>
                <a:cubicBezTo>
                  <a:pt x="1260" y="1997"/>
                  <a:pt x="1352" y="2181"/>
                  <a:pt x="1567" y="2426"/>
                </a:cubicBezTo>
                <a:cubicBezTo>
                  <a:pt x="1782" y="2703"/>
                  <a:pt x="2028" y="2918"/>
                  <a:pt x="2273" y="3163"/>
                </a:cubicBezTo>
                <a:cubicBezTo>
                  <a:pt x="2519" y="3378"/>
                  <a:pt x="2764" y="3593"/>
                  <a:pt x="2979" y="3839"/>
                </a:cubicBezTo>
                <a:cubicBezTo>
                  <a:pt x="3194" y="4085"/>
                  <a:pt x="3286" y="4299"/>
                  <a:pt x="3286" y="4453"/>
                </a:cubicBezTo>
                <a:cubicBezTo>
                  <a:pt x="3286" y="4699"/>
                  <a:pt x="3133" y="4944"/>
                  <a:pt x="2795" y="5159"/>
                </a:cubicBezTo>
                <a:cubicBezTo>
                  <a:pt x="2488" y="5374"/>
                  <a:pt x="2120" y="5466"/>
                  <a:pt x="1720" y="5466"/>
                </a:cubicBezTo>
                <a:cubicBezTo>
                  <a:pt x="1506" y="5466"/>
                  <a:pt x="1321" y="5436"/>
                  <a:pt x="1137" y="5343"/>
                </a:cubicBezTo>
                <a:cubicBezTo>
                  <a:pt x="953" y="5251"/>
                  <a:pt x="830" y="5159"/>
                  <a:pt x="707" y="5067"/>
                </a:cubicBezTo>
                <a:cubicBezTo>
                  <a:pt x="431" y="4760"/>
                  <a:pt x="247" y="4637"/>
                  <a:pt x="154" y="4637"/>
                </a:cubicBezTo>
                <a:cubicBezTo>
                  <a:pt x="62" y="4637"/>
                  <a:pt x="1" y="4729"/>
                  <a:pt x="1" y="4883"/>
                </a:cubicBezTo>
                <a:cubicBezTo>
                  <a:pt x="1" y="5159"/>
                  <a:pt x="185" y="5436"/>
                  <a:pt x="554" y="5712"/>
                </a:cubicBezTo>
                <a:cubicBezTo>
                  <a:pt x="922" y="6019"/>
                  <a:pt x="1383" y="6142"/>
                  <a:pt x="1935" y="6142"/>
                </a:cubicBezTo>
                <a:cubicBezTo>
                  <a:pt x="2488" y="6142"/>
                  <a:pt x="3010" y="5988"/>
                  <a:pt x="3440" y="5681"/>
                </a:cubicBezTo>
                <a:cubicBezTo>
                  <a:pt x="3870" y="5343"/>
                  <a:pt x="4085" y="4944"/>
                  <a:pt x="4085" y="4453"/>
                </a:cubicBezTo>
                <a:cubicBezTo>
                  <a:pt x="4085" y="4207"/>
                  <a:pt x="3993" y="3931"/>
                  <a:pt x="3747" y="3624"/>
                </a:cubicBezTo>
                <a:cubicBezTo>
                  <a:pt x="3563" y="3317"/>
                  <a:pt x="3317" y="3071"/>
                  <a:pt x="3041" y="2826"/>
                </a:cubicBezTo>
                <a:cubicBezTo>
                  <a:pt x="2365" y="2242"/>
                  <a:pt x="2028" y="1874"/>
                  <a:pt x="2028" y="1751"/>
                </a:cubicBezTo>
                <a:cubicBezTo>
                  <a:pt x="2028" y="1505"/>
                  <a:pt x="2365" y="1260"/>
                  <a:pt x="3041" y="983"/>
                </a:cubicBezTo>
                <a:cubicBezTo>
                  <a:pt x="3225" y="922"/>
                  <a:pt x="3440" y="860"/>
                  <a:pt x="3686" y="799"/>
                </a:cubicBezTo>
                <a:cubicBezTo>
                  <a:pt x="3931" y="738"/>
                  <a:pt x="4146" y="707"/>
                  <a:pt x="4269" y="645"/>
                </a:cubicBezTo>
                <a:cubicBezTo>
                  <a:pt x="4392" y="615"/>
                  <a:pt x="4453" y="584"/>
                  <a:pt x="4453" y="523"/>
                </a:cubicBezTo>
                <a:cubicBezTo>
                  <a:pt x="4453" y="400"/>
                  <a:pt x="4392" y="277"/>
                  <a:pt x="4269" y="154"/>
                </a:cubicBezTo>
                <a:cubicBezTo>
                  <a:pt x="4146" y="62"/>
                  <a:pt x="3993" y="1"/>
                  <a:pt x="3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33"/>
          <p:cNvSpPr/>
          <p:nvPr/>
        </p:nvSpPr>
        <p:spPr>
          <a:xfrm>
            <a:off x="4182213" y="4432414"/>
            <a:ext cx="56825" cy="78747"/>
          </a:xfrm>
          <a:custGeom>
            <a:avLst/>
            <a:gdLst/>
            <a:ahLst/>
            <a:cxnLst/>
            <a:rect l="l" t="t" r="r" b="b"/>
            <a:pathLst>
              <a:path w="4546" h="6296" extrusionOk="0">
                <a:moveTo>
                  <a:pt x="2764" y="707"/>
                </a:moveTo>
                <a:cubicBezTo>
                  <a:pt x="3041" y="707"/>
                  <a:pt x="3286" y="799"/>
                  <a:pt x="3470" y="983"/>
                </a:cubicBezTo>
                <a:cubicBezTo>
                  <a:pt x="3655" y="1137"/>
                  <a:pt x="3778" y="1352"/>
                  <a:pt x="3778" y="1597"/>
                </a:cubicBezTo>
                <a:cubicBezTo>
                  <a:pt x="3778" y="1966"/>
                  <a:pt x="3563" y="2334"/>
                  <a:pt x="3102" y="2641"/>
                </a:cubicBezTo>
                <a:cubicBezTo>
                  <a:pt x="2672" y="2979"/>
                  <a:pt x="2119" y="3255"/>
                  <a:pt x="1413" y="3440"/>
                </a:cubicBezTo>
                <a:cubicBezTo>
                  <a:pt x="1690" y="2365"/>
                  <a:pt x="1843" y="1659"/>
                  <a:pt x="1843" y="1352"/>
                </a:cubicBezTo>
                <a:cubicBezTo>
                  <a:pt x="1843" y="1229"/>
                  <a:pt x="1812" y="1106"/>
                  <a:pt x="1751" y="983"/>
                </a:cubicBezTo>
                <a:cubicBezTo>
                  <a:pt x="2150" y="799"/>
                  <a:pt x="2488" y="707"/>
                  <a:pt x="2764" y="707"/>
                </a:cubicBezTo>
                <a:close/>
                <a:moveTo>
                  <a:pt x="2611" y="1"/>
                </a:moveTo>
                <a:cubicBezTo>
                  <a:pt x="2242" y="1"/>
                  <a:pt x="1874" y="62"/>
                  <a:pt x="1475" y="185"/>
                </a:cubicBezTo>
                <a:cubicBezTo>
                  <a:pt x="1075" y="338"/>
                  <a:pt x="860" y="461"/>
                  <a:pt x="860" y="615"/>
                </a:cubicBezTo>
                <a:cubicBezTo>
                  <a:pt x="860" y="707"/>
                  <a:pt x="922" y="830"/>
                  <a:pt x="1075" y="983"/>
                </a:cubicBezTo>
                <a:cubicBezTo>
                  <a:pt x="1045" y="1659"/>
                  <a:pt x="768" y="2887"/>
                  <a:pt x="246" y="4637"/>
                </a:cubicBezTo>
                <a:cubicBezTo>
                  <a:pt x="62" y="5221"/>
                  <a:pt x="1" y="5589"/>
                  <a:pt x="1" y="5712"/>
                </a:cubicBezTo>
                <a:cubicBezTo>
                  <a:pt x="1" y="5835"/>
                  <a:pt x="31" y="5957"/>
                  <a:pt x="154" y="6111"/>
                </a:cubicBezTo>
                <a:cubicBezTo>
                  <a:pt x="277" y="6234"/>
                  <a:pt x="369" y="6295"/>
                  <a:pt x="461" y="6295"/>
                </a:cubicBezTo>
                <a:cubicBezTo>
                  <a:pt x="523" y="6295"/>
                  <a:pt x="799" y="5589"/>
                  <a:pt x="1229" y="4115"/>
                </a:cubicBezTo>
                <a:cubicBezTo>
                  <a:pt x="2212" y="3931"/>
                  <a:pt x="3010" y="3624"/>
                  <a:pt x="3624" y="3163"/>
                </a:cubicBezTo>
                <a:cubicBezTo>
                  <a:pt x="4238" y="2733"/>
                  <a:pt x="4545" y="2181"/>
                  <a:pt x="4545" y="1567"/>
                </a:cubicBezTo>
                <a:cubicBezTo>
                  <a:pt x="4545" y="1075"/>
                  <a:pt x="4361" y="707"/>
                  <a:pt x="3992" y="430"/>
                </a:cubicBezTo>
                <a:cubicBezTo>
                  <a:pt x="3624" y="123"/>
                  <a:pt x="3163" y="1"/>
                  <a:pt x="26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33"/>
          <p:cNvSpPr/>
          <p:nvPr/>
        </p:nvSpPr>
        <p:spPr>
          <a:xfrm>
            <a:off x="4244013" y="4432801"/>
            <a:ext cx="47600" cy="78359"/>
          </a:xfrm>
          <a:custGeom>
            <a:avLst/>
            <a:gdLst/>
            <a:ahLst/>
            <a:cxnLst/>
            <a:rect l="l" t="t" r="r" b="b"/>
            <a:pathLst>
              <a:path w="3808" h="6265" extrusionOk="0">
                <a:moveTo>
                  <a:pt x="1413" y="0"/>
                </a:moveTo>
                <a:cubicBezTo>
                  <a:pt x="1321" y="0"/>
                  <a:pt x="1290" y="31"/>
                  <a:pt x="1259" y="62"/>
                </a:cubicBezTo>
                <a:cubicBezTo>
                  <a:pt x="1229" y="92"/>
                  <a:pt x="1229" y="184"/>
                  <a:pt x="1229" y="277"/>
                </a:cubicBezTo>
                <a:cubicBezTo>
                  <a:pt x="1229" y="676"/>
                  <a:pt x="1014" y="1566"/>
                  <a:pt x="614" y="2979"/>
                </a:cubicBezTo>
                <a:cubicBezTo>
                  <a:pt x="215" y="4391"/>
                  <a:pt x="0" y="5190"/>
                  <a:pt x="0" y="5435"/>
                </a:cubicBezTo>
                <a:cubicBezTo>
                  <a:pt x="0" y="5650"/>
                  <a:pt x="123" y="5834"/>
                  <a:pt x="307" y="6019"/>
                </a:cubicBezTo>
                <a:cubicBezTo>
                  <a:pt x="522" y="6172"/>
                  <a:pt x="768" y="6264"/>
                  <a:pt x="1044" y="6264"/>
                </a:cubicBezTo>
                <a:cubicBezTo>
                  <a:pt x="1689" y="6264"/>
                  <a:pt x="2303" y="6141"/>
                  <a:pt x="2887" y="5926"/>
                </a:cubicBezTo>
                <a:cubicBezTo>
                  <a:pt x="3501" y="5712"/>
                  <a:pt x="3808" y="5466"/>
                  <a:pt x="3808" y="5220"/>
                </a:cubicBezTo>
                <a:cubicBezTo>
                  <a:pt x="3808" y="5159"/>
                  <a:pt x="3777" y="5128"/>
                  <a:pt x="3777" y="5128"/>
                </a:cubicBezTo>
                <a:cubicBezTo>
                  <a:pt x="3747" y="5097"/>
                  <a:pt x="3716" y="5067"/>
                  <a:pt x="3654" y="5067"/>
                </a:cubicBezTo>
                <a:cubicBezTo>
                  <a:pt x="3624" y="5067"/>
                  <a:pt x="3470" y="5128"/>
                  <a:pt x="3225" y="5190"/>
                </a:cubicBezTo>
                <a:cubicBezTo>
                  <a:pt x="2426" y="5404"/>
                  <a:pt x="1689" y="5497"/>
                  <a:pt x="1014" y="5497"/>
                </a:cubicBezTo>
                <a:cubicBezTo>
                  <a:pt x="891" y="5497"/>
                  <a:pt x="799" y="5435"/>
                  <a:pt x="799" y="5282"/>
                </a:cubicBezTo>
                <a:cubicBezTo>
                  <a:pt x="799" y="5128"/>
                  <a:pt x="922" y="4637"/>
                  <a:pt x="1167" y="3808"/>
                </a:cubicBezTo>
                <a:cubicBezTo>
                  <a:pt x="1689" y="2150"/>
                  <a:pt x="1935" y="1106"/>
                  <a:pt x="1935" y="676"/>
                </a:cubicBezTo>
                <a:cubicBezTo>
                  <a:pt x="1935" y="522"/>
                  <a:pt x="1873" y="369"/>
                  <a:pt x="1751" y="215"/>
                </a:cubicBezTo>
                <a:cubicBezTo>
                  <a:pt x="1628" y="62"/>
                  <a:pt x="1505" y="0"/>
                  <a:pt x="14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33"/>
          <p:cNvSpPr/>
          <p:nvPr/>
        </p:nvSpPr>
        <p:spPr>
          <a:xfrm>
            <a:off x="4305038" y="4433564"/>
            <a:ext cx="22663" cy="77209"/>
          </a:xfrm>
          <a:custGeom>
            <a:avLst/>
            <a:gdLst/>
            <a:ahLst/>
            <a:cxnLst/>
            <a:rect l="l" t="t" r="r" b="b"/>
            <a:pathLst>
              <a:path w="1813" h="6173" extrusionOk="0">
                <a:moveTo>
                  <a:pt x="1260" y="1"/>
                </a:moveTo>
                <a:cubicBezTo>
                  <a:pt x="1167" y="1"/>
                  <a:pt x="1106" y="31"/>
                  <a:pt x="1075" y="62"/>
                </a:cubicBezTo>
                <a:cubicBezTo>
                  <a:pt x="1075" y="93"/>
                  <a:pt x="1045" y="154"/>
                  <a:pt x="1045" y="277"/>
                </a:cubicBezTo>
                <a:cubicBezTo>
                  <a:pt x="1045" y="645"/>
                  <a:pt x="860" y="1567"/>
                  <a:pt x="523" y="3102"/>
                </a:cubicBezTo>
                <a:cubicBezTo>
                  <a:pt x="185" y="4637"/>
                  <a:pt x="1" y="5466"/>
                  <a:pt x="1" y="5558"/>
                </a:cubicBezTo>
                <a:cubicBezTo>
                  <a:pt x="1" y="5681"/>
                  <a:pt x="62" y="5835"/>
                  <a:pt x="154" y="5958"/>
                </a:cubicBezTo>
                <a:cubicBezTo>
                  <a:pt x="277" y="6111"/>
                  <a:pt x="369" y="6173"/>
                  <a:pt x="461" y="6173"/>
                </a:cubicBezTo>
                <a:cubicBezTo>
                  <a:pt x="523" y="6173"/>
                  <a:pt x="615" y="5988"/>
                  <a:pt x="707" y="5651"/>
                </a:cubicBezTo>
                <a:cubicBezTo>
                  <a:pt x="738" y="5466"/>
                  <a:pt x="799" y="5282"/>
                  <a:pt x="830" y="5129"/>
                </a:cubicBezTo>
                <a:cubicBezTo>
                  <a:pt x="891" y="4975"/>
                  <a:pt x="922" y="4760"/>
                  <a:pt x="1014" y="4453"/>
                </a:cubicBezTo>
                <a:cubicBezTo>
                  <a:pt x="1075" y="4146"/>
                  <a:pt x="1137" y="3931"/>
                  <a:pt x="1167" y="3777"/>
                </a:cubicBezTo>
                <a:cubicBezTo>
                  <a:pt x="1597" y="2027"/>
                  <a:pt x="1812" y="1075"/>
                  <a:pt x="1812" y="860"/>
                </a:cubicBezTo>
                <a:cubicBezTo>
                  <a:pt x="1812" y="645"/>
                  <a:pt x="1720" y="461"/>
                  <a:pt x="1597" y="277"/>
                </a:cubicBezTo>
                <a:cubicBezTo>
                  <a:pt x="1444" y="93"/>
                  <a:pt x="1352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33"/>
          <p:cNvSpPr/>
          <p:nvPr/>
        </p:nvSpPr>
        <p:spPr>
          <a:xfrm>
            <a:off x="4338813" y="4433952"/>
            <a:ext cx="59513" cy="76821"/>
          </a:xfrm>
          <a:custGeom>
            <a:avLst/>
            <a:gdLst/>
            <a:ahLst/>
            <a:cxnLst/>
            <a:rect l="l" t="t" r="r" b="b"/>
            <a:pathLst>
              <a:path w="4761" h="6142" extrusionOk="0">
                <a:moveTo>
                  <a:pt x="2734" y="0"/>
                </a:moveTo>
                <a:cubicBezTo>
                  <a:pt x="1567" y="0"/>
                  <a:pt x="830" y="31"/>
                  <a:pt x="492" y="62"/>
                </a:cubicBezTo>
                <a:cubicBezTo>
                  <a:pt x="154" y="92"/>
                  <a:pt x="1" y="154"/>
                  <a:pt x="1" y="246"/>
                </a:cubicBezTo>
                <a:cubicBezTo>
                  <a:pt x="1" y="369"/>
                  <a:pt x="31" y="492"/>
                  <a:pt x="124" y="614"/>
                </a:cubicBezTo>
                <a:cubicBezTo>
                  <a:pt x="246" y="737"/>
                  <a:pt x="339" y="799"/>
                  <a:pt x="431" y="799"/>
                </a:cubicBezTo>
                <a:lnTo>
                  <a:pt x="1935" y="737"/>
                </a:lnTo>
                <a:lnTo>
                  <a:pt x="1935" y="737"/>
                </a:lnTo>
                <a:cubicBezTo>
                  <a:pt x="1874" y="1290"/>
                  <a:pt x="1690" y="2211"/>
                  <a:pt x="1383" y="3470"/>
                </a:cubicBezTo>
                <a:cubicBezTo>
                  <a:pt x="1075" y="4698"/>
                  <a:pt x="891" y="5405"/>
                  <a:pt x="891" y="5527"/>
                </a:cubicBezTo>
                <a:cubicBezTo>
                  <a:pt x="891" y="5681"/>
                  <a:pt x="953" y="5804"/>
                  <a:pt x="1075" y="5957"/>
                </a:cubicBezTo>
                <a:cubicBezTo>
                  <a:pt x="1168" y="6080"/>
                  <a:pt x="1290" y="6142"/>
                  <a:pt x="1352" y="6142"/>
                </a:cubicBezTo>
                <a:cubicBezTo>
                  <a:pt x="1413" y="6142"/>
                  <a:pt x="1505" y="5988"/>
                  <a:pt x="1597" y="5681"/>
                </a:cubicBezTo>
                <a:cubicBezTo>
                  <a:pt x="1628" y="5527"/>
                  <a:pt x="1690" y="5251"/>
                  <a:pt x="1782" y="4821"/>
                </a:cubicBezTo>
                <a:cubicBezTo>
                  <a:pt x="1905" y="4422"/>
                  <a:pt x="1966" y="4146"/>
                  <a:pt x="1997" y="3961"/>
                </a:cubicBezTo>
                <a:cubicBezTo>
                  <a:pt x="2457" y="2150"/>
                  <a:pt x="2703" y="1136"/>
                  <a:pt x="2703" y="922"/>
                </a:cubicBezTo>
                <a:cubicBezTo>
                  <a:pt x="2703" y="860"/>
                  <a:pt x="2703" y="768"/>
                  <a:pt x="2672" y="737"/>
                </a:cubicBezTo>
                <a:cubicBezTo>
                  <a:pt x="2979" y="737"/>
                  <a:pt x="3317" y="737"/>
                  <a:pt x="3655" y="768"/>
                </a:cubicBezTo>
                <a:cubicBezTo>
                  <a:pt x="4023" y="799"/>
                  <a:pt x="4300" y="799"/>
                  <a:pt x="4484" y="799"/>
                </a:cubicBezTo>
                <a:cubicBezTo>
                  <a:pt x="4668" y="799"/>
                  <a:pt x="4760" y="737"/>
                  <a:pt x="4760" y="645"/>
                </a:cubicBezTo>
                <a:cubicBezTo>
                  <a:pt x="4760" y="461"/>
                  <a:pt x="4576" y="338"/>
                  <a:pt x="4177" y="215"/>
                </a:cubicBezTo>
                <a:cubicBezTo>
                  <a:pt x="3808" y="62"/>
                  <a:pt x="3317" y="0"/>
                  <a:pt x="27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33"/>
          <p:cNvSpPr/>
          <p:nvPr/>
        </p:nvSpPr>
        <p:spPr>
          <a:xfrm>
            <a:off x="4439763" y="4432414"/>
            <a:ext cx="57588" cy="78747"/>
          </a:xfrm>
          <a:custGeom>
            <a:avLst/>
            <a:gdLst/>
            <a:ahLst/>
            <a:cxnLst/>
            <a:rect l="l" t="t" r="r" b="b"/>
            <a:pathLst>
              <a:path w="4607" h="6296" extrusionOk="0">
                <a:moveTo>
                  <a:pt x="2733" y="860"/>
                </a:moveTo>
                <a:cubicBezTo>
                  <a:pt x="2825" y="1382"/>
                  <a:pt x="2918" y="2119"/>
                  <a:pt x="3040" y="3133"/>
                </a:cubicBezTo>
                <a:cubicBezTo>
                  <a:pt x="2580" y="3194"/>
                  <a:pt x="2119" y="3317"/>
                  <a:pt x="1720" y="3409"/>
                </a:cubicBezTo>
                <a:cubicBezTo>
                  <a:pt x="2119" y="2334"/>
                  <a:pt x="2457" y="1474"/>
                  <a:pt x="2733" y="860"/>
                </a:cubicBezTo>
                <a:close/>
                <a:moveTo>
                  <a:pt x="2918" y="1"/>
                </a:moveTo>
                <a:cubicBezTo>
                  <a:pt x="2764" y="1"/>
                  <a:pt x="2610" y="62"/>
                  <a:pt x="2457" y="154"/>
                </a:cubicBezTo>
                <a:cubicBezTo>
                  <a:pt x="2303" y="277"/>
                  <a:pt x="2181" y="430"/>
                  <a:pt x="2119" y="584"/>
                </a:cubicBezTo>
                <a:cubicBezTo>
                  <a:pt x="2058" y="737"/>
                  <a:pt x="1904" y="1106"/>
                  <a:pt x="1659" y="1689"/>
                </a:cubicBezTo>
                <a:cubicBezTo>
                  <a:pt x="1413" y="2273"/>
                  <a:pt x="1229" y="2733"/>
                  <a:pt x="1106" y="3071"/>
                </a:cubicBezTo>
                <a:cubicBezTo>
                  <a:pt x="1044" y="3255"/>
                  <a:pt x="952" y="3440"/>
                  <a:pt x="860" y="3655"/>
                </a:cubicBezTo>
                <a:cubicBezTo>
                  <a:pt x="277" y="3839"/>
                  <a:pt x="0" y="3992"/>
                  <a:pt x="0" y="4115"/>
                </a:cubicBezTo>
                <a:cubicBezTo>
                  <a:pt x="0" y="4207"/>
                  <a:pt x="31" y="4299"/>
                  <a:pt x="123" y="4391"/>
                </a:cubicBezTo>
                <a:cubicBezTo>
                  <a:pt x="215" y="4453"/>
                  <a:pt x="307" y="4514"/>
                  <a:pt x="430" y="4514"/>
                </a:cubicBezTo>
                <a:lnTo>
                  <a:pt x="492" y="4514"/>
                </a:lnTo>
                <a:cubicBezTo>
                  <a:pt x="154" y="5282"/>
                  <a:pt x="0" y="5681"/>
                  <a:pt x="0" y="5743"/>
                </a:cubicBezTo>
                <a:cubicBezTo>
                  <a:pt x="0" y="5896"/>
                  <a:pt x="62" y="6019"/>
                  <a:pt x="154" y="6111"/>
                </a:cubicBezTo>
                <a:cubicBezTo>
                  <a:pt x="277" y="6234"/>
                  <a:pt x="369" y="6295"/>
                  <a:pt x="461" y="6295"/>
                </a:cubicBezTo>
                <a:cubicBezTo>
                  <a:pt x="553" y="6295"/>
                  <a:pt x="860" y="5620"/>
                  <a:pt x="1382" y="4269"/>
                </a:cubicBezTo>
                <a:cubicBezTo>
                  <a:pt x="1812" y="4146"/>
                  <a:pt x="2150" y="4054"/>
                  <a:pt x="2365" y="3992"/>
                </a:cubicBezTo>
                <a:cubicBezTo>
                  <a:pt x="2580" y="3931"/>
                  <a:pt x="2825" y="3869"/>
                  <a:pt x="3102" y="3808"/>
                </a:cubicBezTo>
                <a:cubicBezTo>
                  <a:pt x="3132" y="4330"/>
                  <a:pt x="3194" y="4883"/>
                  <a:pt x="3225" y="5466"/>
                </a:cubicBezTo>
                <a:cubicBezTo>
                  <a:pt x="3255" y="5773"/>
                  <a:pt x="3317" y="5988"/>
                  <a:pt x="3378" y="6111"/>
                </a:cubicBezTo>
                <a:cubicBezTo>
                  <a:pt x="3440" y="6234"/>
                  <a:pt x="3501" y="6295"/>
                  <a:pt x="3593" y="6295"/>
                </a:cubicBezTo>
                <a:cubicBezTo>
                  <a:pt x="3808" y="6295"/>
                  <a:pt x="3900" y="5927"/>
                  <a:pt x="3900" y="5190"/>
                </a:cubicBezTo>
                <a:cubicBezTo>
                  <a:pt x="3900" y="4760"/>
                  <a:pt x="3869" y="4238"/>
                  <a:pt x="3808" y="3624"/>
                </a:cubicBezTo>
                <a:cubicBezTo>
                  <a:pt x="4330" y="3470"/>
                  <a:pt x="4606" y="3347"/>
                  <a:pt x="4606" y="3225"/>
                </a:cubicBezTo>
                <a:cubicBezTo>
                  <a:pt x="4606" y="3071"/>
                  <a:pt x="4453" y="3010"/>
                  <a:pt x="4207" y="3010"/>
                </a:cubicBezTo>
                <a:cubicBezTo>
                  <a:pt x="4084" y="3010"/>
                  <a:pt x="3931" y="3010"/>
                  <a:pt x="3777" y="3040"/>
                </a:cubicBezTo>
                <a:cubicBezTo>
                  <a:pt x="3685" y="2181"/>
                  <a:pt x="3562" y="1444"/>
                  <a:pt x="3409" y="860"/>
                </a:cubicBezTo>
                <a:cubicBezTo>
                  <a:pt x="3286" y="277"/>
                  <a:pt x="3102" y="1"/>
                  <a:pt x="29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3"/>
          <p:cNvSpPr/>
          <p:nvPr/>
        </p:nvSpPr>
        <p:spPr>
          <a:xfrm>
            <a:off x="4506925" y="4432414"/>
            <a:ext cx="56825" cy="78747"/>
          </a:xfrm>
          <a:custGeom>
            <a:avLst/>
            <a:gdLst/>
            <a:ahLst/>
            <a:cxnLst/>
            <a:rect l="l" t="t" r="r" b="b"/>
            <a:pathLst>
              <a:path w="4546" h="6296" extrusionOk="0">
                <a:moveTo>
                  <a:pt x="2765" y="707"/>
                </a:moveTo>
                <a:cubicBezTo>
                  <a:pt x="3041" y="707"/>
                  <a:pt x="3287" y="799"/>
                  <a:pt x="3471" y="983"/>
                </a:cubicBezTo>
                <a:cubicBezTo>
                  <a:pt x="3655" y="1137"/>
                  <a:pt x="3778" y="1352"/>
                  <a:pt x="3778" y="1597"/>
                </a:cubicBezTo>
                <a:cubicBezTo>
                  <a:pt x="3778" y="1966"/>
                  <a:pt x="3563" y="2334"/>
                  <a:pt x="3102" y="2641"/>
                </a:cubicBezTo>
                <a:cubicBezTo>
                  <a:pt x="2672" y="2979"/>
                  <a:pt x="2120" y="3255"/>
                  <a:pt x="1413" y="3440"/>
                </a:cubicBezTo>
                <a:cubicBezTo>
                  <a:pt x="1690" y="2365"/>
                  <a:pt x="1843" y="1659"/>
                  <a:pt x="1843" y="1352"/>
                </a:cubicBezTo>
                <a:cubicBezTo>
                  <a:pt x="1843" y="1229"/>
                  <a:pt x="1813" y="1106"/>
                  <a:pt x="1751" y="983"/>
                </a:cubicBezTo>
                <a:cubicBezTo>
                  <a:pt x="2150" y="799"/>
                  <a:pt x="2488" y="707"/>
                  <a:pt x="2765" y="707"/>
                </a:cubicBezTo>
                <a:close/>
                <a:moveTo>
                  <a:pt x="2611" y="1"/>
                </a:moveTo>
                <a:cubicBezTo>
                  <a:pt x="2243" y="1"/>
                  <a:pt x="1874" y="62"/>
                  <a:pt x="1475" y="185"/>
                </a:cubicBezTo>
                <a:cubicBezTo>
                  <a:pt x="1076" y="338"/>
                  <a:pt x="861" y="461"/>
                  <a:pt x="861" y="615"/>
                </a:cubicBezTo>
                <a:cubicBezTo>
                  <a:pt x="861" y="707"/>
                  <a:pt x="922" y="830"/>
                  <a:pt x="1076" y="983"/>
                </a:cubicBezTo>
                <a:cubicBezTo>
                  <a:pt x="1045" y="1659"/>
                  <a:pt x="769" y="2887"/>
                  <a:pt x="247" y="4637"/>
                </a:cubicBezTo>
                <a:cubicBezTo>
                  <a:pt x="62" y="5221"/>
                  <a:pt x="1" y="5589"/>
                  <a:pt x="1" y="5712"/>
                </a:cubicBezTo>
                <a:cubicBezTo>
                  <a:pt x="1" y="5835"/>
                  <a:pt x="62" y="5957"/>
                  <a:pt x="155" y="6111"/>
                </a:cubicBezTo>
                <a:cubicBezTo>
                  <a:pt x="277" y="6234"/>
                  <a:pt x="369" y="6295"/>
                  <a:pt x="462" y="6295"/>
                </a:cubicBezTo>
                <a:cubicBezTo>
                  <a:pt x="523" y="6295"/>
                  <a:pt x="799" y="5589"/>
                  <a:pt x="1229" y="4115"/>
                </a:cubicBezTo>
                <a:cubicBezTo>
                  <a:pt x="2212" y="3931"/>
                  <a:pt x="3010" y="3624"/>
                  <a:pt x="3624" y="3163"/>
                </a:cubicBezTo>
                <a:cubicBezTo>
                  <a:pt x="4238" y="2733"/>
                  <a:pt x="4545" y="2181"/>
                  <a:pt x="4545" y="1567"/>
                </a:cubicBezTo>
                <a:cubicBezTo>
                  <a:pt x="4545" y="1075"/>
                  <a:pt x="4361" y="707"/>
                  <a:pt x="3993" y="430"/>
                </a:cubicBezTo>
                <a:cubicBezTo>
                  <a:pt x="3655" y="123"/>
                  <a:pt x="3164" y="1"/>
                  <a:pt x="26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33"/>
          <p:cNvSpPr/>
          <p:nvPr/>
        </p:nvSpPr>
        <p:spPr>
          <a:xfrm>
            <a:off x="4566813" y="4432414"/>
            <a:ext cx="57588" cy="78747"/>
          </a:xfrm>
          <a:custGeom>
            <a:avLst/>
            <a:gdLst/>
            <a:ahLst/>
            <a:cxnLst/>
            <a:rect l="l" t="t" r="r" b="b"/>
            <a:pathLst>
              <a:path w="4607" h="6296" extrusionOk="0">
                <a:moveTo>
                  <a:pt x="2733" y="860"/>
                </a:moveTo>
                <a:cubicBezTo>
                  <a:pt x="2825" y="1382"/>
                  <a:pt x="2917" y="2119"/>
                  <a:pt x="3040" y="3133"/>
                </a:cubicBezTo>
                <a:cubicBezTo>
                  <a:pt x="2579" y="3194"/>
                  <a:pt x="2119" y="3317"/>
                  <a:pt x="1720" y="3409"/>
                </a:cubicBezTo>
                <a:cubicBezTo>
                  <a:pt x="2119" y="2334"/>
                  <a:pt x="2457" y="1474"/>
                  <a:pt x="2733" y="860"/>
                </a:cubicBezTo>
                <a:close/>
                <a:moveTo>
                  <a:pt x="2917" y="1"/>
                </a:moveTo>
                <a:cubicBezTo>
                  <a:pt x="2764" y="1"/>
                  <a:pt x="2610" y="62"/>
                  <a:pt x="2457" y="154"/>
                </a:cubicBezTo>
                <a:cubicBezTo>
                  <a:pt x="2303" y="277"/>
                  <a:pt x="2180" y="430"/>
                  <a:pt x="2119" y="584"/>
                </a:cubicBezTo>
                <a:cubicBezTo>
                  <a:pt x="2057" y="737"/>
                  <a:pt x="1904" y="1106"/>
                  <a:pt x="1658" y="1689"/>
                </a:cubicBezTo>
                <a:cubicBezTo>
                  <a:pt x="1413" y="2273"/>
                  <a:pt x="1228" y="2733"/>
                  <a:pt x="1075" y="3071"/>
                </a:cubicBezTo>
                <a:cubicBezTo>
                  <a:pt x="1044" y="3255"/>
                  <a:pt x="952" y="3440"/>
                  <a:pt x="860" y="3655"/>
                </a:cubicBezTo>
                <a:cubicBezTo>
                  <a:pt x="276" y="3839"/>
                  <a:pt x="0" y="3992"/>
                  <a:pt x="0" y="4115"/>
                </a:cubicBezTo>
                <a:cubicBezTo>
                  <a:pt x="0" y="4207"/>
                  <a:pt x="31" y="4299"/>
                  <a:pt x="123" y="4391"/>
                </a:cubicBezTo>
                <a:cubicBezTo>
                  <a:pt x="215" y="4453"/>
                  <a:pt x="307" y="4514"/>
                  <a:pt x="430" y="4514"/>
                </a:cubicBezTo>
                <a:lnTo>
                  <a:pt x="491" y="4514"/>
                </a:lnTo>
                <a:cubicBezTo>
                  <a:pt x="154" y="5282"/>
                  <a:pt x="0" y="5681"/>
                  <a:pt x="0" y="5743"/>
                </a:cubicBezTo>
                <a:cubicBezTo>
                  <a:pt x="0" y="5896"/>
                  <a:pt x="62" y="6019"/>
                  <a:pt x="154" y="6111"/>
                </a:cubicBezTo>
                <a:cubicBezTo>
                  <a:pt x="276" y="6234"/>
                  <a:pt x="369" y="6295"/>
                  <a:pt x="461" y="6295"/>
                </a:cubicBezTo>
                <a:cubicBezTo>
                  <a:pt x="553" y="6295"/>
                  <a:pt x="860" y="5620"/>
                  <a:pt x="1382" y="4269"/>
                </a:cubicBezTo>
                <a:cubicBezTo>
                  <a:pt x="1812" y="4146"/>
                  <a:pt x="2150" y="4054"/>
                  <a:pt x="2364" y="3992"/>
                </a:cubicBezTo>
                <a:cubicBezTo>
                  <a:pt x="2579" y="3931"/>
                  <a:pt x="2825" y="3869"/>
                  <a:pt x="3101" y="3808"/>
                </a:cubicBezTo>
                <a:cubicBezTo>
                  <a:pt x="3132" y="4330"/>
                  <a:pt x="3194" y="4883"/>
                  <a:pt x="3224" y="5466"/>
                </a:cubicBezTo>
                <a:cubicBezTo>
                  <a:pt x="3255" y="5773"/>
                  <a:pt x="3316" y="5988"/>
                  <a:pt x="3378" y="6111"/>
                </a:cubicBezTo>
                <a:cubicBezTo>
                  <a:pt x="3439" y="6234"/>
                  <a:pt x="3501" y="6295"/>
                  <a:pt x="3593" y="6295"/>
                </a:cubicBezTo>
                <a:cubicBezTo>
                  <a:pt x="3808" y="6295"/>
                  <a:pt x="3900" y="5927"/>
                  <a:pt x="3900" y="5190"/>
                </a:cubicBezTo>
                <a:cubicBezTo>
                  <a:pt x="3900" y="4760"/>
                  <a:pt x="3869" y="4238"/>
                  <a:pt x="3808" y="3624"/>
                </a:cubicBezTo>
                <a:cubicBezTo>
                  <a:pt x="4330" y="3470"/>
                  <a:pt x="4606" y="3347"/>
                  <a:pt x="4606" y="3225"/>
                </a:cubicBezTo>
                <a:cubicBezTo>
                  <a:pt x="4606" y="3071"/>
                  <a:pt x="4452" y="3010"/>
                  <a:pt x="4207" y="3010"/>
                </a:cubicBezTo>
                <a:cubicBezTo>
                  <a:pt x="4084" y="3010"/>
                  <a:pt x="3930" y="3010"/>
                  <a:pt x="3777" y="3040"/>
                </a:cubicBezTo>
                <a:cubicBezTo>
                  <a:pt x="3685" y="2181"/>
                  <a:pt x="3562" y="1444"/>
                  <a:pt x="3408" y="860"/>
                </a:cubicBezTo>
                <a:cubicBezTo>
                  <a:pt x="3255" y="277"/>
                  <a:pt x="3101" y="1"/>
                  <a:pt x="29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33"/>
          <p:cNvSpPr/>
          <p:nvPr/>
        </p:nvSpPr>
        <p:spPr>
          <a:xfrm>
            <a:off x="4634363" y="4433177"/>
            <a:ext cx="56050" cy="77984"/>
          </a:xfrm>
          <a:custGeom>
            <a:avLst/>
            <a:gdLst/>
            <a:ahLst/>
            <a:cxnLst/>
            <a:rect l="l" t="t" r="r" b="b"/>
            <a:pathLst>
              <a:path w="4484" h="6235" extrusionOk="0">
                <a:moveTo>
                  <a:pt x="2703" y="799"/>
                </a:moveTo>
                <a:cubicBezTo>
                  <a:pt x="3347" y="799"/>
                  <a:pt x="3654" y="984"/>
                  <a:pt x="3654" y="1352"/>
                </a:cubicBezTo>
                <a:cubicBezTo>
                  <a:pt x="3654" y="1567"/>
                  <a:pt x="3562" y="1782"/>
                  <a:pt x="3378" y="1997"/>
                </a:cubicBezTo>
                <a:cubicBezTo>
                  <a:pt x="3194" y="2212"/>
                  <a:pt x="2979" y="2396"/>
                  <a:pt x="2764" y="2519"/>
                </a:cubicBezTo>
                <a:cubicBezTo>
                  <a:pt x="2518" y="2642"/>
                  <a:pt x="2273" y="2764"/>
                  <a:pt x="1996" y="2918"/>
                </a:cubicBezTo>
                <a:cubicBezTo>
                  <a:pt x="1720" y="3072"/>
                  <a:pt x="1536" y="3194"/>
                  <a:pt x="1413" y="3256"/>
                </a:cubicBezTo>
                <a:cubicBezTo>
                  <a:pt x="1659" y="2396"/>
                  <a:pt x="1781" y="1751"/>
                  <a:pt x="1781" y="1352"/>
                </a:cubicBezTo>
                <a:cubicBezTo>
                  <a:pt x="1781" y="1260"/>
                  <a:pt x="1751" y="1137"/>
                  <a:pt x="1720" y="1014"/>
                </a:cubicBezTo>
                <a:cubicBezTo>
                  <a:pt x="2088" y="861"/>
                  <a:pt x="2426" y="799"/>
                  <a:pt x="2703" y="799"/>
                </a:cubicBezTo>
                <a:close/>
                <a:moveTo>
                  <a:pt x="2672" y="1"/>
                </a:moveTo>
                <a:cubicBezTo>
                  <a:pt x="2181" y="1"/>
                  <a:pt x="1751" y="93"/>
                  <a:pt x="1351" y="216"/>
                </a:cubicBezTo>
                <a:cubicBezTo>
                  <a:pt x="952" y="369"/>
                  <a:pt x="737" y="523"/>
                  <a:pt x="737" y="646"/>
                </a:cubicBezTo>
                <a:cubicBezTo>
                  <a:pt x="737" y="707"/>
                  <a:pt x="768" y="799"/>
                  <a:pt x="829" y="922"/>
                </a:cubicBezTo>
                <a:cubicBezTo>
                  <a:pt x="891" y="1014"/>
                  <a:pt x="952" y="1076"/>
                  <a:pt x="1044" y="1137"/>
                </a:cubicBezTo>
                <a:cubicBezTo>
                  <a:pt x="983" y="1720"/>
                  <a:pt x="799" y="2580"/>
                  <a:pt x="492" y="3747"/>
                </a:cubicBezTo>
                <a:cubicBezTo>
                  <a:pt x="154" y="4883"/>
                  <a:pt x="0" y="5528"/>
                  <a:pt x="0" y="5651"/>
                </a:cubicBezTo>
                <a:cubicBezTo>
                  <a:pt x="0" y="5774"/>
                  <a:pt x="62" y="5896"/>
                  <a:pt x="154" y="6050"/>
                </a:cubicBezTo>
                <a:cubicBezTo>
                  <a:pt x="277" y="6173"/>
                  <a:pt x="369" y="6234"/>
                  <a:pt x="461" y="6234"/>
                </a:cubicBezTo>
                <a:cubicBezTo>
                  <a:pt x="522" y="6234"/>
                  <a:pt x="584" y="6081"/>
                  <a:pt x="676" y="5774"/>
                </a:cubicBezTo>
                <a:cubicBezTo>
                  <a:pt x="737" y="5620"/>
                  <a:pt x="768" y="5467"/>
                  <a:pt x="799" y="5344"/>
                </a:cubicBezTo>
                <a:cubicBezTo>
                  <a:pt x="860" y="5190"/>
                  <a:pt x="1014" y="4638"/>
                  <a:pt x="1290" y="3747"/>
                </a:cubicBezTo>
                <a:cubicBezTo>
                  <a:pt x="1444" y="4177"/>
                  <a:pt x="1843" y="4699"/>
                  <a:pt x="2488" y="5313"/>
                </a:cubicBezTo>
                <a:cubicBezTo>
                  <a:pt x="3132" y="5927"/>
                  <a:pt x="3654" y="6234"/>
                  <a:pt x="3992" y="6234"/>
                </a:cubicBezTo>
                <a:cubicBezTo>
                  <a:pt x="4207" y="6234"/>
                  <a:pt x="4299" y="6142"/>
                  <a:pt x="4299" y="6019"/>
                </a:cubicBezTo>
                <a:cubicBezTo>
                  <a:pt x="4299" y="5927"/>
                  <a:pt x="4207" y="5804"/>
                  <a:pt x="4084" y="5682"/>
                </a:cubicBezTo>
                <a:cubicBezTo>
                  <a:pt x="3992" y="5620"/>
                  <a:pt x="3931" y="5559"/>
                  <a:pt x="3839" y="5467"/>
                </a:cubicBezTo>
                <a:cubicBezTo>
                  <a:pt x="3777" y="5405"/>
                  <a:pt x="3685" y="5344"/>
                  <a:pt x="3562" y="5221"/>
                </a:cubicBezTo>
                <a:cubicBezTo>
                  <a:pt x="3439" y="5129"/>
                  <a:pt x="3317" y="5037"/>
                  <a:pt x="3163" y="4883"/>
                </a:cubicBezTo>
                <a:cubicBezTo>
                  <a:pt x="3040" y="4760"/>
                  <a:pt x="2917" y="4668"/>
                  <a:pt x="2856" y="4576"/>
                </a:cubicBezTo>
                <a:cubicBezTo>
                  <a:pt x="2764" y="4515"/>
                  <a:pt x="2610" y="4361"/>
                  <a:pt x="2426" y="4177"/>
                </a:cubicBezTo>
                <a:cubicBezTo>
                  <a:pt x="2211" y="3962"/>
                  <a:pt x="2119" y="3778"/>
                  <a:pt x="2119" y="3655"/>
                </a:cubicBezTo>
                <a:cubicBezTo>
                  <a:pt x="2119" y="3624"/>
                  <a:pt x="2181" y="3563"/>
                  <a:pt x="2365" y="3501"/>
                </a:cubicBezTo>
                <a:cubicBezTo>
                  <a:pt x="2518" y="3409"/>
                  <a:pt x="2703" y="3317"/>
                  <a:pt x="2948" y="3194"/>
                </a:cubicBezTo>
                <a:cubicBezTo>
                  <a:pt x="3163" y="3072"/>
                  <a:pt x="3409" y="2918"/>
                  <a:pt x="3624" y="2764"/>
                </a:cubicBezTo>
                <a:cubicBezTo>
                  <a:pt x="3869" y="2611"/>
                  <a:pt x="4054" y="2396"/>
                  <a:pt x="4207" y="2150"/>
                </a:cubicBezTo>
                <a:cubicBezTo>
                  <a:pt x="4391" y="1905"/>
                  <a:pt x="4483" y="1628"/>
                  <a:pt x="4483" y="1352"/>
                </a:cubicBezTo>
                <a:cubicBezTo>
                  <a:pt x="4483" y="922"/>
                  <a:pt x="4299" y="584"/>
                  <a:pt x="3931" y="369"/>
                </a:cubicBezTo>
                <a:cubicBezTo>
                  <a:pt x="3562" y="124"/>
                  <a:pt x="3163" y="1"/>
                  <a:pt x="2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33"/>
          <p:cNvSpPr/>
          <p:nvPr/>
        </p:nvSpPr>
        <p:spPr>
          <a:xfrm>
            <a:off x="4700375" y="4433952"/>
            <a:ext cx="59888" cy="76821"/>
          </a:xfrm>
          <a:custGeom>
            <a:avLst/>
            <a:gdLst/>
            <a:ahLst/>
            <a:cxnLst/>
            <a:rect l="l" t="t" r="r" b="b"/>
            <a:pathLst>
              <a:path w="4791" h="6142" extrusionOk="0">
                <a:moveTo>
                  <a:pt x="2734" y="0"/>
                </a:moveTo>
                <a:cubicBezTo>
                  <a:pt x="1598" y="0"/>
                  <a:pt x="861" y="31"/>
                  <a:pt x="523" y="62"/>
                </a:cubicBezTo>
                <a:cubicBezTo>
                  <a:pt x="185" y="92"/>
                  <a:pt x="1" y="154"/>
                  <a:pt x="1" y="246"/>
                </a:cubicBezTo>
                <a:cubicBezTo>
                  <a:pt x="1" y="369"/>
                  <a:pt x="62" y="492"/>
                  <a:pt x="154" y="614"/>
                </a:cubicBezTo>
                <a:cubicBezTo>
                  <a:pt x="246" y="737"/>
                  <a:pt x="369" y="799"/>
                  <a:pt x="461" y="799"/>
                </a:cubicBezTo>
                <a:lnTo>
                  <a:pt x="1966" y="737"/>
                </a:lnTo>
                <a:lnTo>
                  <a:pt x="1966" y="737"/>
                </a:lnTo>
                <a:cubicBezTo>
                  <a:pt x="1905" y="1290"/>
                  <a:pt x="1720" y="2211"/>
                  <a:pt x="1413" y="3470"/>
                </a:cubicBezTo>
                <a:cubicBezTo>
                  <a:pt x="1076" y="4698"/>
                  <a:pt x="922" y="5405"/>
                  <a:pt x="922" y="5527"/>
                </a:cubicBezTo>
                <a:cubicBezTo>
                  <a:pt x="922" y="5681"/>
                  <a:pt x="983" y="5804"/>
                  <a:pt x="1076" y="5957"/>
                </a:cubicBezTo>
                <a:cubicBezTo>
                  <a:pt x="1198" y="6080"/>
                  <a:pt x="1290" y="6142"/>
                  <a:pt x="1383" y="6142"/>
                </a:cubicBezTo>
                <a:cubicBezTo>
                  <a:pt x="1444" y="6142"/>
                  <a:pt x="1536" y="5988"/>
                  <a:pt x="1598" y="5681"/>
                </a:cubicBezTo>
                <a:cubicBezTo>
                  <a:pt x="1659" y="5527"/>
                  <a:pt x="1720" y="5251"/>
                  <a:pt x="1812" y="4821"/>
                </a:cubicBezTo>
                <a:cubicBezTo>
                  <a:pt x="1905" y="4422"/>
                  <a:pt x="1997" y="4146"/>
                  <a:pt x="2027" y="3961"/>
                </a:cubicBezTo>
                <a:cubicBezTo>
                  <a:pt x="2488" y="2150"/>
                  <a:pt x="2734" y="1136"/>
                  <a:pt x="2734" y="922"/>
                </a:cubicBezTo>
                <a:cubicBezTo>
                  <a:pt x="2734" y="860"/>
                  <a:pt x="2703" y="768"/>
                  <a:pt x="2703" y="737"/>
                </a:cubicBezTo>
                <a:cubicBezTo>
                  <a:pt x="3010" y="737"/>
                  <a:pt x="3348" y="737"/>
                  <a:pt x="3686" y="768"/>
                </a:cubicBezTo>
                <a:cubicBezTo>
                  <a:pt x="4023" y="799"/>
                  <a:pt x="4300" y="799"/>
                  <a:pt x="4515" y="799"/>
                </a:cubicBezTo>
                <a:cubicBezTo>
                  <a:pt x="4699" y="799"/>
                  <a:pt x="4791" y="737"/>
                  <a:pt x="4791" y="645"/>
                </a:cubicBezTo>
                <a:cubicBezTo>
                  <a:pt x="4791" y="461"/>
                  <a:pt x="4607" y="338"/>
                  <a:pt x="4208" y="215"/>
                </a:cubicBezTo>
                <a:cubicBezTo>
                  <a:pt x="3839" y="62"/>
                  <a:pt x="3348" y="0"/>
                  <a:pt x="27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33"/>
          <p:cNvSpPr/>
          <p:nvPr/>
        </p:nvSpPr>
        <p:spPr>
          <a:xfrm>
            <a:off x="4804400" y="4433564"/>
            <a:ext cx="22650" cy="77209"/>
          </a:xfrm>
          <a:custGeom>
            <a:avLst/>
            <a:gdLst/>
            <a:ahLst/>
            <a:cxnLst/>
            <a:rect l="l" t="t" r="r" b="b"/>
            <a:pathLst>
              <a:path w="1812" h="6173" extrusionOk="0">
                <a:moveTo>
                  <a:pt x="1259" y="1"/>
                </a:moveTo>
                <a:cubicBezTo>
                  <a:pt x="1167" y="1"/>
                  <a:pt x="1106" y="31"/>
                  <a:pt x="1075" y="62"/>
                </a:cubicBezTo>
                <a:cubicBezTo>
                  <a:pt x="1075" y="93"/>
                  <a:pt x="1044" y="154"/>
                  <a:pt x="1044" y="277"/>
                </a:cubicBezTo>
                <a:cubicBezTo>
                  <a:pt x="1044" y="645"/>
                  <a:pt x="860" y="1567"/>
                  <a:pt x="522" y="3102"/>
                </a:cubicBezTo>
                <a:cubicBezTo>
                  <a:pt x="154" y="4637"/>
                  <a:pt x="0" y="5466"/>
                  <a:pt x="0" y="5558"/>
                </a:cubicBezTo>
                <a:cubicBezTo>
                  <a:pt x="0" y="5681"/>
                  <a:pt x="62" y="5835"/>
                  <a:pt x="154" y="5958"/>
                </a:cubicBezTo>
                <a:cubicBezTo>
                  <a:pt x="276" y="6111"/>
                  <a:pt x="369" y="6173"/>
                  <a:pt x="430" y="6173"/>
                </a:cubicBezTo>
                <a:cubicBezTo>
                  <a:pt x="522" y="6173"/>
                  <a:pt x="614" y="5988"/>
                  <a:pt x="706" y="5651"/>
                </a:cubicBezTo>
                <a:cubicBezTo>
                  <a:pt x="737" y="5466"/>
                  <a:pt x="798" y="5282"/>
                  <a:pt x="829" y="5129"/>
                </a:cubicBezTo>
                <a:cubicBezTo>
                  <a:pt x="860" y="4975"/>
                  <a:pt x="921" y="4760"/>
                  <a:pt x="1013" y="4453"/>
                </a:cubicBezTo>
                <a:cubicBezTo>
                  <a:pt x="1075" y="4146"/>
                  <a:pt x="1136" y="3931"/>
                  <a:pt x="1167" y="3777"/>
                </a:cubicBezTo>
                <a:cubicBezTo>
                  <a:pt x="1597" y="2027"/>
                  <a:pt x="1812" y="1075"/>
                  <a:pt x="1812" y="860"/>
                </a:cubicBezTo>
                <a:cubicBezTo>
                  <a:pt x="1812" y="645"/>
                  <a:pt x="1720" y="461"/>
                  <a:pt x="1597" y="277"/>
                </a:cubicBezTo>
                <a:cubicBezTo>
                  <a:pt x="1443" y="93"/>
                  <a:pt x="1351" y="1"/>
                  <a:pt x="12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33"/>
          <p:cNvSpPr/>
          <p:nvPr/>
        </p:nvSpPr>
        <p:spPr>
          <a:xfrm>
            <a:off x="4837025" y="4433177"/>
            <a:ext cx="65263" cy="77984"/>
          </a:xfrm>
          <a:custGeom>
            <a:avLst/>
            <a:gdLst/>
            <a:ahLst/>
            <a:cxnLst/>
            <a:rect l="l" t="t" r="r" b="b"/>
            <a:pathLst>
              <a:path w="5221" h="6235" extrusionOk="0">
                <a:moveTo>
                  <a:pt x="1290" y="1"/>
                </a:moveTo>
                <a:cubicBezTo>
                  <a:pt x="1198" y="1"/>
                  <a:pt x="1167" y="93"/>
                  <a:pt x="1167" y="277"/>
                </a:cubicBezTo>
                <a:cubicBezTo>
                  <a:pt x="1136" y="676"/>
                  <a:pt x="952" y="1628"/>
                  <a:pt x="553" y="3133"/>
                </a:cubicBezTo>
                <a:cubicBezTo>
                  <a:pt x="184" y="4638"/>
                  <a:pt x="0" y="5467"/>
                  <a:pt x="0" y="5620"/>
                </a:cubicBezTo>
                <a:cubicBezTo>
                  <a:pt x="0" y="5743"/>
                  <a:pt x="31" y="5896"/>
                  <a:pt x="154" y="6019"/>
                </a:cubicBezTo>
                <a:cubicBezTo>
                  <a:pt x="246" y="6173"/>
                  <a:pt x="338" y="6234"/>
                  <a:pt x="430" y="6234"/>
                </a:cubicBezTo>
                <a:cubicBezTo>
                  <a:pt x="491" y="6234"/>
                  <a:pt x="553" y="6111"/>
                  <a:pt x="614" y="5866"/>
                </a:cubicBezTo>
                <a:cubicBezTo>
                  <a:pt x="676" y="5620"/>
                  <a:pt x="829" y="5098"/>
                  <a:pt x="1044" y="4238"/>
                </a:cubicBezTo>
                <a:cubicBezTo>
                  <a:pt x="1259" y="3348"/>
                  <a:pt x="1443" y="2580"/>
                  <a:pt x="1628" y="1905"/>
                </a:cubicBezTo>
                <a:cubicBezTo>
                  <a:pt x="2487" y="4116"/>
                  <a:pt x="3009" y="5405"/>
                  <a:pt x="3194" y="5835"/>
                </a:cubicBezTo>
                <a:cubicBezTo>
                  <a:pt x="3255" y="5927"/>
                  <a:pt x="3316" y="6019"/>
                  <a:pt x="3409" y="6111"/>
                </a:cubicBezTo>
                <a:cubicBezTo>
                  <a:pt x="3501" y="6173"/>
                  <a:pt x="3593" y="6234"/>
                  <a:pt x="3685" y="6234"/>
                </a:cubicBezTo>
                <a:cubicBezTo>
                  <a:pt x="3900" y="6234"/>
                  <a:pt x="4145" y="5835"/>
                  <a:pt x="4391" y="5098"/>
                </a:cubicBezTo>
                <a:cubicBezTo>
                  <a:pt x="4637" y="4330"/>
                  <a:pt x="4852" y="3501"/>
                  <a:pt x="4975" y="2611"/>
                </a:cubicBezTo>
                <a:cubicBezTo>
                  <a:pt x="5128" y="1720"/>
                  <a:pt x="5220" y="1045"/>
                  <a:pt x="5220" y="554"/>
                </a:cubicBezTo>
                <a:cubicBezTo>
                  <a:pt x="5220" y="462"/>
                  <a:pt x="5159" y="339"/>
                  <a:pt x="5005" y="185"/>
                </a:cubicBezTo>
                <a:cubicBezTo>
                  <a:pt x="4882" y="62"/>
                  <a:pt x="4760" y="1"/>
                  <a:pt x="4667" y="1"/>
                </a:cubicBezTo>
                <a:cubicBezTo>
                  <a:pt x="4545" y="1"/>
                  <a:pt x="4483" y="124"/>
                  <a:pt x="4483" y="369"/>
                </a:cubicBezTo>
                <a:cubicBezTo>
                  <a:pt x="4483" y="431"/>
                  <a:pt x="4453" y="769"/>
                  <a:pt x="4391" y="1413"/>
                </a:cubicBezTo>
                <a:cubicBezTo>
                  <a:pt x="4268" y="2826"/>
                  <a:pt x="4023" y="4023"/>
                  <a:pt x="3623" y="5037"/>
                </a:cubicBezTo>
                <a:cubicBezTo>
                  <a:pt x="3378" y="4484"/>
                  <a:pt x="2764" y="2979"/>
                  <a:pt x="1812" y="523"/>
                </a:cubicBezTo>
                <a:cubicBezTo>
                  <a:pt x="1781" y="400"/>
                  <a:pt x="1689" y="277"/>
                  <a:pt x="1566" y="185"/>
                </a:cubicBezTo>
                <a:cubicBezTo>
                  <a:pt x="1443" y="62"/>
                  <a:pt x="1382" y="1"/>
                  <a:pt x="12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33"/>
          <p:cNvSpPr/>
          <p:nvPr/>
        </p:nvSpPr>
        <p:spPr>
          <a:xfrm>
            <a:off x="4912638" y="4433952"/>
            <a:ext cx="59888" cy="76821"/>
          </a:xfrm>
          <a:custGeom>
            <a:avLst/>
            <a:gdLst/>
            <a:ahLst/>
            <a:cxnLst/>
            <a:rect l="l" t="t" r="r" b="b"/>
            <a:pathLst>
              <a:path w="4791" h="6142" extrusionOk="0">
                <a:moveTo>
                  <a:pt x="2733" y="0"/>
                </a:moveTo>
                <a:cubicBezTo>
                  <a:pt x="1597" y="0"/>
                  <a:pt x="860" y="31"/>
                  <a:pt x="492" y="62"/>
                </a:cubicBezTo>
                <a:cubicBezTo>
                  <a:pt x="184" y="92"/>
                  <a:pt x="0" y="154"/>
                  <a:pt x="0" y="246"/>
                </a:cubicBezTo>
                <a:cubicBezTo>
                  <a:pt x="0" y="369"/>
                  <a:pt x="62" y="492"/>
                  <a:pt x="154" y="614"/>
                </a:cubicBezTo>
                <a:cubicBezTo>
                  <a:pt x="246" y="737"/>
                  <a:pt x="338" y="799"/>
                  <a:pt x="430" y="799"/>
                </a:cubicBezTo>
                <a:lnTo>
                  <a:pt x="1965" y="737"/>
                </a:lnTo>
                <a:lnTo>
                  <a:pt x="1965" y="737"/>
                </a:lnTo>
                <a:cubicBezTo>
                  <a:pt x="1904" y="1290"/>
                  <a:pt x="1720" y="2211"/>
                  <a:pt x="1413" y="3470"/>
                </a:cubicBezTo>
                <a:cubicBezTo>
                  <a:pt x="1075" y="4698"/>
                  <a:pt x="921" y="5405"/>
                  <a:pt x="921" y="5527"/>
                </a:cubicBezTo>
                <a:cubicBezTo>
                  <a:pt x="921" y="5681"/>
                  <a:pt x="983" y="5804"/>
                  <a:pt x="1075" y="5957"/>
                </a:cubicBezTo>
                <a:cubicBezTo>
                  <a:pt x="1198" y="6080"/>
                  <a:pt x="1290" y="6142"/>
                  <a:pt x="1382" y="6142"/>
                </a:cubicBezTo>
                <a:cubicBezTo>
                  <a:pt x="1443" y="6142"/>
                  <a:pt x="1505" y="5988"/>
                  <a:pt x="1597" y="5681"/>
                </a:cubicBezTo>
                <a:cubicBezTo>
                  <a:pt x="1658" y="5527"/>
                  <a:pt x="1720" y="5251"/>
                  <a:pt x="1812" y="4821"/>
                </a:cubicBezTo>
                <a:cubicBezTo>
                  <a:pt x="1904" y="4422"/>
                  <a:pt x="1965" y="4146"/>
                  <a:pt x="2027" y="3961"/>
                </a:cubicBezTo>
                <a:cubicBezTo>
                  <a:pt x="2487" y="2150"/>
                  <a:pt x="2702" y="1136"/>
                  <a:pt x="2702" y="922"/>
                </a:cubicBezTo>
                <a:cubicBezTo>
                  <a:pt x="2702" y="860"/>
                  <a:pt x="2702" y="768"/>
                  <a:pt x="2702" y="737"/>
                </a:cubicBezTo>
                <a:cubicBezTo>
                  <a:pt x="3009" y="737"/>
                  <a:pt x="3347" y="737"/>
                  <a:pt x="3685" y="768"/>
                </a:cubicBezTo>
                <a:cubicBezTo>
                  <a:pt x="4023" y="799"/>
                  <a:pt x="4299" y="799"/>
                  <a:pt x="4483" y="799"/>
                </a:cubicBezTo>
                <a:cubicBezTo>
                  <a:pt x="4698" y="799"/>
                  <a:pt x="4790" y="737"/>
                  <a:pt x="4790" y="645"/>
                </a:cubicBezTo>
                <a:cubicBezTo>
                  <a:pt x="4790" y="461"/>
                  <a:pt x="4606" y="338"/>
                  <a:pt x="4207" y="215"/>
                </a:cubicBezTo>
                <a:cubicBezTo>
                  <a:pt x="3808" y="62"/>
                  <a:pt x="3347" y="0"/>
                  <a:pt x="27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33"/>
          <p:cNvSpPr/>
          <p:nvPr/>
        </p:nvSpPr>
        <p:spPr>
          <a:xfrm>
            <a:off x="4970588" y="4433177"/>
            <a:ext cx="59513" cy="77984"/>
          </a:xfrm>
          <a:custGeom>
            <a:avLst/>
            <a:gdLst/>
            <a:ahLst/>
            <a:cxnLst/>
            <a:rect l="l" t="t" r="r" b="b"/>
            <a:pathLst>
              <a:path w="4761" h="6235" extrusionOk="0">
                <a:moveTo>
                  <a:pt x="3071" y="738"/>
                </a:moveTo>
                <a:cubicBezTo>
                  <a:pt x="3317" y="738"/>
                  <a:pt x="3501" y="891"/>
                  <a:pt x="3686" y="1168"/>
                </a:cubicBezTo>
                <a:cubicBezTo>
                  <a:pt x="3870" y="1444"/>
                  <a:pt x="3962" y="1813"/>
                  <a:pt x="3962" y="2273"/>
                </a:cubicBezTo>
                <a:cubicBezTo>
                  <a:pt x="3962" y="2734"/>
                  <a:pt x="3808" y="3225"/>
                  <a:pt x="3532" y="3716"/>
                </a:cubicBezTo>
                <a:cubicBezTo>
                  <a:pt x="3256" y="4238"/>
                  <a:pt x="2918" y="4668"/>
                  <a:pt x="2549" y="5006"/>
                </a:cubicBezTo>
                <a:cubicBezTo>
                  <a:pt x="2150" y="5344"/>
                  <a:pt x="1812" y="5528"/>
                  <a:pt x="1505" y="5528"/>
                </a:cubicBezTo>
                <a:cubicBezTo>
                  <a:pt x="1321" y="5528"/>
                  <a:pt x="1168" y="5436"/>
                  <a:pt x="1014" y="5221"/>
                </a:cubicBezTo>
                <a:cubicBezTo>
                  <a:pt x="891" y="5006"/>
                  <a:pt x="799" y="4760"/>
                  <a:pt x="799" y="4423"/>
                </a:cubicBezTo>
                <a:cubicBezTo>
                  <a:pt x="799" y="3901"/>
                  <a:pt x="953" y="3317"/>
                  <a:pt x="1229" y="2734"/>
                </a:cubicBezTo>
                <a:cubicBezTo>
                  <a:pt x="1505" y="2150"/>
                  <a:pt x="1843" y="1659"/>
                  <a:pt x="2181" y="1291"/>
                </a:cubicBezTo>
                <a:cubicBezTo>
                  <a:pt x="2549" y="922"/>
                  <a:pt x="2826" y="738"/>
                  <a:pt x="3071" y="738"/>
                </a:cubicBezTo>
                <a:close/>
                <a:moveTo>
                  <a:pt x="3041" y="1"/>
                </a:moveTo>
                <a:cubicBezTo>
                  <a:pt x="2734" y="1"/>
                  <a:pt x="2396" y="124"/>
                  <a:pt x="2027" y="400"/>
                </a:cubicBezTo>
                <a:cubicBezTo>
                  <a:pt x="1659" y="646"/>
                  <a:pt x="1352" y="984"/>
                  <a:pt x="1045" y="1413"/>
                </a:cubicBezTo>
                <a:cubicBezTo>
                  <a:pt x="738" y="1813"/>
                  <a:pt x="492" y="2304"/>
                  <a:pt x="308" y="2857"/>
                </a:cubicBezTo>
                <a:cubicBezTo>
                  <a:pt x="93" y="3409"/>
                  <a:pt x="1" y="3962"/>
                  <a:pt x="1" y="4484"/>
                </a:cubicBezTo>
                <a:cubicBezTo>
                  <a:pt x="1" y="4883"/>
                  <a:pt x="154" y="5252"/>
                  <a:pt x="431" y="5651"/>
                </a:cubicBezTo>
                <a:cubicBezTo>
                  <a:pt x="738" y="6019"/>
                  <a:pt x="1076" y="6234"/>
                  <a:pt x="1475" y="6234"/>
                </a:cubicBezTo>
                <a:cubicBezTo>
                  <a:pt x="1997" y="6234"/>
                  <a:pt x="2519" y="6019"/>
                  <a:pt x="3041" y="5559"/>
                </a:cubicBezTo>
                <a:cubicBezTo>
                  <a:pt x="3563" y="5129"/>
                  <a:pt x="3993" y="4607"/>
                  <a:pt x="4300" y="3993"/>
                </a:cubicBezTo>
                <a:cubicBezTo>
                  <a:pt x="4607" y="3348"/>
                  <a:pt x="4760" y="2764"/>
                  <a:pt x="4760" y="2212"/>
                </a:cubicBezTo>
                <a:cubicBezTo>
                  <a:pt x="4760" y="1628"/>
                  <a:pt x="4607" y="1137"/>
                  <a:pt x="4269" y="676"/>
                </a:cubicBezTo>
                <a:cubicBezTo>
                  <a:pt x="3931" y="216"/>
                  <a:pt x="3532" y="1"/>
                  <a:pt x="3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33"/>
          <p:cNvSpPr/>
          <p:nvPr/>
        </p:nvSpPr>
        <p:spPr>
          <a:xfrm>
            <a:off x="5081138" y="4432801"/>
            <a:ext cx="51825" cy="77584"/>
          </a:xfrm>
          <a:custGeom>
            <a:avLst/>
            <a:gdLst/>
            <a:ahLst/>
            <a:cxnLst/>
            <a:rect l="l" t="t" r="r" b="b"/>
            <a:pathLst>
              <a:path w="4146" h="6203" extrusionOk="0">
                <a:moveTo>
                  <a:pt x="2610" y="0"/>
                </a:moveTo>
                <a:cubicBezTo>
                  <a:pt x="2211" y="0"/>
                  <a:pt x="1812" y="123"/>
                  <a:pt x="1443" y="399"/>
                </a:cubicBezTo>
                <a:cubicBezTo>
                  <a:pt x="1106" y="676"/>
                  <a:pt x="921" y="891"/>
                  <a:pt x="921" y="1136"/>
                </a:cubicBezTo>
                <a:cubicBezTo>
                  <a:pt x="921" y="1198"/>
                  <a:pt x="983" y="1290"/>
                  <a:pt x="1106" y="1382"/>
                </a:cubicBezTo>
                <a:cubicBezTo>
                  <a:pt x="1259" y="1474"/>
                  <a:pt x="1382" y="1536"/>
                  <a:pt x="1474" y="1536"/>
                </a:cubicBezTo>
                <a:cubicBezTo>
                  <a:pt x="1505" y="1536"/>
                  <a:pt x="1566" y="1474"/>
                  <a:pt x="1658" y="1351"/>
                </a:cubicBezTo>
                <a:cubicBezTo>
                  <a:pt x="1781" y="1228"/>
                  <a:pt x="1904" y="1106"/>
                  <a:pt x="2088" y="1014"/>
                </a:cubicBezTo>
                <a:cubicBezTo>
                  <a:pt x="2272" y="891"/>
                  <a:pt x="2426" y="829"/>
                  <a:pt x="2641" y="829"/>
                </a:cubicBezTo>
                <a:cubicBezTo>
                  <a:pt x="2825" y="829"/>
                  <a:pt x="2979" y="891"/>
                  <a:pt x="3101" y="1044"/>
                </a:cubicBezTo>
                <a:cubicBezTo>
                  <a:pt x="3194" y="1167"/>
                  <a:pt x="3255" y="1382"/>
                  <a:pt x="3255" y="1628"/>
                </a:cubicBezTo>
                <a:cubicBezTo>
                  <a:pt x="3255" y="1873"/>
                  <a:pt x="3194" y="2150"/>
                  <a:pt x="3009" y="2457"/>
                </a:cubicBezTo>
                <a:cubicBezTo>
                  <a:pt x="2856" y="2733"/>
                  <a:pt x="2641" y="3009"/>
                  <a:pt x="2426" y="3255"/>
                </a:cubicBezTo>
                <a:cubicBezTo>
                  <a:pt x="1904" y="3777"/>
                  <a:pt x="1382" y="4238"/>
                  <a:pt x="860" y="4606"/>
                </a:cubicBezTo>
                <a:cubicBezTo>
                  <a:pt x="277" y="5036"/>
                  <a:pt x="0" y="5312"/>
                  <a:pt x="0" y="5466"/>
                </a:cubicBezTo>
                <a:cubicBezTo>
                  <a:pt x="0" y="5650"/>
                  <a:pt x="92" y="5804"/>
                  <a:pt x="307" y="5988"/>
                </a:cubicBezTo>
                <a:cubicBezTo>
                  <a:pt x="491" y="6141"/>
                  <a:pt x="676" y="6203"/>
                  <a:pt x="860" y="6203"/>
                </a:cubicBezTo>
                <a:cubicBezTo>
                  <a:pt x="1290" y="6203"/>
                  <a:pt x="1935" y="6111"/>
                  <a:pt x="2825" y="5896"/>
                </a:cubicBezTo>
                <a:cubicBezTo>
                  <a:pt x="3685" y="5712"/>
                  <a:pt x="4145" y="5497"/>
                  <a:pt x="4145" y="5343"/>
                </a:cubicBezTo>
                <a:cubicBezTo>
                  <a:pt x="4145" y="5251"/>
                  <a:pt x="4115" y="5220"/>
                  <a:pt x="4023" y="5190"/>
                </a:cubicBezTo>
                <a:cubicBezTo>
                  <a:pt x="3931" y="5159"/>
                  <a:pt x="3808" y="5128"/>
                  <a:pt x="3654" y="5128"/>
                </a:cubicBezTo>
                <a:cubicBezTo>
                  <a:pt x="3470" y="5128"/>
                  <a:pt x="3224" y="5159"/>
                  <a:pt x="2887" y="5220"/>
                </a:cubicBezTo>
                <a:cubicBezTo>
                  <a:pt x="2549" y="5251"/>
                  <a:pt x="2150" y="5312"/>
                  <a:pt x="1689" y="5374"/>
                </a:cubicBezTo>
                <a:cubicBezTo>
                  <a:pt x="1228" y="5466"/>
                  <a:pt x="921" y="5497"/>
                  <a:pt x="799" y="5527"/>
                </a:cubicBezTo>
                <a:cubicBezTo>
                  <a:pt x="2979" y="4115"/>
                  <a:pt x="4053" y="2794"/>
                  <a:pt x="4053" y="1536"/>
                </a:cubicBezTo>
                <a:cubicBezTo>
                  <a:pt x="4053" y="1106"/>
                  <a:pt x="3931" y="737"/>
                  <a:pt x="3654" y="430"/>
                </a:cubicBezTo>
                <a:cubicBezTo>
                  <a:pt x="3378" y="154"/>
                  <a:pt x="3040" y="0"/>
                  <a:pt x="26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33"/>
          <p:cNvSpPr/>
          <p:nvPr/>
        </p:nvSpPr>
        <p:spPr>
          <a:xfrm>
            <a:off x="5191288" y="4433564"/>
            <a:ext cx="80238" cy="77209"/>
          </a:xfrm>
          <a:custGeom>
            <a:avLst/>
            <a:gdLst/>
            <a:ahLst/>
            <a:cxnLst/>
            <a:rect l="l" t="t" r="r" b="b"/>
            <a:pathLst>
              <a:path w="6419" h="6173" extrusionOk="0">
                <a:moveTo>
                  <a:pt x="1321" y="1"/>
                </a:moveTo>
                <a:cubicBezTo>
                  <a:pt x="1260" y="1"/>
                  <a:pt x="1198" y="31"/>
                  <a:pt x="1168" y="62"/>
                </a:cubicBezTo>
                <a:cubicBezTo>
                  <a:pt x="1137" y="93"/>
                  <a:pt x="1137" y="154"/>
                  <a:pt x="1137" y="277"/>
                </a:cubicBezTo>
                <a:cubicBezTo>
                  <a:pt x="1137" y="645"/>
                  <a:pt x="953" y="1567"/>
                  <a:pt x="553" y="3071"/>
                </a:cubicBezTo>
                <a:cubicBezTo>
                  <a:pt x="185" y="4545"/>
                  <a:pt x="1" y="5343"/>
                  <a:pt x="1" y="5497"/>
                </a:cubicBezTo>
                <a:cubicBezTo>
                  <a:pt x="1" y="5651"/>
                  <a:pt x="31" y="5773"/>
                  <a:pt x="154" y="5927"/>
                </a:cubicBezTo>
                <a:cubicBezTo>
                  <a:pt x="246" y="6080"/>
                  <a:pt x="339" y="6173"/>
                  <a:pt x="431" y="6173"/>
                </a:cubicBezTo>
                <a:cubicBezTo>
                  <a:pt x="431" y="6173"/>
                  <a:pt x="461" y="6111"/>
                  <a:pt x="523" y="6019"/>
                </a:cubicBezTo>
                <a:cubicBezTo>
                  <a:pt x="553" y="5958"/>
                  <a:pt x="553" y="5896"/>
                  <a:pt x="584" y="5835"/>
                </a:cubicBezTo>
                <a:cubicBezTo>
                  <a:pt x="615" y="5773"/>
                  <a:pt x="646" y="5712"/>
                  <a:pt x="676" y="5620"/>
                </a:cubicBezTo>
                <a:cubicBezTo>
                  <a:pt x="707" y="5528"/>
                  <a:pt x="707" y="5436"/>
                  <a:pt x="738" y="5343"/>
                </a:cubicBezTo>
                <a:cubicBezTo>
                  <a:pt x="768" y="5251"/>
                  <a:pt x="799" y="5159"/>
                  <a:pt x="830" y="5036"/>
                </a:cubicBezTo>
                <a:cubicBezTo>
                  <a:pt x="891" y="4914"/>
                  <a:pt x="891" y="4791"/>
                  <a:pt x="922" y="4699"/>
                </a:cubicBezTo>
                <a:cubicBezTo>
                  <a:pt x="953" y="4607"/>
                  <a:pt x="983" y="4484"/>
                  <a:pt x="1014" y="4361"/>
                </a:cubicBezTo>
                <a:cubicBezTo>
                  <a:pt x="1075" y="4207"/>
                  <a:pt x="1137" y="3900"/>
                  <a:pt x="1260" y="3470"/>
                </a:cubicBezTo>
                <a:cubicBezTo>
                  <a:pt x="1383" y="3041"/>
                  <a:pt x="1505" y="2488"/>
                  <a:pt x="1597" y="1874"/>
                </a:cubicBezTo>
                <a:cubicBezTo>
                  <a:pt x="1966" y="3010"/>
                  <a:pt x="2242" y="3747"/>
                  <a:pt x="2457" y="4054"/>
                </a:cubicBezTo>
                <a:cubicBezTo>
                  <a:pt x="2611" y="4238"/>
                  <a:pt x="2734" y="4330"/>
                  <a:pt x="2918" y="4330"/>
                </a:cubicBezTo>
                <a:cubicBezTo>
                  <a:pt x="3071" y="4330"/>
                  <a:pt x="3286" y="4207"/>
                  <a:pt x="3532" y="3931"/>
                </a:cubicBezTo>
                <a:cubicBezTo>
                  <a:pt x="3778" y="3655"/>
                  <a:pt x="4453" y="2856"/>
                  <a:pt x="5528" y="1505"/>
                </a:cubicBezTo>
                <a:lnTo>
                  <a:pt x="5528" y="1505"/>
                </a:lnTo>
                <a:cubicBezTo>
                  <a:pt x="5282" y="2150"/>
                  <a:pt x="5067" y="2887"/>
                  <a:pt x="4852" y="3747"/>
                </a:cubicBezTo>
                <a:cubicBezTo>
                  <a:pt x="4668" y="4607"/>
                  <a:pt x="4576" y="5159"/>
                  <a:pt x="4576" y="5374"/>
                </a:cubicBezTo>
                <a:cubicBezTo>
                  <a:pt x="4576" y="5620"/>
                  <a:pt x="4607" y="5804"/>
                  <a:pt x="4668" y="5958"/>
                </a:cubicBezTo>
                <a:cubicBezTo>
                  <a:pt x="4760" y="6080"/>
                  <a:pt x="4822" y="6173"/>
                  <a:pt x="4914" y="6173"/>
                </a:cubicBezTo>
                <a:cubicBezTo>
                  <a:pt x="5006" y="6173"/>
                  <a:pt x="5067" y="5988"/>
                  <a:pt x="5159" y="5651"/>
                </a:cubicBezTo>
                <a:cubicBezTo>
                  <a:pt x="5221" y="5466"/>
                  <a:pt x="5252" y="5282"/>
                  <a:pt x="5313" y="5129"/>
                </a:cubicBezTo>
                <a:cubicBezTo>
                  <a:pt x="5344" y="4914"/>
                  <a:pt x="5405" y="4699"/>
                  <a:pt x="5466" y="4392"/>
                </a:cubicBezTo>
                <a:cubicBezTo>
                  <a:pt x="5559" y="4115"/>
                  <a:pt x="5620" y="3870"/>
                  <a:pt x="5651" y="3655"/>
                </a:cubicBezTo>
                <a:cubicBezTo>
                  <a:pt x="5712" y="3440"/>
                  <a:pt x="5804" y="3163"/>
                  <a:pt x="5896" y="2826"/>
                </a:cubicBezTo>
                <a:cubicBezTo>
                  <a:pt x="5988" y="2488"/>
                  <a:pt x="6050" y="2242"/>
                  <a:pt x="6111" y="2089"/>
                </a:cubicBezTo>
                <a:cubicBezTo>
                  <a:pt x="6142" y="1935"/>
                  <a:pt x="6203" y="1720"/>
                  <a:pt x="6265" y="1505"/>
                </a:cubicBezTo>
                <a:cubicBezTo>
                  <a:pt x="6326" y="1290"/>
                  <a:pt x="6357" y="1106"/>
                  <a:pt x="6388" y="983"/>
                </a:cubicBezTo>
                <a:cubicBezTo>
                  <a:pt x="6388" y="830"/>
                  <a:pt x="6418" y="707"/>
                  <a:pt x="6418" y="615"/>
                </a:cubicBezTo>
                <a:cubicBezTo>
                  <a:pt x="6418" y="492"/>
                  <a:pt x="6357" y="400"/>
                  <a:pt x="6234" y="277"/>
                </a:cubicBezTo>
                <a:cubicBezTo>
                  <a:pt x="6111" y="154"/>
                  <a:pt x="6019" y="93"/>
                  <a:pt x="5896" y="93"/>
                </a:cubicBezTo>
                <a:cubicBezTo>
                  <a:pt x="5804" y="93"/>
                  <a:pt x="5620" y="246"/>
                  <a:pt x="5374" y="492"/>
                </a:cubicBezTo>
                <a:cubicBezTo>
                  <a:pt x="5129" y="768"/>
                  <a:pt x="4760" y="1229"/>
                  <a:pt x="4269" y="1874"/>
                </a:cubicBezTo>
                <a:cubicBezTo>
                  <a:pt x="3778" y="2519"/>
                  <a:pt x="3348" y="3041"/>
                  <a:pt x="3010" y="3440"/>
                </a:cubicBezTo>
                <a:cubicBezTo>
                  <a:pt x="2764" y="2887"/>
                  <a:pt x="2519" y="2334"/>
                  <a:pt x="2334" y="1782"/>
                </a:cubicBezTo>
                <a:cubicBezTo>
                  <a:pt x="2119" y="1260"/>
                  <a:pt x="2027" y="891"/>
                  <a:pt x="1997" y="676"/>
                </a:cubicBezTo>
                <a:cubicBezTo>
                  <a:pt x="1997" y="553"/>
                  <a:pt x="1874" y="400"/>
                  <a:pt x="1720" y="246"/>
                </a:cubicBezTo>
                <a:cubicBezTo>
                  <a:pt x="1536" y="93"/>
                  <a:pt x="1383" y="1"/>
                  <a:pt x="13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3"/>
          <p:cNvSpPr/>
          <p:nvPr/>
        </p:nvSpPr>
        <p:spPr>
          <a:xfrm>
            <a:off x="5278038" y="4433177"/>
            <a:ext cx="59500" cy="77984"/>
          </a:xfrm>
          <a:custGeom>
            <a:avLst/>
            <a:gdLst/>
            <a:ahLst/>
            <a:cxnLst/>
            <a:rect l="l" t="t" r="r" b="b"/>
            <a:pathLst>
              <a:path w="4760" h="6235" extrusionOk="0">
                <a:moveTo>
                  <a:pt x="3071" y="738"/>
                </a:moveTo>
                <a:cubicBezTo>
                  <a:pt x="3286" y="738"/>
                  <a:pt x="3501" y="891"/>
                  <a:pt x="3685" y="1168"/>
                </a:cubicBezTo>
                <a:cubicBezTo>
                  <a:pt x="3839" y="1444"/>
                  <a:pt x="3931" y="1813"/>
                  <a:pt x="3931" y="2273"/>
                </a:cubicBezTo>
                <a:cubicBezTo>
                  <a:pt x="3931" y="2734"/>
                  <a:pt x="3808" y="3225"/>
                  <a:pt x="3532" y="3716"/>
                </a:cubicBezTo>
                <a:cubicBezTo>
                  <a:pt x="3255" y="4238"/>
                  <a:pt x="2917" y="4668"/>
                  <a:pt x="2518" y="5006"/>
                </a:cubicBezTo>
                <a:cubicBezTo>
                  <a:pt x="2150" y="5344"/>
                  <a:pt x="1812" y="5528"/>
                  <a:pt x="1505" y="5528"/>
                </a:cubicBezTo>
                <a:cubicBezTo>
                  <a:pt x="1321" y="5528"/>
                  <a:pt x="1167" y="5436"/>
                  <a:pt x="1014" y="5221"/>
                </a:cubicBezTo>
                <a:cubicBezTo>
                  <a:pt x="860" y="5006"/>
                  <a:pt x="799" y="4760"/>
                  <a:pt x="799" y="4423"/>
                </a:cubicBezTo>
                <a:cubicBezTo>
                  <a:pt x="799" y="3901"/>
                  <a:pt x="952" y="3317"/>
                  <a:pt x="1229" y="2734"/>
                </a:cubicBezTo>
                <a:cubicBezTo>
                  <a:pt x="1505" y="2150"/>
                  <a:pt x="1843" y="1659"/>
                  <a:pt x="2180" y="1291"/>
                </a:cubicBezTo>
                <a:cubicBezTo>
                  <a:pt x="2549" y="922"/>
                  <a:pt x="2825" y="738"/>
                  <a:pt x="3071" y="738"/>
                </a:cubicBezTo>
                <a:close/>
                <a:moveTo>
                  <a:pt x="3010" y="1"/>
                </a:moveTo>
                <a:cubicBezTo>
                  <a:pt x="2702" y="1"/>
                  <a:pt x="2395" y="124"/>
                  <a:pt x="2027" y="400"/>
                </a:cubicBezTo>
                <a:cubicBezTo>
                  <a:pt x="1658" y="646"/>
                  <a:pt x="1321" y="984"/>
                  <a:pt x="1044" y="1413"/>
                </a:cubicBezTo>
                <a:cubicBezTo>
                  <a:pt x="737" y="1813"/>
                  <a:pt x="492" y="2304"/>
                  <a:pt x="307" y="2857"/>
                </a:cubicBezTo>
                <a:cubicBezTo>
                  <a:pt x="92" y="3409"/>
                  <a:pt x="0" y="3962"/>
                  <a:pt x="0" y="4484"/>
                </a:cubicBezTo>
                <a:cubicBezTo>
                  <a:pt x="0" y="4883"/>
                  <a:pt x="154" y="5252"/>
                  <a:pt x="430" y="5651"/>
                </a:cubicBezTo>
                <a:cubicBezTo>
                  <a:pt x="737" y="6019"/>
                  <a:pt x="1075" y="6234"/>
                  <a:pt x="1444" y="6234"/>
                </a:cubicBezTo>
                <a:cubicBezTo>
                  <a:pt x="1996" y="6234"/>
                  <a:pt x="2518" y="6019"/>
                  <a:pt x="3040" y="5559"/>
                </a:cubicBezTo>
                <a:cubicBezTo>
                  <a:pt x="3562" y="5129"/>
                  <a:pt x="3961" y="4607"/>
                  <a:pt x="4268" y="3993"/>
                </a:cubicBezTo>
                <a:cubicBezTo>
                  <a:pt x="4606" y="3348"/>
                  <a:pt x="4760" y="2764"/>
                  <a:pt x="4760" y="2212"/>
                </a:cubicBezTo>
                <a:cubicBezTo>
                  <a:pt x="4760" y="1628"/>
                  <a:pt x="4576" y="1137"/>
                  <a:pt x="4268" y="676"/>
                </a:cubicBezTo>
                <a:cubicBezTo>
                  <a:pt x="3931" y="216"/>
                  <a:pt x="3501" y="1"/>
                  <a:pt x="30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33"/>
          <p:cNvSpPr/>
          <p:nvPr/>
        </p:nvSpPr>
        <p:spPr>
          <a:xfrm>
            <a:off x="5345588" y="4433177"/>
            <a:ext cx="65263" cy="77984"/>
          </a:xfrm>
          <a:custGeom>
            <a:avLst/>
            <a:gdLst/>
            <a:ahLst/>
            <a:cxnLst/>
            <a:rect l="l" t="t" r="r" b="b"/>
            <a:pathLst>
              <a:path w="5221" h="6235" extrusionOk="0">
                <a:moveTo>
                  <a:pt x="1321" y="1"/>
                </a:moveTo>
                <a:cubicBezTo>
                  <a:pt x="1229" y="1"/>
                  <a:pt x="1167" y="93"/>
                  <a:pt x="1167" y="277"/>
                </a:cubicBezTo>
                <a:cubicBezTo>
                  <a:pt x="1167" y="676"/>
                  <a:pt x="952" y="1628"/>
                  <a:pt x="584" y="3133"/>
                </a:cubicBezTo>
                <a:cubicBezTo>
                  <a:pt x="185" y="4638"/>
                  <a:pt x="1" y="5467"/>
                  <a:pt x="1" y="5620"/>
                </a:cubicBezTo>
                <a:cubicBezTo>
                  <a:pt x="1" y="5743"/>
                  <a:pt x="62" y="5896"/>
                  <a:pt x="154" y="6019"/>
                </a:cubicBezTo>
                <a:cubicBezTo>
                  <a:pt x="277" y="6173"/>
                  <a:pt x="369" y="6234"/>
                  <a:pt x="430" y="6234"/>
                </a:cubicBezTo>
                <a:cubicBezTo>
                  <a:pt x="492" y="6234"/>
                  <a:pt x="553" y="6111"/>
                  <a:pt x="615" y="5866"/>
                </a:cubicBezTo>
                <a:cubicBezTo>
                  <a:pt x="707" y="5620"/>
                  <a:pt x="830" y="5098"/>
                  <a:pt x="1045" y="4238"/>
                </a:cubicBezTo>
                <a:cubicBezTo>
                  <a:pt x="1260" y="3348"/>
                  <a:pt x="1474" y="2580"/>
                  <a:pt x="1628" y="1905"/>
                </a:cubicBezTo>
                <a:cubicBezTo>
                  <a:pt x="2518" y="4116"/>
                  <a:pt x="3040" y="5405"/>
                  <a:pt x="3194" y="5835"/>
                </a:cubicBezTo>
                <a:cubicBezTo>
                  <a:pt x="3255" y="5927"/>
                  <a:pt x="3317" y="6019"/>
                  <a:pt x="3440" y="6111"/>
                </a:cubicBezTo>
                <a:cubicBezTo>
                  <a:pt x="3532" y="6173"/>
                  <a:pt x="3624" y="6234"/>
                  <a:pt x="3685" y="6234"/>
                </a:cubicBezTo>
                <a:cubicBezTo>
                  <a:pt x="3900" y="6234"/>
                  <a:pt x="4146" y="5835"/>
                  <a:pt x="4392" y="5098"/>
                </a:cubicBezTo>
                <a:cubicBezTo>
                  <a:pt x="4637" y="4330"/>
                  <a:pt x="4852" y="3501"/>
                  <a:pt x="5006" y="2611"/>
                </a:cubicBezTo>
                <a:cubicBezTo>
                  <a:pt x="5159" y="1720"/>
                  <a:pt x="5221" y="1045"/>
                  <a:pt x="5221" y="554"/>
                </a:cubicBezTo>
                <a:cubicBezTo>
                  <a:pt x="5221" y="462"/>
                  <a:pt x="5159" y="339"/>
                  <a:pt x="5036" y="185"/>
                </a:cubicBezTo>
                <a:cubicBezTo>
                  <a:pt x="4914" y="62"/>
                  <a:pt x="4791" y="1"/>
                  <a:pt x="4668" y="1"/>
                </a:cubicBezTo>
                <a:cubicBezTo>
                  <a:pt x="4576" y="1"/>
                  <a:pt x="4514" y="124"/>
                  <a:pt x="4484" y="369"/>
                </a:cubicBezTo>
                <a:cubicBezTo>
                  <a:pt x="4484" y="431"/>
                  <a:pt x="4453" y="769"/>
                  <a:pt x="4392" y="1413"/>
                </a:cubicBezTo>
                <a:cubicBezTo>
                  <a:pt x="4269" y="2826"/>
                  <a:pt x="4023" y="4023"/>
                  <a:pt x="3624" y="5037"/>
                </a:cubicBezTo>
                <a:cubicBezTo>
                  <a:pt x="3378" y="4484"/>
                  <a:pt x="2795" y="2979"/>
                  <a:pt x="1843" y="523"/>
                </a:cubicBezTo>
                <a:cubicBezTo>
                  <a:pt x="1782" y="400"/>
                  <a:pt x="1689" y="277"/>
                  <a:pt x="1567" y="185"/>
                </a:cubicBezTo>
                <a:cubicBezTo>
                  <a:pt x="1474" y="62"/>
                  <a:pt x="1382" y="1"/>
                  <a:pt x="13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33"/>
          <p:cNvSpPr/>
          <p:nvPr/>
        </p:nvSpPr>
        <p:spPr>
          <a:xfrm>
            <a:off x="5420438" y="4433177"/>
            <a:ext cx="59500" cy="77984"/>
          </a:xfrm>
          <a:custGeom>
            <a:avLst/>
            <a:gdLst/>
            <a:ahLst/>
            <a:cxnLst/>
            <a:rect l="l" t="t" r="r" b="b"/>
            <a:pathLst>
              <a:path w="4760" h="6235" extrusionOk="0">
                <a:moveTo>
                  <a:pt x="3071" y="738"/>
                </a:moveTo>
                <a:cubicBezTo>
                  <a:pt x="3286" y="738"/>
                  <a:pt x="3501" y="891"/>
                  <a:pt x="3654" y="1168"/>
                </a:cubicBezTo>
                <a:cubicBezTo>
                  <a:pt x="3839" y="1444"/>
                  <a:pt x="3931" y="1813"/>
                  <a:pt x="3931" y="2273"/>
                </a:cubicBezTo>
                <a:cubicBezTo>
                  <a:pt x="3931" y="2734"/>
                  <a:pt x="3808" y="3225"/>
                  <a:pt x="3531" y="3716"/>
                </a:cubicBezTo>
                <a:cubicBezTo>
                  <a:pt x="3255" y="4238"/>
                  <a:pt x="2917" y="4668"/>
                  <a:pt x="2518" y="5006"/>
                </a:cubicBezTo>
                <a:cubicBezTo>
                  <a:pt x="2150" y="5344"/>
                  <a:pt x="1812" y="5528"/>
                  <a:pt x="1505" y="5528"/>
                </a:cubicBezTo>
                <a:cubicBezTo>
                  <a:pt x="1321" y="5528"/>
                  <a:pt x="1167" y="5436"/>
                  <a:pt x="1014" y="5221"/>
                </a:cubicBezTo>
                <a:cubicBezTo>
                  <a:pt x="860" y="5006"/>
                  <a:pt x="799" y="4760"/>
                  <a:pt x="799" y="4423"/>
                </a:cubicBezTo>
                <a:cubicBezTo>
                  <a:pt x="799" y="3901"/>
                  <a:pt x="952" y="3317"/>
                  <a:pt x="1228" y="2734"/>
                </a:cubicBezTo>
                <a:cubicBezTo>
                  <a:pt x="1505" y="2150"/>
                  <a:pt x="1812" y="1659"/>
                  <a:pt x="2180" y="1291"/>
                </a:cubicBezTo>
                <a:cubicBezTo>
                  <a:pt x="2518" y="922"/>
                  <a:pt x="2825" y="738"/>
                  <a:pt x="3071" y="738"/>
                </a:cubicBezTo>
                <a:close/>
                <a:moveTo>
                  <a:pt x="3009" y="1"/>
                </a:moveTo>
                <a:cubicBezTo>
                  <a:pt x="2702" y="1"/>
                  <a:pt x="2365" y="124"/>
                  <a:pt x="2027" y="400"/>
                </a:cubicBezTo>
                <a:cubicBezTo>
                  <a:pt x="1658" y="646"/>
                  <a:pt x="1321" y="984"/>
                  <a:pt x="1044" y="1413"/>
                </a:cubicBezTo>
                <a:cubicBezTo>
                  <a:pt x="737" y="1813"/>
                  <a:pt x="492" y="2304"/>
                  <a:pt x="277" y="2857"/>
                </a:cubicBezTo>
                <a:cubicBezTo>
                  <a:pt x="92" y="3409"/>
                  <a:pt x="0" y="3962"/>
                  <a:pt x="0" y="4484"/>
                </a:cubicBezTo>
                <a:cubicBezTo>
                  <a:pt x="0" y="4883"/>
                  <a:pt x="154" y="5252"/>
                  <a:pt x="430" y="5651"/>
                </a:cubicBezTo>
                <a:cubicBezTo>
                  <a:pt x="737" y="6019"/>
                  <a:pt x="1075" y="6234"/>
                  <a:pt x="1443" y="6234"/>
                </a:cubicBezTo>
                <a:cubicBezTo>
                  <a:pt x="1996" y="6234"/>
                  <a:pt x="2518" y="6019"/>
                  <a:pt x="3040" y="5559"/>
                </a:cubicBezTo>
                <a:cubicBezTo>
                  <a:pt x="3562" y="5129"/>
                  <a:pt x="3961" y="4607"/>
                  <a:pt x="4268" y="3993"/>
                </a:cubicBezTo>
                <a:cubicBezTo>
                  <a:pt x="4575" y="3348"/>
                  <a:pt x="4760" y="2764"/>
                  <a:pt x="4760" y="2212"/>
                </a:cubicBezTo>
                <a:cubicBezTo>
                  <a:pt x="4760" y="1628"/>
                  <a:pt x="4575" y="1137"/>
                  <a:pt x="4238" y="676"/>
                </a:cubicBezTo>
                <a:cubicBezTo>
                  <a:pt x="3931" y="216"/>
                  <a:pt x="3501" y="1"/>
                  <a:pt x="30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33"/>
          <p:cNvSpPr/>
          <p:nvPr/>
        </p:nvSpPr>
        <p:spPr>
          <a:xfrm>
            <a:off x="5487988" y="4433177"/>
            <a:ext cx="65263" cy="77984"/>
          </a:xfrm>
          <a:custGeom>
            <a:avLst/>
            <a:gdLst/>
            <a:ahLst/>
            <a:cxnLst/>
            <a:rect l="l" t="t" r="r" b="b"/>
            <a:pathLst>
              <a:path w="5221" h="6235" extrusionOk="0">
                <a:moveTo>
                  <a:pt x="1321" y="1"/>
                </a:moveTo>
                <a:cubicBezTo>
                  <a:pt x="1198" y="1"/>
                  <a:pt x="1167" y="93"/>
                  <a:pt x="1167" y="277"/>
                </a:cubicBezTo>
                <a:cubicBezTo>
                  <a:pt x="1137" y="676"/>
                  <a:pt x="952" y="1628"/>
                  <a:pt x="584" y="3133"/>
                </a:cubicBezTo>
                <a:cubicBezTo>
                  <a:pt x="185" y="4638"/>
                  <a:pt x="1" y="5467"/>
                  <a:pt x="1" y="5620"/>
                </a:cubicBezTo>
                <a:cubicBezTo>
                  <a:pt x="1" y="5743"/>
                  <a:pt x="62" y="5896"/>
                  <a:pt x="154" y="6019"/>
                </a:cubicBezTo>
                <a:cubicBezTo>
                  <a:pt x="277" y="6173"/>
                  <a:pt x="369" y="6234"/>
                  <a:pt x="430" y="6234"/>
                </a:cubicBezTo>
                <a:cubicBezTo>
                  <a:pt x="492" y="6234"/>
                  <a:pt x="553" y="6111"/>
                  <a:pt x="615" y="5866"/>
                </a:cubicBezTo>
                <a:cubicBezTo>
                  <a:pt x="707" y="5620"/>
                  <a:pt x="830" y="5098"/>
                  <a:pt x="1045" y="4238"/>
                </a:cubicBezTo>
                <a:cubicBezTo>
                  <a:pt x="1259" y="3348"/>
                  <a:pt x="1474" y="2580"/>
                  <a:pt x="1628" y="1905"/>
                </a:cubicBezTo>
                <a:cubicBezTo>
                  <a:pt x="2488" y="4116"/>
                  <a:pt x="3010" y="5405"/>
                  <a:pt x="3194" y="5835"/>
                </a:cubicBezTo>
                <a:cubicBezTo>
                  <a:pt x="3255" y="5927"/>
                  <a:pt x="3317" y="6019"/>
                  <a:pt x="3409" y="6111"/>
                </a:cubicBezTo>
                <a:cubicBezTo>
                  <a:pt x="3532" y="6173"/>
                  <a:pt x="3624" y="6234"/>
                  <a:pt x="3685" y="6234"/>
                </a:cubicBezTo>
                <a:cubicBezTo>
                  <a:pt x="3900" y="6234"/>
                  <a:pt x="4146" y="5835"/>
                  <a:pt x="4391" y="5098"/>
                </a:cubicBezTo>
                <a:cubicBezTo>
                  <a:pt x="4637" y="4330"/>
                  <a:pt x="4852" y="3501"/>
                  <a:pt x="5006" y="2611"/>
                </a:cubicBezTo>
                <a:cubicBezTo>
                  <a:pt x="5159" y="1720"/>
                  <a:pt x="5221" y="1045"/>
                  <a:pt x="5221" y="554"/>
                </a:cubicBezTo>
                <a:cubicBezTo>
                  <a:pt x="5221" y="462"/>
                  <a:pt x="5159" y="339"/>
                  <a:pt x="5036" y="185"/>
                </a:cubicBezTo>
                <a:cubicBezTo>
                  <a:pt x="4913" y="62"/>
                  <a:pt x="4791" y="1"/>
                  <a:pt x="4668" y="1"/>
                </a:cubicBezTo>
                <a:cubicBezTo>
                  <a:pt x="4545" y="1"/>
                  <a:pt x="4514" y="124"/>
                  <a:pt x="4484" y="369"/>
                </a:cubicBezTo>
                <a:cubicBezTo>
                  <a:pt x="4484" y="431"/>
                  <a:pt x="4453" y="769"/>
                  <a:pt x="4391" y="1413"/>
                </a:cubicBezTo>
                <a:cubicBezTo>
                  <a:pt x="4269" y="2826"/>
                  <a:pt x="4023" y="4023"/>
                  <a:pt x="3624" y="5037"/>
                </a:cubicBezTo>
                <a:cubicBezTo>
                  <a:pt x="3378" y="4484"/>
                  <a:pt x="2795" y="2979"/>
                  <a:pt x="1843" y="523"/>
                </a:cubicBezTo>
                <a:cubicBezTo>
                  <a:pt x="1781" y="400"/>
                  <a:pt x="1689" y="277"/>
                  <a:pt x="1567" y="185"/>
                </a:cubicBezTo>
                <a:cubicBezTo>
                  <a:pt x="1474" y="62"/>
                  <a:pt x="1382" y="1"/>
                  <a:pt x="13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3"/>
          <p:cNvSpPr/>
          <p:nvPr/>
        </p:nvSpPr>
        <p:spPr>
          <a:xfrm>
            <a:off x="5563600" y="4434340"/>
            <a:ext cx="59888" cy="76821"/>
          </a:xfrm>
          <a:custGeom>
            <a:avLst/>
            <a:gdLst/>
            <a:ahLst/>
            <a:cxnLst/>
            <a:rect l="l" t="t" r="r" b="b"/>
            <a:pathLst>
              <a:path w="4791" h="6142" extrusionOk="0">
                <a:moveTo>
                  <a:pt x="3010" y="0"/>
                </a:moveTo>
                <a:cubicBezTo>
                  <a:pt x="1843" y="0"/>
                  <a:pt x="1198" y="123"/>
                  <a:pt x="1106" y="338"/>
                </a:cubicBezTo>
                <a:cubicBezTo>
                  <a:pt x="1075" y="399"/>
                  <a:pt x="1075" y="491"/>
                  <a:pt x="1075" y="553"/>
                </a:cubicBezTo>
                <a:cubicBezTo>
                  <a:pt x="1075" y="983"/>
                  <a:pt x="983" y="1535"/>
                  <a:pt x="799" y="2211"/>
                </a:cubicBezTo>
                <a:cubicBezTo>
                  <a:pt x="615" y="2856"/>
                  <a:pt x="430" y="3501"/>
                  <a:pt x="277" y="4084"/>
                </a:cubicBezTo>
                <a:cubicBezTo>
                  <a:pt x="93" y="4667"/>
                  <a:pt x="1" y="5067"/>
                  <a:pt x="1" y="5312"/>
                </a:cubicBezTo>
                <a:cubicBezTo>
                  <a:pt x="1" y="5558"/>
                  <a:pt x="123" y="5742"/>
                  <a:pt x="308" y="5896"/>
                </a:cubicBezTo>
                <a:cubicBezTo>
                  <a:pt x="523" y="6080"/>
                  <a:pt x="768" y="6141"/>
                  <a:pt x="1014" y="6141"/>
                </a:cubicBezTo>
                <a:cubicBezTo>
                  <a:pt x="1628" y="6141"/>
                  <a:pt x="2273" y="6049"/>
                  <a:pt x="2918" y="5803"/>
                </a:cubicBezTo>
                <a:cubicBezTo>
                  <a:pt x="3562" y="5589"/>
                  <a:pt x="3900" y="5374"/>
                  <a:pt x="3900" y="5159"/>
                </a:cubicBezTo>
                <a:cubicBezTo>
                  <a:pt x="3900" y="5036"/>
                  <a:pt x="3839" y="4974"/>
                  <a:pt x="3747" y="4974"/>
                </a:cubicBezTo>
                <a:cubicBezTo>
                  <a:pt x="3716" y="4974"/>
                  <a:pt x="3562" y="5005"/>
                  <a:pt x="3286" y="5067"/>
                </a:cubicBezTo>
                <a:cubicBezTo>
                  <a:pt x="2488" y="5281"/>
                  <a:pt x="1720" y="5404"/>
                  <a:pt x="1045" y="5404"/>
                </a:cubicBezTo>
                <a:cubicBezTo>
                  <a:pt x="983" y="5404"/>
                  <a:pt x="922" y="5374"/>
                  <a:pt x="891" y="5343"/>
                </a:cubicBezTo>
                <a:cubicBezTo>
                  <a:pt x="830" y="5281"/>
                  <a:pt x="830" y="5251"/>
                  <a:pt x="830" y="5159"/>
                </a:cubicBezTo>
                <a:cubicBezTo>
                  <a:pt x="830" y="4944"/>
                  <a:pt x="983" y="4360"/>
                  <a:pt x="1290" y="3347"/>
                </a:cubicBezTo>
                <a:cubicBezTo>
                  <a:pt x="1935" y="3347"/>
                  <a:pt x="2488" y="3286"/>
                  <a:pt x="2979" y="3193"/>
                </a:cubicBezTo>
                <a:cubicBezTo>
                  <a:pt x="3440" y="3101"/>
                  <a:pt x="3685" y="2948"/>
                  <a:pt x="3685" y="2733"/>
                </a:cubicBezTo>
                <a:cubicBezTo>
                  <a:pt x="3685" y="2641"/>
                  <a:pt x="3593" y="2610"/>
                  <a:pt x="3440" y="2610"/>
                </a:cubicBezTo>
                <a:cubicBezTo>
                  <a:pt x="3255" y="2610"/>
                  <a:pt x="3010" y="2610"/>
                  <a:pt x="2672" y="2641"/>
                </a:cubicBezTo>
                <a:cubicBezTo>
                  <a:pt x="2304" y="2671"/>
                  <a:pt x="2058" y="2702"/>
                  <a:pt x="1843" y="2702"/>
                </a:cubicBezTo>
                <a:cubicBezTo>
                  <a:pt x="1628" y="2702"/>
                  <a:pt x="1536" y="2702"/>
                  <a:pt x="1474" y="2671"/>
                </a:cubicBezTo>
                <a:cubicBezTo>
                  <a:pt x="1689" y="1873"/>
                  <a:pt x="1812" y="1290"/>
                  <a:pt x="1812" y="891"/>
                </a:cubicBezTo>
                <a:lnTo>
                  <a:pt x="1812" y="860"/>
                </a:lnTo>
                <a:cubicBezTo>
                  <a:pt x="2365" y="768"/>
                  <a:pt x="2703" y="706"/>
                  <a:pt x="2826" y="706"/>
                </a:cubicBezTo>
                <a:cubicBezTo>
                  <a:pt x="2979" y="676"/>
                  <a:pt x="3225" y="645"/>
                  <a:pt x="3562" y="614"/>
                </a:cubicBezTo>
                <a:cubicBezTo>
                  <a:pt x="3931" y="583"/>
                  <a:pt x="4207" y="553"/>
                  <a:pt x="4422" y="491"/>
                </a:cubicBezTo>
                <a:cubicBezTo>
                  <a:pt x="4668" y="461"/>
                  <a:pt x="4791" y="399"/>
                  <a:pt x="4791" y="276"/>
                </a:cubicBezTo>
                <a:cubicBezTo>
                  <a:pt x="4791" y="92"/>
                  <a:pt x="4207" y="0"/>
                  <a:pt x="3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3"/>
          <p:cNvSpPr/>
          <p:nvPr/>
        </p:nvSpPr>
        <p:spPr>
          <a:xfrm>
            <a:off x="5626550" y="4433177"/>
            <a:ext cx="56050" cy="77984"/>
          </a:xfrm>
          <a:custGeom>
            <a:avLst/>
            <a:gdLst/>
            <a:ahLst/>
            <a:cxnLst/>
            <a:rect l="l" t="t" r="r" b="b"/>
            <a:pathLst>
              <a:path w="4484" h="6235" extrusionOk="0">
                <a:moveTo>
                  <a:pt x="2703" y="799"/>
                </a:moveTo>
                <a:cubicBezTo>
                  <a:pt x="3347" y="799"/>
                  <a:pt x="3685" y="984"/>
                  <a:pt x="3685" y="1352"/>
                </a:cubicBezTo>
                <a:cubicBezTo>
                  <a:pt x="3685" y="1567"/>
                  <a:pt x="3562" y="1782"/>
                  <a:pt x="3378" y="1997"/>
                </a:cubicBezTo>
                <a:cubicBezTo>
                  <a:pt x="3194" y="2212"/>
                  <a:pt x="2979" y="2396"/>
                  <a:pt x="2764" y="2519"/>
                </a:cubicBezTo>
                <a:cubicBezTo>
                  <a:pt x="2549" y="2642"/>
                  <a:pt x="2273" y="2764"/>
                  <a:pt x="1996" y="2918"/>
                </a:cubicBezTo>
                <a:cubicBezTo>
                  <a:pt x="1720" y="3072"/>
                  <a:pt x="1536" y="3194"/>
                  <a:pt x="1444" y="3256"/>
                </a:cubicBezTo>
                <a:cubicBezTo>
                  <a:pt x="1689" y="2396"/>
                  <a:pt x="1812" y="1751"/>
                  <a:pt x="1812" y="1352"/>
                </a:cubicBezTo>
                <a:cubicBezTo>
                  <a:pt x="1812" y="1260"/>
                  <a:pt x="1781" y="1137"/>
                  <a:pt x="1720" y="1014"/>
                </a:cubicBezTo>
                <a:cubicBezTo>
                  <a:pt x="2088" y="861"/>
                  <a:pt x="2426" y="799"/>
                  <a:pt x="2703" y="799"/>
                </a:cubicBezTo>
                <a:close/>
                <a:moveTo>
                  <a:pt x="2672" y="1"/>
                </a:moveTo>
                <a:cubicBezTo>
                  <a:pt x="2181" y="1"/>
                  <a:pt x="1751" y="93"/>
                  <a:pt x="1351" y="216"/>
                </a:cubicBezTo>
                <a:cubicBezTo>
                  <a:pt x="952" y="369"/>
                  <a:pt x="737" y="523"/>
                  <a:pt x="737" y="646"/>
                </a:cubicBezTo>
                <a:cubicBezTo>
                  <a:pt x="737" y="707"/>
                  <a:pt x="768" y="799"/>
                  <a:pt x="829" y="922"/>
                </a:cubicBezTo>
                <a:cubicBezTo>
                  <a:pt x="891" y="1014"/>
                  <a:pt x="952" y="1076"/>
                  <a:pt x="1044" y="1137"/>
                </a:cubicBezTo>
                <a:cubicBezTo>
                  <a:pt x="983" y="1720"/>
                  <a:pt x="799" y="2580"/>
                  <a:pt x="492" y="3747"/>
                </a:cubicBezTo>
                <a:cubicBezTo>
                  <a:pt x="154" y="4883"/>
                  <a:pt x="0" y="5528"/>
                  <a:pt x="0" y="5651"/>
                </a:cubicBezTo>
                <a:cubicBezTo>
                  <a:pt x="0" y="5774"/>
                  <a:pt x="62" y="5896"/>
                  <a:pt x="154" y="6050"/>
                </a:cubicBezTo>
                <a:cubicBezTo>
                  <a:pt x="277" y="6173"/>
                  <a:pt x="369" y="6234"/>
                  <a:pt x="461" y="6234"/>
                </a:cubicBezTo>
                <a:cubicBezTo>
                  <a:pt x="522" y="6234"/>
                  <a:pt x="584" y="6081"/>
                  <a:pt x="676" y="5774"/>
                </a:cubicBezTo>
                <a:cubicBezTo>
                  <a:pt x="737" y="5620"/>
                  <a:pt x="768" y="5467"/>
                  <a:pt x="829" y="5344"/>
                </a:cubicBezTo>
                <a:cubicBezTo>
                  <a:pt x="860" y="5190"/>
                  <a:pt x="1014" y="4638"/>
                  <a:pt x="1290" y="3747"/>
                </a:cubicBezTo>
                <a:cubicBezTo>
                  <a:pt x="1444" y="4177"/>
                  <a:pt x="1843" y="4699"/>
                  <a:pt x="2488" y="5313"/>
                </a:cubicBezTo>
                <a:cubicBezTo>
                  <a:pt x="3163" y="5927"/>
                  <a:pt x="3654" y="6234"/>
                  <a:pt x="3992" y="6234"/>
                </a:cubicBezTo>
                <a:cubicBezTo>
                  <a:pt x="4207" y="6234"/>
                  <a:pt x="4299" y="6142"/>
                  <a:pt x="4299" y="6019"/>
                </a:cubicBezTo>
                <a:cubicBezTo>
                  <a:pt x="4299" y="5927"/>
                  <a:pt x="4238" y="5804"/>
                  <a:pt x="4084" y="5682"/>
                </a:cubicBezTo>
                <a:cubicBezTo>
                  <a:pt x="3992" y="5620"/>
                  <a:pt x="3931" y="5559"/>
                  <a:pt x="3839" y="5467"/>
                </a:cubicBezTo>
                <a:cubicBezTo>
                  <a:pt x="3777" y="5405"/>
                  <a:pt x="3685" y="5344"/>
                  <a:pt x="3562" y="5221"/>
                </a:cubicBezTo>
                <a:cubicBezTo>
                  <a:pt x="3439" y="5129"/>
                  <a:pt x="3317" y="5037"/>
                  <a:pt x="3163" y="4883"/>
                </a:cubicBezTo>
                <a:cubicBezTo>
                  <a:pt x="3040" y="4760"/>
                  <a:pt x="2917" y="4668"/>
                  <a:pt x="2856" y="4576"/>
                </a:cubicBezTo>
                <a:cubicBezTo>
                  <a:pt x="2764" y="4515"/>
                  <a:pt x="2610" y="4361"/>
                  <a:pt x="2426" y="4177"/>
                </a:cubicBezTo>
                <a:cubicBezTo>
                  <a:pt x="2211" y="3962"/>
                  <a:pt x="2119" y="3778"/>
                  <a:pt x="2119" y="3655"/>
                </a:cubicBezTo>
                <a:cubicBezTo>
                  <a:pt x="2119" y="3624"/>
                  <a:pt x="2211" y="3563"/>
                  <a:pt x="2365" y="3501"/>
                </a:cubicBezTo>
                <a:cubicBezTo>
                  <a:pt x="2518" y="3409"/>
                  <a:pt x="2703" y="3317"/>
                  <a:pt x="2948" y="3194"/>
                </a:cubicBezTo>
                <a:cubicBezTo>
                  <a:pt x="3163" y="3072"/>
                  <a:pt x="3409" y="2918"/>
                  <a:pt x="3624" y="2764"/>
                </a:cubicBezTo>
                <a:cubicBezTo>
                  <a:pt x="3869" y="2611"/>
                  <a:pt x="4054" y="2396"/>
                  <a:pt x="4238" y="2150"/>
                </a:cubicBezTo>
                <a:cubicBezTo>
                  <a:pt x="4391" y="1905"/>
                  <a:pt x="4483" y="1628"/>
                  <a:pt x="4483" y="1352"/>
                </a:cubicBezTo>
                <a:cubicBezTo>
                  <a:pt x="4483" y="922"/>
                  <a:pt x="4299" y="584"/>
                  <a:pt x="3931" y="369"/>
                </a:cubicBezTo>
                <a:cubicBezTo>
                  <a:pt x="3593" y="124"/>
                  <a:pt x="3163" y="1"/>
                  <a:pt x="2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3"/>
          <p:cNvSpPr/>
          <p:nvPr/>
        </p:nvSpPr>
        <p:spPr>
          <a:xfrm>
            <a:off x="5686425" y="4433564"/>
            <a:ext cx="55288" cy="76821"/>
          </a:xfrm>
          <a:custGeom>
            <a:avLst/>
            <a:gdLst/>
            <a:ahLst/>
            <a:cxnLst/>
            <a:rect l="l" t="t" r="r" b="b"/>
            <a:pathLst>
              <a:path w="4423" h="6142" extrusionOk="0">
                <a:moveTo>
                  <a:pt x="3839" y="1"/>
                </a:moveTo>
                <a:cubicBezTo>
                  <a:pt x="3501" y="1"/>
                  <a:pt x="3071" y="93"/>
                  <a:pt x="2611" y="308"/>
                </a:cubicBezTo>
                <a:cubicBezTo>
                  <a:pt x="2119" y="523"/>
                  <a:pt x="1751" y="768"/>
                  <a:pt x="1536" y="1014"/>
                </a:cubicBezTo>
                <a:cubicBezTo>
                  <a:pt x="1444" y="1075"/>
                  <a:pt x="1382" y="1198"/>
                  <a:pt x="1321" y="1382"/>
                </a:cubicBezTo>
                <a:cubicBezTo>
                  <a:pt x="1290" y="1536"/>
                  <a:pt x="1259" y="1689"/>
                  <a:pt x="1259" y="1843"/>
                </a:cubicBezTo>
                <a:cubicBezTo>
                  <a:pt x="1259" y="1997"/>
                  <a:pt x="1352" y="2181"/>
                  <a:pt x="1567" y="2426"/>
                </a:cubicBezTo>
                <a:cubicBezTo>
                  <a:pt x="1781" y="2703"/>
                  <a:pt x="1996" y="2918"/>
                  <a:pt x="2273" y="3163"/>
                </a:cubicBezTo>
                <a:cubicBezTo>
                  <a:pt x="2518" y="3378"/>
                  <a:pt x="2764" y="3593"/>
                  <a:pt x="2979" y="3839"/>
                </a:cubicBezTo>
                <a:cubicBezTo>
                  <a:pt x="3194" y="4085"/>
                  <a:pt x="3286" y="4299"/>
                  <a:pt x="3286" y="4453"/>
                </a:cubicBezTo>
                <a:cubicBezTo>
                  <a:pt x="3286" y="4699"/>
                  <a:pt x="3133" y="4944"/>
                  <a:pt x="2795" y="5159"/>
                </a:cubicBezTo>
                <a:cubicBezTo>
                  <a:pt x="2488" y="5374"/>
                  <a:pt x="2119" y="5466"/>
                  <a:pt x="1720" y="5466"/>
                </a:cubicBezTo>
                <a:cubicBezTo>
                  <a:pt x="1505" y="5466"/>
                  <a:pt x="1321" y="5436"/>
                  <a:pt x="1137" y="5343"/>
                </a:cubicBezTo>
                <a:cubicBezTo>
                  <a:pt x="952" y="5251"/>
                  <a:pt x="830" y="5159"/>
                  <a:pt x="707" y="5067"/>
                </a:cubicBezTo>
                <a:cubicBezTo>
                  <a:pt x="430" y="4760"/>
                  <a:pt x="246" y="4637"/>
                  <a:pt x="154" y="4637"/>
                </a:cubicBezTo>
                <a:cubicBezTo>
                  <a:pt x="31" y="4637"/>
                  <a:pt x="1" y="4729"/>
                  <a:pt x="1" y="4883"/>
                </a:cubicBezTo>
                <a:cubicBezTo>
                  <a:pt x="1" y="5159"/>
                  <a:pt x="185" y="5436"/>
                  <a:pt x="553" y="5712"/>
                </a:cubicBezTo>
                <a:cubicBezTo>
                  <a:pt x="891" y="6019"/>
                  <a:pt x="1382" y="6142"/>
                  <a:pt x="1935" y="6142"/>
                </a:cubicBezTo>
                <a:cubicBezTo>
                  <a:pt x="2488" y="6142"/>
                  <a:pt x="2979" y="5988"/>
                  <a:pt x="3440" y="5681"/>
                </a:cubicBezTo>
                <a:cubicBezTo>
                  <a:pt x="3869" y="5343"/>
                  <a:pt x="4084" y="4944"/>
                  <a:pt x="4084" y="4453"/>
                </a:cubicBezTo>
                <a:cubicBezTo>
                  <a:pt x="4084" y="4207"/>
                  <a:pt x="3962" y="3931"/>
                  <a:pt x="3747" y="3624"/>
                </a:cubicBezTo>
                <a:cubicBezTo>
                  <a:pt x="3532" y="3317"/>
                  <a:pt x="3317" y="3071"/>
                  <a:pt x="3040" y="2826"/>
                </a:cubicBezTo>
                <a:cubicBezTo>
                  <a:pt x="2365" y="2242"/>
                  <a:pt x="1996" y="1874"/>
                  <a:pt x="1996" y="1751"/>
                </a:cubicBezTo>
                <a:cubicBezTo>
                  <a:pt x="1996" y="1505"/>
                  <a:pt x="2334" y="1260"/>
                  <a:pt x="3010" y="983"/>
                </a:cubicBezTo>
                <a:cubicBezTo>
                  <a:pt x="3225" y="922"/>
                  <a:pt x="3440" y="860"/>
                  <a:pt x="3685" y="799"/>
                </a:cubicBezTo>
                <a:cubicBezTo>
                  <a:pt x="3931" y="738"/>
                  <a:pt x="4115" y="707"/>
                  <a:pt x="4238" y="645"/>
                </a:cubicBezTo>
                <a:cubicBezTo>
                  <a:pt x="4361" y="615"/>
                  <a:pt x="4422" y="584"/>
                  <a:pt x="4422" y="523"/>
                </a:cubicBezTo>
                <a:cubicBezTo>
                  <a:pt x="4422" y="400"/>
                  <a:pt x="4361" y="277"/>
                  <a:pt x="4269" y="154"/>
                </a:cubicBezTo>
                <a:cubicBezTo>
                  <a:pt x="4146" y="62"/>
                  <a:pt x="3992" y="1"/>
                  <a:pt x="3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7" name="Google Shape;2267;p33"/>
          <p:cNvCxnSpPr/>
          <p:nvPr/>
        </p:nvCxnSpPr>
        <p:spPr>
          <a:xfrm>
            <a:off x="4572000" y="3021338"/>
            <a:ext cx="0" cy="65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</vt:lpstr>
      <vt:lpstr>gg sans</vt:lpstr>
      <vt:lpstr>Times New Roman</vt:lpstr>
      <vt:lpstr>Simple Dark</vt:lpstr>
      <vt:lpstr>Simple Dark</vt:lpstr>
      <vt:lpstr>AQA A Level Biology 1 - Monomers and Polymers</vt:lpstr>
      <vt:lpstr>Evidence for Evolution  </vt:lpstr>
      <vt:lpstr>PowerPoint Presentation</vt:lpstr>
      <vt:lpstr>PowerPoint Presentation</vt:lpstr>
      <vt:lpstr>PowerPoint Presentation</vt:lpstr>
      <vt:lpstr>Monomers and Polymers  </vt:lpstr>
      <vt:lpstr>PowerPoint Presentation</vt:lpstr>
      <vt:lpstr>Making Polymers - Condensation Reactions  </vt:lpstr>
      <vt:lpstr>Breaking Down Polymers - Hydrolysis Reactions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2</cp:revision>
  <dcterms:modified xsi:type="dcterms:W3CDTF">2025-07-25T09:51:23Z</dcterms:modified>
</cp:coreProperties>
</file>